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3" r:id="rId2"/>
    <p:sldId id="299" r:id="rId3"/>
    <p:sldId id="279" r:id="rId4"/>
    <p:sldId id="280" r:id="rId5"/>
    <p:sldId id="294" r:id="rId6"/>
    <p:sldId id="278" r:id="rId7"/>
    <p:sldId id="281" r:id="rId8"/>
    <p:sldId id="283" r:id="rId9"/>
    <p:sldId id="282" r:id="rId10"/>
    <p:sldId id="287" r:id="rId11"/>
    <p:sldId id="288" r:id="rId12"/>
    <p:sldId id="289" r:id="rId13"/>
    <p:sldId id="290" r:id="rId14"/>
    <p:sldId id="293" r:id="rId15"/>
    <p:sldId id="292" r:id="rId16"/>
    <p:sldId id="295" r:id="rId17"/>
    <p:sldId id="296" r:id="rId18"/>
    <p:sldId id="297" r:id="rId19"/>
    <p:sldId id="300" r:id="rId20"/>
    <p:sldId id="301" r:id="rId21"/>
    <p:sldId id="302" r:id="rId22"/>
    <p:sldId id="303" r:id="rId23"/>
  </p:sldIdLst>
  <p:sldSz cx="7775575" cy="10907713"/>
  <p:notesSz cx="6669088" cy="9926638"/>
  <p:defaultTextStyle>
    <a:defPPr>
      <a:defRPr lang="ru-RU"/>
    </a:defPPr>
    <a:lvl1pPr marL="0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22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44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66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88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109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532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954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375" algn="l" defTabSz="101884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. Seroglazov" initials="MS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B00"/>
    <a:srgbClr val="FE0000"/>
    <a:srgbClr val="DDEAF7"/>
    <a:srgbClr val="E7F0F9"/>
    <a:srgbClr val="424242"/>
    <a:srgbClr val="A6B9BF"/>
    <a:srgbClr val="416578"/>
    <a:srgbClr val="585858"/>
    <a:srgbClr val="9B9B9D"/>
    <a:srgbClr val="4A5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94243" autoAdjust="0"/>
  </p:normalViewPr>
  <p:slideViewPr>
    <p:cSldViewPr snapToGrid="0">
      <p:cViewPr>
        <p:scale>
          <a:sx n="100" d="100"/>
          <a:sy n="100" d="100"/>
        </p:scale>
        <p:origin x="-672" y="-48"/>
      </p:cViewPr>
      <p:guideLst>
        <p:guide orient="horz" pos="3436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W:\ISTEQ\XWS%20plasma%20light%20source\Data\Brightness%20work%20bo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W:\ISTEQ\XWS%20plasma%20light%20source\Data\Brightness%20work%20bo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W:\ISTEQ\XWS-65%20plasma%20light%20source\Data\Brightness%20work%20bo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W:\ISTEQ\XWS-65%20plasma%20light%20source\Data\Brightness%20work%20book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W:\ISTEQ\Customers\Mountain%20Photonics\Hyperchromator\Leistung%20Hyperhromator-ISTEQ_XWS-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31839506861468E-2"/>
          <c:y val="6.6771823533901889E-2"/>
          <c:w val="0.89039362735081051"/>
          <c:h val="0.75447642696097639"/>
        </c:manualLayout>
      </c:layout>
      <c:scatterChart>
        <c:scatterStyle val="lineMarker"/>
        <c:varyColors val="0"/>
        <c:ser>
          <c:idx val="0"/>
          <c:order val="0"/>
          <c:tx>
            <c:v>XWS-65 UV</c:v>
          </c:tx>
          <c:spPr>
            <a:ln w="12700" cap="rnd">
              <a:solidFill>
                <a:srgbClr val="322EDA"/>
              </a:solidFill>
              <a:round/>
            </a:ln>
            <a:effectLst/>
          </c:spPr>
          <c:marker>
            <c:symbol val="none"/>
          </c:marker>
          <c:xVal>
            <c:numRef>
              <c:f>'XWS-X + 65'!$O$3:$O$3485</c:f>
              <c:numCache>
                <c:formatCode>0</c:formatCode>
                <c:ptCount val="3483"/>
                <c:pt idx="0">
                  <c:v>166.18</c:v>
                </c:pt>
                <c:pt idx="1">
                  <c:v>167.25800000000001</c:v>
                </c:pt>
                <c:pt idx="2">
                  <c:v>168.066</c:v>
                </c:pt>
                <c:pt idx="3">
                  <c:v>169.14400000000001</c:v>
                </c:pt>
                <c:pt idx="4">
                  <c:v>169.68299999999999</c:v>
                </c:pt>
                <c:pt idx="5">
                  <c:v>169.952</c:v>
                </c:pt>
                <c:pt idx="6">
                  <c:v>170.49100000000001</c:v>
                </c:pt>
                <c:pt idx="7">
                  <c:v>170.761</c:v>
                </c:pt>
                <c:pt idx="8">
                  <c:v>171.29900000000001</c:v>
                </c:pt>
                <c:pt idx="9">
                  <c:v>172.108</c:v>
                </c:pt>
                <c:pt idx="10">
                  <c:v>172.916</c:v>
                </c:pt>
                <c:pt idx="11">
                  <c:v>173.72399999999999</c:v>
                </c:pt>
                <c:pt idx="12">
                  <c:v>173.99299999999999</c:v>
                </c:pt>
                <c:pt idx="13">
                  <c:v>174.26300000000001</c:v>
                </c:pt>
                <c:pt idx="14">
                  <c:v>174.53200000000001</c:v>
                </c:pt>
                <c:pt idx="15">
                  <c:v>174.80099999999999</c:v>
                </c:pt>
                <c:pt idx="16">
                  <c:v>175.071</c:v>
                </c:pt>
                <c:pt idx="17">
                  <c:v>175.34</c:v>
                </c:pt>
                <c:pt idx="18">
                  <c:v>175.60900000000001</c:v>
                </c:pt>
                <c:pt idx="19">
                  <c:v>175.87899999999999</c:v>
                </c:pt>
                <c:pt idx="20">
                  <c:v>176.148</c:v>
                </c:pt>
                <c:pt idx="21">
                  <c:v>176.417</c:v>
                </c:pt>
                <c:pt idx="22">
                  <c:v>176.68700000000001</c:v>
                </c:pt>
                <c:pt idx="23">
                  <c:v>176.95599999999999</c:v>
                </c:pt>
                <c:pt idx="24">
                  <c:v>177.22499999999999</c:v>
                </c:pt>
                <c:pt idx="25">
                  <c:v>177.495</c:v>
                </c:pt>
                <c:pt idx="26">
                  <c:v>177.76400000000001</c:v>
                </c:pt>
                <c:pt idx="27">
                  <c:v>178.03299999999999</c:v>
                </c:pt>
                <c:pt idx="28">
                  <c:v>178.303</c:v>
                </c:pt>
                <c:pt idx="29">
                  <c:v>178.572</c:v>
                </c:pt>
                <c:pt idx="30">
                  <c:v>178.84100000000001</c:v>
                </c:pt>
                <c:pt idx="31">
                  <c:v>179.11</c:v>
                </c:pt>
                <c:pt idx="32">
                  <c:v>179.38</c:v>
                </c:pt>
                <c:pt idx="33">
                  <c:v>179.649</c:v>
                </c:pt>
                <c:pt idx="34">
                  <c:v>179.91800000000001</c:v>
                </c:pt>
                <c:pt idx="35">
                  <c:v>180.18799999999999</c:v>
                </c:pt>
                <c:pt idx="36">
                  <c:v>180.45699999999999</c:v>
                </c:pt>
                <c:pt idx="37">
                  <c:v>180.726</c:v>
                </c:pt>
                <c:pt idx="38">
                  <c:v>180.995</c:v>
                </c:pt>
                <c:pt idx="39">
                  <c:v>181.26499999999999</c:v>
                </c:pt>
                <c:pt idx="40">
                  <c:v>181.53399999999999</c:v>
                </c:pt>
                <c:pt idx="41">
                  <c:v>181.803</c:v>
                </c:pt>
                <c:pt idx="42">
                  <c:v>182.072</c:v>
                </c:pt>
                <c:pt idx="43">
                  <c:v>182.34100000000001</c:v>
                </c:pt>
                <c:pt idx="44">
                  <c:v>182.61099999999999</c:v>
                </c:pt>
                <c:pt idx="45">
                  <c:v>182.88</c:v>
                </c:pt>
                <c:pt idx="46">
                  <c:v>183.149</c:v>
                </c:pt>
                <c:pt idx="47">
                  <c:v>183.41800000000001</c:v>
                </c:pt>
                <c:pt idx="48">
                  <c:v>183.68799999999999</c:v>
                </c:pt>
                <c:pt idx="49">
                  <c:v>183.95699999999999</c:v>
                </c:pt>
                <c:pt idx="50">
                  <c:v>184.226</c:v>
                </c:pt>
                <c:pt idx="51">
                  <c:v>184.495</c:v>
                </c:pt>
                <c:pt idx="52">
                  <c:v>184.76400000000001</c:v>
                </c:pt>
                <c:pt idx="53">
                  <c:v>185.03299999999999</c:v>
                </c:pt>
                <c:pt idx="54">
                  <c:v>185.303</c:v>
                </c:pt>
                <c:pt idx="55">
                  <c:v>185.572</c:v>
                </c:pt>
                <c:pt idx="56">
                  <c:v>185.84100000000001</c:v>
                </c:pt>
                <c:pt idx="57">
                  <c:v>186.11</c:v>
                </c:pt>
                <c:pt idx="58">
                  <c:v>186.37899999999999</c:v>
                </c:pt>
                <c:pt idx="59">
                  <c:v>186.648</c:v>
                </c:pt>
                <c:pt idx="60">
                  <c:v>186.91800000000001</c:v>
                </c:pt>
                <c:pt idx="61">
                  <c:v>187.18700000000001</c:v>
                </c:pt>
                <c:pt idx="62">
                  <c:v>187.45599999999999</c:v>
                </c:pt>
                <c:pt idx="63">
                  <c:v>187.72499999999999</c:v>
                </c:pt>
                <c:pt idx="64">
                  <c:v>187.994</c:v>
                </c:pt>
                <c:pt idx="65">
                  <c:v>188.26300000000001</c:v>
                </c:pt>
                <c:pt idx="66">
                  <c:v>188.53200000000001</c:v>
                </c:pt>
                <c:pt idx="67">
                  <c:v>188.80099999999999</c:v>
                </c:pt>
                <c:pt idx="68">
                  <c:v>189.071</c:v>
                </c:pt>
                <c:pt idx="69">
                  <c:v>189.34</c:v>
                </c:pt>
                <c:pt idx="70">
                  <c:v>189.60900000000001</c:v>
                </c:pt>
                <c:pt idx="71">
                  <c:v>189.87799999999999</c:v>
                </c:pt>
                <c:pt idx="72">
                  <c:v>190.14699999999999</c:v>
                </c:pt>
                <c:pt idx="73">
                  <c:v>190.416</c:v>
                </c:pt>
                <c:pt idx="74">
                  <c:v>190.685</c:v>
                </c:pt>
                <c:pt idx="75">
                  <c:v>190.95400000000001</c:v>
                </c:pt>
                <c:pt idx="76">
                  <c:v>191.22300000000001</c:v>
                </c:pt>
                <c:pt idx="77">
                  <c:v>191.49199999999999</c:v>
                </c:pt>
                <c:pt idx="78">
                  <c:v>191.761</c:v>
                </c:pt>
                <c:pt idx="79">
                  <c:v>192.03</c:v>
                </c:pt>
                <c:pt idx="80">
                  <c:v>192.29900000000001</c:v>
                </c:pt>
                <c:pt idx="81">
                  <c:v>192.56800000000001</c:v>
                </c:pt>
                <c:pt idx="82">
                  <c:v>192.83799999999999</c:v>
                </c:pt>
                <c:pt idx="83">
                  <c:v>193.107</c:v>
                </c:pt>
                <c:pt idx="84">
                  <c:v>193.376</c:v>
                </c:pt>
                <c:pt idx="85">
                  <c:v>193.64500000000001</c:v>
                </c:pt>
                <c:pt idx="86">
                  <c:v>193.91399999999999</c:v>
                </c:pt>
                <c:pt idx="87">
                  <c:v>194.18299999999999</c:v>
                </c:pt>
                <c:pt idx="88">
                  <c:v>194.452</c:v>
                </c:pt>
                <c:pt idx="89">
                  <c:v>194.721</c:v>
                </c:pt>
                <c:pt idx="90">
                  <c:v>194.99</c:v>
                </c:pt>
                <c:pt idx="91">
                  <c:v>195.25899999999999</c:v>
                </c:pt>
                <c:pt idx="92">
                  <c:v>195.52799999999999</c:v>
                </c:pt>
                <c:pt idx="93">
                  <c:v>195.797</c:v>
                </c:pt>
                <c:pt idx="94">
                  <c:v>196.066</c:v>
                </c:pt>
                <c:pt idx="95">
                  <c:v>196.33500000000001</c:v>
                </c:pt>
                <c:pt idx="96">
                  <c:v>196.60400000000001</c:v>
                </c:pt>
                <c:pt idx="97">
                  <c:v>196.87299999999999</c:v>
                </c:pt>
                <c:pt idx="98">
                  <c:v>197.142</c:v>
                </c:pt>
                <c:pt idx="99">
                  <c:v>197.41</c:v>
                </c:pt>
                <c:pt idx="100">
                  <c:v>197.679</c:v>
                </c:pt>
                <c:pt idx="101">
                  <c:v>197.94800000000001</c:v>
                </c:pt>
                <c:pt idx="102">
                  <c:v>198.21700000000001</c:v>
                </c:pt>
                <c:pt idx="103">
                  <c:v>198.48599999999999</c:v>
                </c:pt>
                <c:pt idx="104">
                  <c:v>198.755</c:v>
                </c:pt>
                <c:pt idx="105">
                  <c:v>199.024</c:v>
                </c:pt>
                <c:pt idx="106">
                  <c:v>199.29300000000001</c:v>
                </c:pt>
                <c:pt idx="107">
                  <c:v>199.56200000000001</c:v>
                </c:pt>
                <c:pt idx="108">
                  <c:v>199.83099999999999</c:v>
                </c:pt>
                <c:pt idx="109">
                  <c:v>200.1</c:v>
                </c:pt>
                <c:pt idx="110">
                  <c:v>200.369</c:v>
                </c:pt>
                <c:pt idx="111">
                  <c:v>200.63800000000001</c:v>
                </c:pt>
                <c:pt idx="112">
                  <c:v>200.90700000000001</c:v>
                </c:pt>
                <c:pt idx="113">
                  <c:v>201.17500000000001</c:v>
                </c:pt>
                <c:pt idx="114">
                  <c:v>201.44399999999999</c:v>
                </c:pt>
                <c:pt idx="115">
                  <c:v>201.71299999999999</c:v>
                </c:pt>
                <c:pt idx="116">
                  <c:v>201.982</c:v>
                </c:pt>
                <c:pt idx="117">
                  <c:v>202.251</c:v>
                </c:pt>
                <c:pt idx="118">
                  <c:v>202.52</c:v>
                </c:pt>
                <c:pt idx="119">
                  <c:v>202.78899999999999</c:v>
                </c:pt>
                <c:pt idx="120">
                  <c:v>203.05799999999999</c:v>
                </c:pt>
                <c:pt idx="121">
                  <c:v>203.32599999999999</c:v>
                </c:pt>
                <c:pt idx="122">
                  <c:v>203.595</c:v>
                </c:pt>
                <c:pt idx="123">
                  <c:v>203.864</c:v>
                </c:pt>
                <c:pt idx="124">
                  <c:v>204.13300000000001</c:v>
                </c:pt>
                <c:pt idx="125">
                  <c:v>204.40199999999999</c:v>
                </c:pt>
                <c:pt idx="126">
                  <c:v>204.67099999999999</c:v>
                </c:pt>
                <c:pt idx="127">
                  <c:v>204.93899999999999</c:v>
                </c:pt>
                <c:pt idx="128">
                  <c:v>205.208</c:v>
                </c:pt>
                <c:pt idx="129">
                  <c:v>205.477</c:v>
                </c:pt>
                <c:pt idx="130">
                  <c:v>205.74600000000001</c:v>
                </c:pt>
                <c:pt idx="131">
                  <c:v>206.01499999999999</c:v>
                </c:pt>
                <c:pt idx="132">
                  <c:v>206.28399999999999</c:v>
                </c:pt>
                <c:pt idx="133">
                  <c:v>206.55199999999999</c:v>
                </c:pt>
                <c:pt idx="134">
                  <c:v>206.821</c:v>
                </c:pt>
                <c:pt idx="135">
                  <c:v>207.09</c:v>
                </c:pt>
                <c:pt idx="136">
                  <c:v>207.35900000000001</c:v>
                </c:pt>
                <c:pt idx="137">
                  <c:v>207.62700000000001</c:v>
                </c:pt>
                <c:pt idx="138">
                  <c:v>207.89599999999999</c:v>
                </c:pt>
                <c:pt idx="139">
                  <c:v>208.16499999999999</c:v>
                </c:pt>
                <c:pt idx="140">
                  <c:v>208.434</c:v>
                </c:pt>
                <c:pt idx="141">
                  <c:v>208.703</c:v>
                </c:pt>
                <c:pt idx="142">
                  <c:v>208.971</c:v>
                </c:pt>
                <c:pt idx="143">
                  <c:v>209.24</c:v>
                </c:pt>
                <c:pt idx="144">
                  <c:v>209.50899999999999</c:v>
                </c:pt>
                <c:pt idx="145">
                  <c:v>209.77799999999999</c:v>
                </c:pt>
                <c:pt idx="146">
                  <c:v>210.04599999999999</c:v>
                </c:pt>
                <c:pt idx="147">
                  <c:v>210.315</c:v>
                </c:pt>
                <c:pt idx="148">
                  <c:v>210.584</c:v>
                </c:pt>
                <c:pt idx="149">
                  <c:v>210.852</c:v>
                </c:pt>
                <c:pt idx="150">
                  <c:v>211.12100000000001</c:v>
                </c:pt>
                <c:pt idx="151">
                  <c:v>211.39</c:v>
                </c:pt>
                <c:pt idx="152">
                  <c:v>211.65899999999999</c:v>
                </c:pt>
                <c:pt idx="153">
                  <c:v>211.92699999999999</c:v>
                </c:pt>
                <c:pt idx="154">
                  <c:v>212.196</c:v>
                </c:pt>
                <c:pt idx="155">
                  <c:v>212.465</c:v>
                </c:pt>
                <c:pt idx="156">
                  <c:v>212.733</c:v>
                </c:pt>
                <c:pt idx="157">
                  <c:v>213.00200000000001</c:v>
                </c:pt>
                <c:pt idx="158">
                  <c:v>213.27099999999999</c:v>
                </c:pt>
                <c:pt idx="159">
                  <c:v>213.53899999999999</c:v>
                </c:pt>
                <c:pt idx="160">
                  <c:v>213.80799999999999</c:v>
                </c:pt>
                <c:pt idx="161">
                  <c:v>214.077</c:v>
                </c:pt>
                <c:pt idx="162">
                  <c:v>214.345</c:v>
                </c:pt>
                <c:pt idx="163">
                  <c:v>214.614</c:v>
                </c:pt>
                <c:pt idx="164">
                  <c:v>214.88300000000001</c:v>
                </c:pt>
                <c:pt idx="165">
                  <c:v>215.15100000000001</c:v>
                </c:pt>
                <c:pt idx="166">
                  <c:v>215.42</c:v>
                </c:pt>
                <c:pt idx="167">
                  <c:v>215.68899999999999</c:v>
                </c:pt>
                <c:pt idx="168">
                  <c:v>215.95699999999999</c:v>
                </c:pt>
                <c:pt idx="169">
                  <c:v>216.226</c:v>
                </c:pt>
                <c:pt idx="170">
                  <c:v>216.495</c:v>
                </c:pt>
                <c:pt idx="171">
                  <c:v>216.76300000000001</c:v>
                </c:pt>
                <c:pt idx="172">
                  <c:v>217.03200000000001</c:v>
                </c:pt>
                <c:pt idx="173">
                  <c:v>217.3</c:v>
                </c:pt>
                <c:pt idx="174">
                  <c:v>217.56899999999999</c:v>
                </c:pt>
                <c:pt idx="175">
                  <c:v>217.83799999999999</c:v>
                </c:pt>
                <c:pt idx="176">
                  <c:v>218.10599999999999</c:v>
                </c:pt>
                <c:pt idx="177">
                  <c:v>218.375</c:v>
                </c:pt>
                <c:pt idx="178">
                  <c:v>218.643</c:v>
                </c:pt>
                <c:pt idx="179">
                  <c:v>218.91200000000001</c:v>
                </c:pt>
                <c:pt idx="180">
                  <c:v>219.18100000000001</c:v>
                </c:pt>
                <c:pt idx="181">
                  <c:v>219.44900000000001</c:v>
                </c:pt>
                <c:pt idx="182">
                  <c:v>219.71799999999999</c:v>
                </c:pt>
                <c:pt idx="183">
                  <c:v>219.98599999999999</c:v>
                </c:pt>
                <c:pt idx="184">
                  <c:v>220.255</c:v>
                </c:pt>
                <c:pt idx="185">
                  <c:v>220.523</c:v>
                </c:pt>
                <c:pt idx="186">
                  <c:v>220.792</c:v>
                </c:pt>
                <c:pt idx="187">
                  <c:v>221.06100000000001</c:v>
                </c:pt>
                <c:pt idx="188">
                  <c:v>221.32900000000001</c:v>
                </c:pt>
                <c:pt idx="189">
                  <c:v>221.59800000000001</c:v>
                </c:pt>
                <c:pt idx="190">
                  <c:v>221.86600000000001</c:v>
                </c:pt>
                <c:pt idx="191">
                  <c:v>222.13499999999999</c:v>
                </c:pt>
                <c:pt idx="192">
                  <c:v>222.40299999999999</c:v>
                </c:pt>
                <c:pt idx="193">
                  <c:v>222.672</c:v>
                </c:pt>
                <c:pt idx="194">
                  <c:v>222.94</c:v>
                </c:pt>
                <c:pt idx="195">
                  <c:v>223.209</c:v>
                </c:pt>
                <c:pt idx="196">
                  <c:v>223.477</c:v>
                </c:pt>
                <c:pt idx="197">
                  <c:v>223.74600000000001</c:v>
                </c:pt>
                <c:pt idx="198">
                  <c:v>224.01400000000001</c:v>
                </c:pt>
                <c:pt idx="199">
                  <c:v>224.28299999999999</c:v>
                </c:pt>
                <c:pt idx="200">
                  <c:v>224.55099999999999</c:v>
                </c:pt>
                <c:pt idx="201">
                  <c:v>224.82</c:v>
                </c:pt>
                <c:pt idx="202">
                  <c:v>225.08799999999999</c:v>
                </c:pt>
                <c:pt idx="203">
                  <c:v>225.357</c:v>
                </c:pt>
                <c:pt idx="204">
                  <c:v>225.625</c:v>
                </c:pt>
                <c:pt idx="205">
                  <c:v>225.89400000000001</c:v>
                </c:pt>
                <c:pt idx="206">
                  <c:v>226.16200000000001</c:v>
                </c:pt>
                <c:pt idx="207">
                  <c:v>226.43</c:v>
                </c:pt>
                <c:pt idx="208">
                  <c:v>226.69900000000001</c:v>
                </c:pt>
                <c:pt idx="209">
                  <c:v>226.96700000000001</c:v>
                </c:pt>
                <c:pt idx="210">
                  <c:v>227.23599999999999</c:v>
                </c:pt>
                <c:pt idx="211">
                  <c:v>227.50399999999999</c:v>
                </c:pt>
                <c:pt idx="212">
                  <c:v>227.773</c:v>
                </c:pt>
                <c:pt idx="213">
                  <c:v>228.041</c:v>
                </c:pt>
                <c:pt idx="214">
                  <c:v>228.309</c:v>
                </c:pt>
                <c:pt idx="215">
                  <c:v>228.578</c:v>
                </c:pt>
                <c:pt idx="216">
                  <c:v>228.846</c:v>
                </c:pt>
                <c:pt idx="217">
                  <c:v>229.11500000000001</c:v>
                </c:pt>
                <c:pt idx="218">
                  <c:v>229.38300000000001</c:v>
                </c:pt>
                <c:pt idx="219">
                  <c:v>229.65199999999999</c:v>
                </c:pt>
                <c:pt idx="220">
                  <c:v>229.92</c:v>
                </c:pt>
                <c:pt idx="221">
                  <c:v>230.18799999999999</c:v>
                </c:pt>
                <c:pt idx="222">
                  <c:v>230.45699999999999</c:v>
                </c:pt>
                <c:pt idx="223">
                  <c:v>230.72499999999999</c:v>
                </c:pt>
                <c:pt idx="224">
                  <c:v>230.99299999999999</c:v>
                </c:pt>
                <c:pt idx="225">
                  <c:v>231.262</c:v>
                </c:pt>
                <c:pt idx="226">
                  <c:v>231.53</c:v>
                </c:pt>
                <c:pt idx="227">
                  <c:v>231.798</c:v>
                </c:pt>
                <c:pt idx="228">
                  <c:v>232.06700000000001</c:v>
                </c:pt>
                <c:pt idx="229">
                  <c:v>232.33500000000001</c:v>
                </c:pt>
                <c:pt idx="230">
                  <c:v>232.60400000000001</c:v>
                </c:pt>
                <c:pt idx="231">
                  <c:v>232.87200000000001</c:v>
                </c:pt>
                <c:pt idx="232">
                  <c:v>233.14</c:v>
                </c:pt>
                <c:pt idx="233">
                  <c:v>233.40899999999999</c:v>
                </c:pt>
                <c:pt idx="234">
                  <c:v>233.67699999999999</c:v>
                </c:pt>
                <c:pt idx="235">
                  <c:v>233.94499999999999</c:v>
                </c:pt>
                <c:pt idx="236">
                  <c:v>234.21299999999999</c:v>
                </c:pt>
                <c:pt idx="237">
                  <c:v>234.482</c:v>
                </c:pt>
                <c:pt idx="238">
                  <c:v>234.75</c:v>
                </c:pt>
                <c:pt idx="239">
                  <c:v>235.018</c:v>
                </c:pt>
                <c:pt idx="240">
                  <c:v>235.28700000000001</c:v>
                </c:pt>
                <c:pt idx="241">
                  <c:v>235.55500000000001</c:v>
                </c:pt>
                <c:pt idx="242">
                  <c:v>235.82300000000001</c:v>
                </c:pt>
                <c:pt idx="243">
                  <c:v>236.09200000000001</c:v>
                </c:pt>
                <c:pt idx="244">
                  <c:v>236.36</c:v>
                </c:pt>
                <c:pt idx="245">
                  <c:v>236.62799999999999</c:v>
                </c:pt>
                <c:pt idx="246">
                  <c:v>236.89599999999999</c:v>
                </c:pt>
                <c:pt idx="247">
                  <c:v>237.16499999999999</c:v>
                </c:pt>
                <c:pt idx="248">
                  <c:v>237.43299999999999</c:v>
                </c:pt>
                <c:pt idx="249">
                  <c:v>237.70099999999999</c:v>
                </c:pt>
                <c:pt idx="250">
                  <c:v>237.96899999999999</c:v>
                </c:pt>
                <c:pt idx="251">
                  <c:v>238.238</c:v>
                </c:pt>
                <c:pt idx="252">
                  <c:v>238.506</c:v>
                </c:pt>
                <c:pt idx="253">
                  <c:v>238.774</c:v>
                </c:pt>
                <c:pt idx="254">
                  <c:v>239.042</c:v>
                </c:pt>
                <c:pt idx="255">
                  <c:v>239.31100000000001</c:v>
                </c:pt>
                <c:pt idx="256">
                  <c:v>239.57900000000001</c:v>
                </c:pt>
                <c:pt idx="257">
                  <c:v>239.84700000000001</c:v>
                </c:pt>
                <c:pt idx="258">
                  <c:v>240.11500000000001</c:v>
                </c:pt>
                <c:pt idx="259">
                  <c:v>240.38300000000001</c:v>
                </c:pt>
                <c:pt idx="260">
                  <c:v>240.65199999999999</c:v>
                </c:pt>
                <c:pt idx="261">
                  <c:v>240.92</c:v>
                </c:pt>
                <c:pt idx="262">
                  <c:v>241.18799999999999</c:v>
                </c:pt>
                <c:pt idx="263">
                  <c:v>241.45599999999999</c:v>
                </c:pt>
                <c:pt idx="264">
                  <c:v>241.72399999999999</c:v>
                </c:pt>
                <c:pt idx="265">
                  <c:v>241.99299999999999</c:v>
                </c:pt>
                <c:pt idx="266">
                  <c:v>242.261</c:v>
                </c:pt>
                <c:pt idx="267">
                  <c:v>242.529</c:v>
                </c:pt>
                <c:pt idx="268">
                  <c:v>242.797</c:v>
                </c:pt>
                <c:pt idx="269">
                  <c:v>243.065</c:v>
                </c:pt>
                <c:pt idx="270">
                  <c:v>243.333</c:v>
                </c:pt>
                <c:pt idx="271">
                  <c:v>243.602</c:v>
                </c:pt>
                <c:pt idx="272">
                  <c:v>243.87</c:v>
                </c:pt>
                <c:pt idx="273">
                  <c:v>244.13800000000001</c:v>
                </c:pt>
                <c:pt idx="274">
                  <c:v>244.40600000000001</c:v>
                </c:pt>
                <c:pt idx="275">
                  <c:v>244.67400000000001</c:v>
                </c:pt>
                <c:pt idx="276">
                  <c:v>244.94200000000001</c:v>
                </c:pt>
                <c:pt idx="277">
                  <c:v>245.21</c:v>
                </c:pt>
                <c:pt idx="278">
                  <c:v>245.47800000000001</c:v>
                </c:pt>
                <c:pt idx="279">
                  <c:v>245.74700000000001</c:v>
                </c:pt>
                <c:pt idx="280">
                  <c:v>246.01499999999999</c:v>
                </c:pt>
                <c:pt idx="281">
                  <c:v>246.28299999999999</c:v>
                </c:pt>
                <c:pt idx="282">
                  <c:v>246.55099999999999</c:v>
                </c:pt>
                <c:pt idx="283">
                  <c:v>246.81899999999999</c:v>
                </c:pt>
                <c:pt idx="284">
                  <c:v>247.08699999999999</c:v>
                </c:pt>
                <c:pt idx="285">
                  <c:v>247.35499999999999</c:v>
                </c:pt>
                <c:pt idx="286">
                  <c:v>247.62299999999999</c:v>
                </c:pt>
                <c:pt idx="287">
                  <c:v>247.89099999999999</c:v>
                </c:pt>
                <c:pt idx="288">
                  <c:v>248.15899999999999</c:v>
                </c:pt>
                <c:pt idx="289">
                  <c:v>248.42699999999999</c:v>
                </c:pt>
                <c:pt idx="290">
                  <c:v>248.69499999999999</c:v>
                </c:pt>
                <c:pt idx="291">
                  <c:v>248.964</c:v>
                </c:pt>
                <c:pt idx="292">
                  <c:v>249.232</c:v>
                </c:pt>
                <c:pt idx="293">
                  <c:v>249.5</c:v>
                </c:pt>
                <c:pt idx="294">
                  <c:v>249.768</c:v>
                </c:pt>
                <c:pt idx="295">
                  <c:v>250.036</c:v>
                </c:pt>
                <c:pt idx="296">
                  <c:v>250.304</c:v>
                </c:pt>
                <c:pt idx="297">
                  <c:v>250.572</c:v>
                </c:pt>
                <c:pt idx="298">
                  <c:v>250.84</c:v>
                </c:pt>
                <c:pt idx="299">
                  <c:v>251.108</c:v>
                </c:pt>
                <c:pt idx="300">
                  <c:v>251.376</c:v>
                </c:pt>
                <c:pt idx="301">
                  <c:v>251.64400000000001</c:v>
                </c:pt>
                <c:pt idx="302">
                  <c:v>251.91200000000001</c:v>
                </c:pt>
                <c:pt idx="303">
                  <c:v>252.18</c:v>
                </c:pt>
                <c:pt idx="304">
                  <c:v>252.44800000000001</c:v>
                </c:pt>
                <c:pt idx="305">
                  <c:v>252.71600000000001</c:v>
                </c:pt>
                <c:pt idx="306">
                  <c:v>252.98400000000001</c:v>
                </c:pt>
                <c:pt idx="307">
                  <c:v>253.25200000000001</c:v>
                </c:pt>
                <c:pt idx="308">
                  <c:v>253.52</c:v>
                </c:pt>
                <c:pt idx="309">
                  <c:v>253.78800000000001</c:v>
                </c:pt>
                <c:pt idx="310">
                  <c:v>254.05600000000001</c:v>
                </c:pt>
                <c:pt idx="311">
                  <c:v>254.32400000000001</c:v>
                </c:pt>
                <c:pt idx="312">
                  <c:v>254.59200000000001</c:v>
                </c:pt>
                <c:pt idx="313">
                  <c:v>254.86</c:v>
                </c:pt>
                <c:pt idx="314">
                  <c:v>255.12799999999999</c:v>
                </c:pt>
                <c:pt idx="315">
                  <c:v>255.39500000000001</c:v>
                </c:pt>
                <c:pt idx="316">
                  <c:v>255.66300000000001</c:v>
                </c:pt>
                <c:pt idx="317">
                  <c:v>255.93100000000001</c:v>
                </c:pt>
                <c:pt idx="318">
                  <c:v>256.19900000000001</c:v>
                </c:pt>
                <c:pt idx="319">
                  <c:v>256.46699999999998</c:v>
                </c:pt>
                <c:pt idx="320">
                  <c:v>256.73500000000001</c:v>
                </c:pt>
                <c:pt idx="321">
                  <c:v>257.00299999999999</c:v>
                </c:pt>
                <c:pt idx="322">
                  <c:v>257.27099999999996</c:v>
                </c:pt>
                <c:pt idx="323">
                  <c:v>257.53899999999999</c:v>
                </c:pt>
                <c:pt idx="324">
                  <c:v>257.80700000000002</c:v>
                </c:pt>
                <c:pt idx="325">
                  <c:v>258.07499999999999</c:v>
                </c:pt>
                <c:pt idx="326">
                  <c:v>258.34299999999996</c:v>
                </c:pt>
                <c:pt idx="327">
                  <c:v>258.61</c:v>
                </c:pt>
                <c:pt idx="328">
                  <c:v>258.87799999999999</c:v>
                </c:pt>
                <c:pt idx="329">
                  <c:v>259.14599999999996</c:v>
                </c:pt>
                <c:pt idx="330">
                  <c:v>259.41399999999999</c:v>
                </c:pt>
                <c:pt idx="331">
                  <c:v>259.68200000000002</c:v>
                </c:pt>
                <c:pt idx="332">
                  <c:v>259.95</c:v>
                </c:pt>
                <c:pt idx="333">
                  <c:v>260.21799999999996</c:v>
                </c:pt>
                <c:pt idx="334">
                  <c:v>260.48500000000001</c:v>
                </c:pt>
                <c:pt idx="335">
                  <c:v>260.75299999999999</c:v>
                </c:pt>
                <c:pt idx="336">
                  <c:v>261.02100000000002</c:v>
                </c:pt>
                <c:pt idx="337">
                  <c:v>261.28899999999999</c:v>
                </c:pt>
                <c:pt idx="338">
                  <c:v>261.55700000000002</c:v>
                </c:pt>
                <c:pt idx="339">
                  <c:v>261.82499999999999</c:v>
                </c:pt>
                <c:pt idx="340">
                  <c:v>262.09300000000002</c:v>
                </c:pt>
                <c:pt idx="341">
                  <c:v>262.36</c:v>
                </c:pt>
                <c:pt idx="342">
                  <c:v>262.62799999999999</c:v>
                </c:pt>
                <c:pt idx="343">
                  <c:v>262.89600000000002</c:v>
                </c:pt>
                <c:pt idx="344">
                  <c:v>263.16399999999999</c:v>
                </c:pt>
                <c:pt idx="345">
                  <c:v>263.43200000000002</c:v>
                </c:pt>
                <c:pt idx="346">
                  <c:v>263.69900000000001</c:v>
                </c:pt>
                <c:pt idx="347">
                  <c:v>263.96699999999998</c:v>
                </c:pt>
                <c:pt idx="348">
                  <c:v>264.23500000000001</c:v>
                </c:pt>
                <c:pt idx="349">
                  <c:v>264.50299999999999</c:v>
                </c:pt>
                <c:pt idx="350">
                  <c:v>264.77</c:v>
                </c:pt>
                <c:pt idx="351">
                  <c:v>265.03800000000001</c:v>
                </c:pt>
                <c:pt idx="352">
                  <c:v>265.30599999999998</c:v>
                </c:pt>
                <c:pt idx="353">
                  <c:v>265.57400000000001</c:v>
                </c:pt>
                <c:pt idx="354">
                  <c:v>265.84199999999998</c:v>
                </c:pt>
                <c:pt idx="355">
                  <c:v>266.10899999999998</c:v>
                </c:pt>
                <c:pt idx="356">
                  <c:v>266.37700000000001</c:v>
                </c:pt>
                <c:pt idx="357">
                  <c:v>266.64499999999998</c:v>
                </c:pt>
                <c:pt idx="358">
                  <c:v>266.91300000000001</c:v>
                </c:pt>
                <c:pt idx="359">
                  <c:v>267.18</c:v>
                </c:pt>
                <c:pt idx="360">
                  <c:v>267.44799999999998</c:v>
                </c:pt>
                <c:pt idx="361">
                  <c:v>267.71600000000001</c:v>
                </c:pt>
                <c:pt idx="362">
                  <c:v>267.983</c:v>
                </c:pt>
                <c:pt idx="363">
                  <c:v>268.25099999999998</c:v>
                </c:pt>
                <c:pt idx="364">
                  <c:v>268.51900000000001</c:v>
                </c:pt>
                <c:pt idx="365">
                  <c:v>268.78699999999998</c:v>
                </c:pt>
                <c:pt idx="366">
                  <c:v>269.05399999999997</c:v>
                </c:pt>
                <c:pt idx="367">
                  <c:v>269.322</c:v>
                </c:pt>
                <c:pt idx="368">
                  <c:v>269.58999999999997</c:v>
                </c:pt>
                <c:pt idx="369">
                  <c:v>269.85700000000003</c:v>
                </c:pt>
                <c:pt idx="370">
                  <c:v>270.125</c:v>
                </c:pt>
                <c:pt idx="371">
                  <c:v>270.39299999999997</c:v>
                </c:pt>
                <c:pt idx="372">
                  <c:v>270.66000000000003</c:v>
                </c:pt>
                <c:pt idx="373">
                  <c:v>270.928</c:v>
                </c:pt>
                <c:pt idx="374">
                  <c:v>271.19600000000003</c:v>
                </c:pt>
                <c:pt idx="375">
                  <c:v>271.46300000000002</c:v>
                </c:pt>
                <c:pt idx="376">
                  <c:v>271.73099999999999</c:v>
                </c:pt>
                <c:pt idx="377">
                  <c:v>271.99900000000002</c:v>
                </c:pt>
                <c:pt idx="378">
                  <c:v>272.26600000000002</c:v>
                </c:pt>
                <c:pt idx="379">
                  <c:v>272.53399999999999</c:v>
                </c:pt>
                <c:pt idx="380">
                  <c:v>272.80200000000002</c:v>
                </c:pt>
                <c:pt idx="381">
                  <c:v>273.06900000000002</c:v>
                </c:pt>
                <c:pt idx="382">
                  <c:v>273.33699999999999</c:v>
                </c:pt>
                <c:pt idx="383">
                  <c:v>273.60500000000002</c:v>
                </c:pt>
                <c:pt idx="384">
                  <c:v>273.87200000000001</c:v>
                </c:pt>
                <c:pt idx="385">
                  <c:v>274.14</c:v>
                </c:pt>
                <c:pt idx="386">
                  <c:v>274.40699999999998</c:v>
                </c:pt>
                <c:pt idx="387">
                  <c:v>274.67500000000001</c:v>
                </c:pt>
                <c:pt idx="388">
                  <c:v>274.94299999999998</c:v>
                </c:pt>
                <c:pt idx="389">
                  <c:v>275.20999999999998</c:v>
                </c:pt>
                <c:pt idx="390">
                  <c:v>275.47800000000001</c:v>
                </c:pt>
                <c:pt idx="391">
                  <c:v>275.745</c:v>
                </c:pt>
                <c:pt idx="392">
                  <c:v>276.01299999999998</c:v>
                </c:pt>
                <c:pt idx="393">
                  <c:v>276.27999999999997</c:v>
                </c:pt>
                <c:pt idx="394">
                  <c:v>276.548</c:v>
                </c:pt>
                <c:pt idx="395">
                  <c:v>276.81599999999997</c:v>
                </c:pt>
                <c:pt idx="396">
                  <c:v>277.08300000000003</c:v>
                </c:pt>
                <c:pt idx="397">
                  <c:v>277.351</c:v>
                </c:pt>
                <c:pt idx="398">
                  <c:v>277.61799999999999</c:v>
                </c:pt>
                <c:pt idx="399">
                  <c:v>277.88600000000002</c:v>
                </c:pt>
                <c:pt idx="400">
                  <c:v>278.15300000000002</c:v>
                </c:pt>
                <c:pt idx="401">
                  <c:v>278.42099999999999</c:v>
                </c:pt>
                <c:pt idx="402">
                  <c:v>278.68799999999999</c:v>
                </c:pt>
                <c:pt idx="403">
                  <c:v>278.95600000000002</c:v>
                </c:pt>
                <c:pt idx="404">
                  <c:v>279.22300000000001</c:v>
                </c:pt>
                <c:pt idx="405">
                  <c:v>279.49099999999999</c:v>
                </c:pt>
                <c:pt idx="406">
                  <c:v>279.75900000000001</c:v>
                </c:pt>
                <c:pt idx="407">
                  <c:v>280.02600000000001</c:v>
                </c:pt>
                <c:pt idx="408">
                  <c:v>280.29399999999998</c:v>
                </c:pt>
                <c:pt idx="409">
                  <c:v>280.56099999999998</c:v>
                </c:pt>
                <c:pt idx="410">
                  <c:v>280.82900000000001</c:v>
                </c:pt>
                <c:pt idx="411">
                  <c:v>281.096</c:v>
                </c:pt>
                <c:pt idx="412">
                  <c:v>281.36399999999998</c:v>
                </c:pt>
                <c:pt idx="413">
                  <c:v>281.63099999999997</c:v>
                </c:pt>
                <c:pt idx="414">
                  <c:v>281.89800000000002</c:v>
                </c:pt>
                <c:pt idx="415">
                  <c:v>282.166</c:v>
                </c:pt>
                <c:pt idx="416">
                  <c:v>282.43299999999999</c:v>
                </c:pt>
                <c:pt idx="417">
                  <c:v>282.70100000000002</c:v>
                </c:pt>
                <c:pt idx="418">
                  <c:v>282.96800000000002</c:v>
                </c:pt>
                <c:pt idx="419">
                  <c:v>283.23599999999999</c:v>
                </c:pt>
                <c:pt idx="420">
                  <c:v>283.50299999999999</c:v>
                </c:pt>
                <c:pt idx="421">
                  <c:v>283.77100000000002</c:v>
                </c:pt>
                <c:pt idx="422">
                  <c:v>284.03800000000001</c:v>
                </c:pt>
                <c:pt idx="423">
                  <c:v>284.30599999999998</c:v>
                </c:pt>
                <c:pt idx="424">
                  <c:v>284.57299999999998</c:v>
                </c:pt>
                <c:pt idx="425">
                  <c:v>284.83999999999997</c:v>
                </c:pt>
                <c:pt idx="426">
                  <c:v>285.108</c:v>
                </c:pt>
                <c:pt idx="427">
                  <c:v>285.375</c:v>
                </c:pt>
                <c:pt idx="428">
                  <c:v>285.64299999999997</c:v>
                </c:pt>
                <c:pt idx="429">
                  <c:v>285.91000000000003</c:v>
                </c:pt>
                <c:pt idx="430">
                  <c:v>286.17700000000002</c:v>
                </c:pt>
                <c:pt idx="431">
                  <c:v>286.44499999999999</c:v>
                </c:pt>
                <c:pt idx="432">
                  <c:v>286.71199999999999</c:v>
                </c:pt>
                <c:pt idx="433">
                  <c:v>286.98</c:v>
                </c:pt>
                <c:pt idx="434">
                  <c:v>287.24700000000001</c:v>
                </c:pt>
                <c:pt idx="435">
                  <c:v>287.51400000000001</c:v>
                </c:pt>
                <c:pt idx="436">
                  <c:v>287.78199999999998</c:v>
                </c:pt>
                <c:pt idx="437">
                  <c:v>288.04899999999998</c:v>
                </c:pt>
                <c:pt idx="438">
                  <c:v>288.31599999999997</c:v>
                </c:pt>
                <c:pt idx="439">
                  <c:v>288.584</c:v>
                </c:pt>
                <c:pt idx="440">
                  <c:v>288.851</c:v>
                </c:pt>
                <c:pt idx="441">
                  <c:v>289.11900000000003</c:v>
                </c:pt>
                <c:pt idx="442">
                  <c:v>289.38600000000002</c:v>
                </c:pt>
                <c:pt idx="443">
                  <c:v>289.65300000000002</c:v>
                </c:pt>
                <c:pt idx="444">
                  <c:v>289.92099999999999</c:v>
                </c:pt>
                <c:pt idx="445">
                  <c:v>290.18799999999999</c:v>
                </c:pt>
                <c:pt idx="446">
                  <c:v>290.45499999999998</c:v>
                </c:pt>
                <c:pt idx="447">
                  <c:v>290.72300000000001</c:v>
                </c:pt>
                <c:pt idx="448">
                  <c:v>290.99</c:v>
                </c:pt>
                <c:pt idx="449">
                  <c:v>291.25700000000001</c:v>
                </c:pt>
                <c:pt idx="450">
                  <c:v>291.524</c:v>
                </c:pt>
                <c:pt idx="451">
                  <c:v>291.79199999999997</c:v>
                </c:pt>
                <c:pt idx="452">
                  <c:v>292.05900000000003</c:v>
                </c:pt>
                <c:pt idx="453">
                  <c:v>292.32600000000002</c:v>
                </c:pt>
                <c:pt idx="454">
                  <c:v>292.59399999999999</c:v>
                </c:pt>
                <c:pt idx="455">
                  <c:v>292.86099999999999</c:v>
                </c:pt>
                <c:pt idx="456">
                  <c:v>293.12799999999999</c:v>
                </c:pt>
                <c:pt idx="457">
                  <c:v>293.39499999999998</c:v>
                </c:pt>
                <c:pt idx="458">
                  <c:v>293.66300000000001</c:v>
                </c:pt>
                <c:pt idx="459">
                  <c:v>293.93</c:v>
                </c:pt>
                <c:pt idx="460">
                  <c:v>294.197</c:v>
                </c:pt>
                <c:pt idx="461">
                  <c:v>294.46499999999997</c:v>
                </c:pt>
                <c:pt idx="462">
                  <c:v>294.73200000000003</c:v>
                </c:pt>
                <c:pt idx="463">
                  <c:v>294.99900000000002</c:v>
                </c:pt>
                <c:pt idx="464">
                  <c:v>295.26600000000002</c:v>
                </c:pt>
                <c:pt idx="465">
                  <c:v>295.53300000000002</c:v>
                </c:pt>
                <c:pt idx="466">
                  <c:v>295.80099999999999</c:v>
                </c:pt>
                <c:pt idx="467">
                  <c:v>296.06799999999998</c:v>
                </c:pt>
                <c:pt idx="468">
                  <c:v>296.33499999999998</c:v>
                </c:pt>
                <c:pt idx="469">
                  <c:v>296.60199999999998</c:v>
                </c:pt>
                <c:pt idx="470">
                  <c:v>296.87</c:v>
                </c:pt>
                <c:pt idx="471">
                  <c:v>297.137</c:v>
                </c:pt>
                <c:pt idx="472">
                  <c:v>297.404</c:v>
                </c:pt>
                <c:pt idx="473">
                  <c:v>297.67099999999999</c:v>
                </c:pt>
                <c:pt idx="474">
                  <c:v>297.93799999999999</c:v>
                </c:pt>
                <c:pt idx="475">
                  <c:v>298.20600000000002</c:v>
                </c:pt>
                <c:pt idx="476">
                  <c:v>298.47300000000001</c:v>
                </c:pt>
                <c:pt idx="477">
                  <c:v>298.74</c:v>
                </c:pt>
                <c:pt idx="478">
                  <c:v>299.00700000000001</c:v>
                </c:pt>
                <c:pt idx="479">
                  <c:v>299.274</c:v>
                </c:pt>
                <c:pt idx="480">
                  <c:v>299.541</c:v>
                </c:pt>
                <c:pt idx="481">
                  <c:v>299.80900000000003</c:v>
                </c:pt>
                <c:pt idx="482">
                  <c:v>300.07600000000002</c:v>
                </c:pt>
                <c:pt idx="483">
                  <c:v>300.34300000000002</c:v>
                </c:pt>
                <c:pt idx="484">
                  <c:v>300.61</c:v>
                </c:pt>
                <c:pt idx="485">
                  <c:v>300.87700000000001</c:v>
                </c:pt>
                <c:pt idx="486">
                  <c:v>301.14400000000001</c:v>
                </c:pt>
                <c:pt idx="487">
                  <c:v>301.411</c:v>
                </c:pt>
                <c:pt idx="488">
                  <c:v>301.67899999999997</c:v>
                </c:pt>
                <c:pt idx="489">
                  <c:v>301.94600000000003</c:v>
                </c:pt>
                <c:pt idx="490">
                  <c:v>302.21300000000002</c:v>
                </c:pt>
                <c:pt idx="491">
                  <c:v>302.48</c:v>
                </c:pt>
                <c:pt idx="492">
                  <c:v>302.74700000000001</c:v>
                </c:pt>
                <c:pt idx="493">
                  <c:v>303.01400000000001</c:v>
                </c:pt>
                <c:pt idx="494">
                  <c:v>303.28100000000001</c:v>
                </c:pt>
                <c:pt idx="495">
                  <c:v>303.548</c:v>
                </c:pt>
                <c:pt idx="496">
                  <c:v>303.815</c:v>
                </c:pt>
                <c:pt idx="497">
                  <c:v>304.08300000000003</c:v>
                </c:pt>
                <c:pt idx="498">
                  <c:v>304.35000000000002</c:v>
                </c:pt>
                <c:pt idx="499">
                  <c:v>304.61700000000002</c:v>
                </c:pt>
                <c:pt idx="500">
                  <c:v>304.88400000000001</c:v>
                </c:pt>
                <c:pt idx="501">
                  <c:v>305.15100000000001</c:v>
                </c:pt>
                <c:pt idx="502">
                  <c:v>305.41800000000001</c:v>
                </c:pt>
                <c:pt idx="503">
                  <c:v>305.685</c:v>
                </c:pt>
                <c:pt idx="504">
                  <c:v>305.952</c:v>
                </c:pt>
                <c:pt idx="505">
                  <c:v>306.21899999999999</c:v>
                </c:pt>
                <c:pt idx="506">
                  <c:v>306.48599999999999</c:v>
                </c:pt>
                <c:pt idx="507">
                  <c:v>306.75299999999999</c:v>
                </c:pt>
                <c:pt idx="508">
                  <c:v>307.02</c:v>
                </c:pt>
                <c:pt idx="509">
                  <c:v>307.28699999999998</c:v>
                </c:pt>
                <c:pt idx="510">
                  <c:v>307.55399999999997</c:v>
                </c:pt>
                <c:pt idx="511">
                  <c:v>307.82100000000003</c:v>
                </c:pt>
                <c:pt idx="512">
                  <c:v>308.08800000000002</c:v>
                </c:pt>
                <c:pt idx="513">
                  <c:v>308.35500000000002</c:v>
                </c:pt>
                <c:pt idx="514">
                  <c:v>308.62200000000001</c:v>
                </c:pt>
                <c:pt idx="515">
                  <c:v>308.88900000000001</c:v>
                </c:pt>
                <c:pt idx="516">
                  <c:v>309.15600000000001</c:v>
                </c:pt>
                <c:pt idx="517">
                  <c:v>309.423</c:v>
                </c:pt>
                <c:pt idx="518">
                  <c:v>309.69</c:v>
                </c:pt>
                <c:pt idx="519">
                  <c:v>309.95699999999999</c:v>
                </c:pt>
                <c:pt idx="520">
                  <c:v>310.22399999999999</c:v>
                </c:pt>
                <c:pt idx="521">
                  <c:v>310.49099999999999</c:v>
                </c:pt>
                <c:pt idx="522">
                  <c:v>310.75799999999998</c:v>
                </c:pt>
                <c:pt idx="523">
                  <c:v>311.02499999999998</c:v>
                </c:pt>
                <c:pt idx="524">
                  <c:v>311.29199999999997</c:v>
                </c:pt>
                <c:pt idx="525">
                  <c:v>311.55900000000003</c:v>
                </c:pt>
                <c:pt idx="526">
                  <c:v>311.82600000000002</c:v>
                </c:pt>
                <c:pt idx="527">
                  <c:v>312.09300000000002</c:v>
                </c:pt>
                <c:pt idx="528">
                  <c:v>312.36</c:v>
                </c:pt>
                <c:pt idx="529">
                  <c:v>312.62700000000001</c:v>
                </c:pt>
                <c:pt idx="530">
                  <c:v>312.89400000000001</c:v>
                </c:pt>
                <c:pt idx="531">
                  <c:v>313.161</c:v>
                </c:pt>
                <c:pt idx="532">
                  <c:v>313.428</c:v>
                </c:pt>
                <c:pt idx="533">
                  <c:v>313.69400000000002</c:v>
                </c:pt>
                <c:pt idx="534">
                  <c:v>313.96100000000001</c:v>
                </c:pt>
                <c:pt idx="535">
                  <c:v>314.22800000000001</c:v>
                </c:pt>
                <c:pt idx="536">
                  <c:v>314.495</c:v>
                </c:pt>
                <c:pt idx="537">
                  <c:v>314.762</c:v>
                </c:pt>
                <c:pt idx="538">
                  <c:v>315.029</c:v>
                </c:pt>
                <c:pt idx="539">
                  <c:v>315.29599999999999</c:v>
                </c:pt>
                <c:pt idx="540">
                  <c:v>315.56299999999999</c:v>
                </c:pt>
                <c:pt idx="541">
                  <c:v>315.83</c:v>
                </c:pt>
                <c:pt idx="542">
                  <c:v>316.09699999999998</c:v>
                </c:pt>
                <c:pt idx="543">
                  <c:v>316.363</c:v>
                </c:pt>
                <c:pt idx="544">
                  <c:v>316.63</c:v>
                </c:pt>
                <c:pt idx="545">
                  <c:v>316.89699999999999</c:v>
                </c:pt>
                <c:pt idx="546">
                  <c:v>317.16399999999999</c:v>
                </c:pt>
                <c:pt idx="547">
                  <c:v>317.43099999999998</c:v>
                </c:pt>
                <c:pt idx="548">
                  <c:v>317.69799999999998</c:v>
                </c:pt>
                <c:pt idx="549">
                  <c:v>317.964</c:v>
                </c:pt>
                <c:pt idx="550">
                  <c:v>318.23099999999999</c:v>
                </c:pt>
                <c:pt idx="551">
                  <c:v>318.49799999999999</c:v>
                </c:pt>
                <c:pt idx="552">
                  <c:v>318.76499999999999</c:v>
                </c:pt>
                <c:pt idx="553">
                  <c:v>319.03199999999998</c:v>
                </c:pt>
                <c:pt idx="554">
                  <c:v>319.29899999999998</c:v>
                </c:pt>
                <c:pt idx="555">
                  <c:v>319.565</c:v>
                </c:pt>
                <c:pt idx="556">
                  <c:v>319.83199999999999</c:v>
                </c:pt>
                <c:pt idx="557">
                  <c:v>320.09899999999999</c:v>
                </c:pt>
                <c:pt idx="558">
                  <c:v>320.36599999999999</c:v>
                </c:pt>
                <c:pt idx="559">
                  <c:v>320.63299999999998</c:v>
                </c:pt>
                <c:pt idx="560">
                  <c:v>320.899</c:v>
                </c:pt>
                <c:pt idx="561">
                  <c:v>321.166</c:v>
                </c:pt>
                <c:pt idx="562">
                  <c:v>321.43299999999999</c:v>
                </c:pt>
                <c:pt idx="563">
                  <c:v>321.7</c:v>
                </c:pt>
                <c:pt idx="564">
                  <c:v>321.96699999999998</c:v>
                </c:pt>
                <c:pt idx="565">
                  <c:v>322.233</c:v>
                </c:pt>
                <c:pt idx="566">
                  <c:v>322.5</c:v>
                </c:pt>
                <c:pt idx="567">
                  <c:v>322.767</c:v>
                </c:pt>
                <c:pt idx="568">
                  <c:v>323.03399999999999</c:v>
                </c:pt>
                <c:pt idx="569">
                  <c:v>323.3</c:v>
                </c:pt>
                <c:pt idx="570">
                  <c:v>323.56700000000001</c:v>
                </c:pt>
                <c:pt idx="571">
                  <c:v>323.834</c:v>
                </c:pt>
                <c:pt idx="572">
                  <c:v>324.101</c:v>
                </c:pt>
                <c:pt idx="573">
                  <c:v>324.36700000000002</c:v>
                </c:pt>
                <c:pt idx="574">
                  <c:v>324.63400000000001</c:v>
                </c:pt>
                <c:pt idx="575">
                  <c:v>324.90100000000001</c:v>
                </c:pt>
                <c:pt idx="576">
                  <c:v>325.03399999999999</c:v>
                </c:pt>
                <c:pt idx="577">
                  <c:v>325.30099999999999</c:v>
                </c:pt>
                <c:pt idx="578">
                  <c:v>325.56700000000001</c:v>
                </c:pt>
                <c:pt idx="579">
                  <c:v>325.834</c:v>
                </c:pt>
                <c:pt idx="580">
                  <c:v>326.101</c:v>
                </c:pt>
                <c:pt idx="581">
                  <c:v>326.36799999999999</c:v>
                </c:pt>
                <c:pt idx="582">
                  <c:v>326.63400000000001</c:v>
                </c:pt>
                <c:pt idx="583">
                  <c:v>326.90100000000001</c:v>
                </c:pt>
                <c:pt idx="584">
                  <c:v>327.16800000000001</c:v>
                </c:pt>
                <c:pt idx="585">
                  <c:v>327.43400000000003</c:v>
                </c:pt>
                <c:pt idx="586">
                  <c:v>327.70100000000002</c:v>
                </c:pt>
                <c:pt idx="587">
                  <c:v>327.96800000000002</c:v>
                </c:pt>
                <c:pt idx="588">
                  <c:v>328.23399999999998</c:v>
                </c:pt>
                <c:pt idx="589">
                  <c:v>328.50099999999998</c:v>
                </c:pt>
                <c:pt idx="590">
                  <c:v>328.76799999999997</c:v>
                </c:pt>
                <c:pt idx="591">
                  <c:v>329.03399999999999</c:v>
                </c:pt>
                <c:pt idx="592">
                  <c:v>329.30099999999999</c:v>
                </c:pt>
                <c:pt idx="593">
                  <c:v>329.56700000000001</c:v>
                </c:pt>
                <c:pt idx="594">
                  <c:v>329.834</c:v>
                </c:pt>
                <c:pt idx="595">
                  <c:v>330.101</c:v>
                </c:pt>
                <c:pt idx="596">
                  <c:v>330.36700000000002</c:v>
                </c:pt>
                <c:pt idx="597">
                  <c:v>330.63400000000001</c:v>
                </c:pt>
                <c:pt idx="598">
                  <c:v>330.90100000000001</c:v>
                </c:pt>
                <c:pt idx="599">
                  <c:v>331.16699999999997</c:v>
                </c:pt>
                <c:pt idx="600">
                  <c:v>331.43400000000003</c:v>
                </c:pt>
                <c:pt idx="601">
                  <c:v>331.7</c:v>
                </c:pt>
                <c:pt idx="602">
                  <c:v>331.96699999999998</c:v>
                </c:pt>
                <c:pt idx="603">
                  <c:v>332.23399999999998</c:v>
                </c:pt>
                <c:pt idx="604">
                  <c:v>332.5</c:v>
                </c:pt>
                <c:pt idx="605">
                  <c:v>332.767</c:v>
                </c:pt>
                <c:pt idx="606">
                  <c:v>333.03300000000002</c:v>
                </c:pt>
                <c:pt idx="607">
                  <c:v>333.3</c:v>
                </c:pt>
                <c:pt idx="608">
                  <c:v>333.56599999999997</c:v>
                </c:pt>
                <c:pt idx="609">
                  <c:v>333.83300000000003</c:v>
                </c:pt>
                <c:pt idx="610">
                  <c:v>334.1</c:v>
                </c:pt>
                <c:pt idx="611">
                  <c:v>334.36599999999999</c:v>
                </c:pt>
                <c:pt idx="612">
                  <c:v>334.63299999999998</c:v>
                </c:pt>
                <c:pt idx="613">
                  <c:v>334.899</c:v>
                </c:pt>
                <c:pt idx="614">
                  <c:v>335.166</c:v>
                </c:pt>
                <c:pt idx="615">
                  <c:v>335.43200000000002</c:v>
                </c:pt>
                <c:pt idx="616">
                  <c:v>335.69900000000001</c:v>
                </c:pt>
                <c:pt idx="617">
                  <c:v>335.96499999999997</c:v>
                </c:pt>
                <c:pt idx="618">
                  <c:v>336.23200000000003</c:v>
                </c:pt>
                <c:pt idx="619">
                  <c:v>336.49799999999999</c:v>
                </c:pt>
                <c:pt idx="620">
                  <c:v>336.76499999999999</c:v>
                </c:pt>
                <c:pt idx="621">
                  <c:v>337.03100000000001</c:v>
                </c:pt>
                <c:pt idx="622">
                  <c:v>337.298</c:v>
                </c:pt>
                <c:pt idx="623">
                  <c:v>337.56400000000002</c:v>
                </c:pt>
                <c:pt idx="624">
                  <c:v>337.83100000000002</c:v>
                </c:pt>
                <c:pt idx="625">
                  <c:v>338.09699999999998</c:v>
                </c:pt>
                <c:pt idx="626">
                  <c:v>338.36399999999998</c:v>
                </c:pt>
                <c:pt idx="627">
                  <c:v>338.63</c:v>
                </c:pt>
                <c:pt idx="628">
                  <c:v>338.89699999999999</c:v>
                </c:pt>
                <c:pt idx="629">
                  <c:v>339.16300000000001</c:v>
                </c:pt>
                <c:pt idx="630">
                  <c:v>339.43</c:v>
                </c:pt>
                <c:pt idx="631">
                  <c:v>339.69600000000003</c:v>
                </c:pt>
                <c:pt idx="632">
                  <c:v>339.96300000000002</c:v>
                </c:pt>
                <c:pt idx="633">
                  <c:v>340.22899999999998</c:v>
                </c:pt>
                <c:pt idx="634">
                  <c:v>340.495</c:v>
                </c:pt>
                <c:pt idx="635">
                  <c:v>340.762</c:v>
                </c:pt>
                <c:pt idx="636">
                  <c:v>341.02800000000002</c:v>
                </c:pt>
                <c:pt idx="637">
                  <c:v>341.29500000000002</c:v>
                </c:pt>
                <c:pt idx="638">
                  <c:v>341.56099999999998</c:v>
                </c:pt>
                <c:pt idx="639">
                  <c:v>341.82799999999997</c:v>
                </c:pt>
                <c:pt idx="640">
                  <c:v>342.09399999999999</c:v>
                </c:pt>
                <c:pt idx="641">
                  <c:v>342.36</c:v>
                </c:pt>
                <c:pt idx="642">
                  <c:v>342.62700000000001</c:v>
                </c:pt>
                <c:pt idx="643">
                  <c:v>342.89299999999997</c:v>
                </c:pt>
                <c:pt idx="644">
                  <c:v>343.16</c:v>
                </c:pt>
                <c:pt idx="645">
                  <c:v>343.42599999999999</c:v>
                </c:pt>
                <c:pt idx="646">
                  <c:v>343.69200000000001</c:v>
                </c:pt>
                <c:pt idx="647">
                  <c:v>343.959</c:v>
                </c:pt>
                <c:pt idx="648">
                  <c:v>344.22500000000002</c:v>
                </c:pt>
                <c:pt idx="649">
                  <c:v>344.49200000000002</c:v>
                </c:pt>
                <c:pt idx="650">
                  <c:v>344.75799999999998</c:v>
                </c:pt>
                <c:pt idx="651">
                  <c:v>345.024</c:v>
                </c:pt>
                <c:pt idx="652">
                  <c:v>345.291</c:v>
                </c:pt>
                <c:pt idx="653">
                  <c:v>345.55700000000002</c:v>
                </c:pt>
                <c:pt idx="654">
                  <c:v>345.82299999999998</c:v>
                </c:pt>
                <c:pt idx="655">
                  <c:v>346.09</c:v>
                </c:pt>
                <c:pt idx="656">
                  <c:v>346.35599999999999</c:v>
                </c:pt>
                <c:pt idx="657">
                  <c:v>346.62200000000001</c:v>
                </c:pt>
                <c:pt idx="658">
                  <c:v>346.88900000000001</c:v>
                </c:pt>
                <c:pt idx="659">
                  <c:v>347.15499999999997</c:v>
                </c:pt>
                <c:pt idx="660">
                  <c:v>347.42099999999999</c:v>
                </c:pt>
                <c:pt idx="661">
                  <c:v>347.68799999999999</c:v>
                </c:pt>
                <c:pt idx="662">
                  <c:v>347.95400000000001</c:v>
                </c:pt>
                <c:pt idx="663">
                  <c:v>348.22</c:v>
                </c:pt>
                <c:pt idx="664">
                  <c:v>348.48700000000002</c:v>
                </c:pt>
                <c:pt idx="665">
                  <c:v>348.75299999999999</c:v>
                </c:pt>
                <c:pt idx="666">
                  <c:v>349.01900000000001</c:v>
                </c:pt>
                <c:pt idx="667">
                  <c:v>349.28500000000003</c:v>
                </c:pt>
                <c:pt idx="668">
                  <c:v>349.55200000000002</c:v>
                </c:pt>
                <c:pt idx="669">
                  <c:v>349.81799999999998</c:v>
                </c:pt>
                <c:pt idx="670">
                  <c:v>350.084</c:v>
                </c:pt>
                <c:pt idx="671">
                  <c:v>350.351</c:v>
                </c:pt>
                <c:pt idx="672">
                  <c:v>350.61700000000002</c:v>
                </c:pt>
                <c:pt idx="673">
                  <c:v>350.88299999999998</c:v>
                </c:pt>
                <c:pt idx="674">
                  <c:v>351.149</c:v>
                </c:pt>
                <c:pt idx="675">
                  <c:v>351.416</c:v>
                </c:pt>
                <c:pt idx="676">
                  <c:v>351.68200000000002</c:v>
                </c:pt>
                <c:pt idx="677">
                  <c:v>351.94799999999998</c:v>
                </c:pt>
                <c:pt idx="678">
                  <c:v>352.214</c:v>
                </c:pt>
                <c:pt idx="679">
                  <c:v>352.48</c:v>
                </c:pt>
                <c:pt idx="680">
                  <c:v>352.74700000000001</c:v>
                </c:pt>
                <c:pt idx="681">
                  <c:v>353.01299999999998</c:v>
                </c:pt>
                <c:pt idx="682">
                  <c:v>353.279</c:v>
                </c:pt>
                <c:pt idx="683">
                  <c:v>353.54500000000002</c:v>
                </c:pt>
                <c:pt idx="684">
                  <c:v>353.81200000000001</c:v>
                </c:pt>
                <c:pt idx="685">
                  <c:v>354.07799999999997</c:v>
                </c:pt>
                <c:pt idx="686">
                  <c:v>354.34399999999999</c:v>
                </c:pt>
                <c:pt idx="687">
                  <c:v>354.61</c:v>
                </c:pt>
                <c:pt idx="688">
                  <c:v>354.87599999999998</c:v>
                </c:pt>
                <c:pt idx="689">
                  <c:v>355.14299999999997</c:v>
                </c:pt>
                <c:pt idx="690">
                  <c:v>355.40899999999999</c:v>
                </c:pt>
                <c:pt idx="691">
                  <c:v>355.67500000000001</c:v>
                </c:pt>
                <c:pt idx="692">
                  <c:v>355.94099999999997</c:v>
                </c:pt>
                <c:pt idx="693">
                  <c:v>356.20699999999999</c:v>
                </c:pt>
                <c:pt idx="694">
                  <c:v>356.47300000000001</c:v>
                </c:pt>
                <c:pt idx="695">
                  <c:v>356.74</c:v>
                </c:pt>
                <c:pt idx="696">
                  <c:v>357.00599999999997</c:v>
                </c:pt>
                <c:pt idx="697">
                  <c:v>357.27199999999999</c:v>
                </c:pt>
                <c:pt idx="698">
                  <c:v>357.53800000000001</c:v>
                </c:pt>
                <c:pt idx="699">
                  <c:v>357.80399999999997</c:v>
                </c:pt>
                <c:pt idx="700">
                  <c:v>358.07</c:v>
                </c:pt>
                <c:pt idx="701">
                  <c:v>358.33600000000001</c:v>
                </c:pt>
                <c:pt idx="702">
                  <c:v>358.60199999999998</c:v>
                </c:pt>
                <c:pt idx="703">
                  <c:v>358.86900000000003</c:v>
                </c:pt>
                <c:pt idx="704">
                  <c:v>359.13499999999999</c:v>
                </c:pt>
                <c:pt idx="705">
                  <c:v>359.40100000000001</c:v>
                </c:pt>
                <c:pt idx="706">
                  <c:v>359.66699999999997</c:v>
                </c:pt>
                <c:pt idx="707">
                  <c:v>359.93299999999999</c:v>
                </c:pt>
                <c:pt idx="708">
                  <c:v>360.19900000000001</c:v>
                </c:pt>
                <c:pt idx="709">
                  <c:v>360.46499999999997</c:v>
                </c:pt>
                <c:pt idx="710">
                  <c:v>360.73099999999999</c:v>
                </c:pt>
                <c:pt idx="711">
                  <c:v>360.99700000000001</c:v>
                </c:pt>
                <c:pt idx="712">
                  <c:v>361.26299999999998</c:v>
                </c:pt>
                <c:pt idx="713">
                  <c:v>361.53</c:v>
                </c:pt>
                <c:pt idx="714">
                  <c:v>361.79599999999999</c:v>
                </c:pt>
                <c:pt idx="715">
                  <c:v>362.06200000000001</c:v>
                </c:pt>
                <c:pt idx="716">
                  <c:v>362.32799999999997</c:v>
                </c:pt>
                <c:pt idx="717">
                  <c:v>362.59399999999999</c:v>
                </c:pt>
                <c:pt idx="718">
                  <c:v>362.86</c:v>
                </c:pt>
                <c:pt idx="719">
                  <c:v>363.12599999999998</c:v>
                </c:pt>
                <c:pt idx="720">
                  <c:v>363.392</c:v>
                </c:pt>
                <c:pt idx="721">
                  <c:v>363.65800000000002</c:v>
                </c:pt>
                <c:pt idx="722">
                  <c:v>363.92399999999998</c:v>
                </c:pt>
                <c:pt idx="723">
                  <c:v>364.19</c:v>
                </c:pt>
                <c:pt idx="724">
                  <c:v>364.45600000000002</c:v>
                </c:pt>
                <c:pt idx="725">
                  <c:v>364.72199999999998</c:v>
                </c:pt>
                <c:pt idx="726">
                  <c:v>364.988</c:v>
                </c:pt>
                <c:pt idx="727">
                  <c:v>365.25400000000002</c:v>
                </c:pt>
                <c:pt idx="728">
                  <c:v>365.52</c:v>
                </c:pt>
                <c:pt idx="729">
                  <c:v>365.786</c:v>
                </c:pt>
                <c:pt idx="730">
                  <c:v>366.05200000000002</c:v>
                </c:pt>
                <c:pt idx="731">
                  <c:v>366.31799999999998</c:v>
                </c:pt>
                <c:pt idx="732">
                  <c:v>366.584</c:v>
                </c:pt>
                <c:pt idx="733">
                  <c:v>366.85</c:v>
                </c:pt>
                <c:pt idx="734">
                  <c:v>367.11599999999999</c:v>
                </c:pt>
                <c:pt idx="735">
                  <c:v>367.38200000000001</c:v>
                </c:pt>
                <c:pt idx="736">
                  <c:v>367.64800000000002</c:v>
                </c:pt>
                <c:pt idx="737">
                  <c:v>367.91399999999999</c:v>
                </c:pt>
                <c:pt idx="738">
                  <c:v>368.18</c:v>
                </c:pt>
                <c:pt idx="739">
                  <c:v>368.44600000000003</c:v>
                </c:pt>
                <c:pt idx="740">
                  <c:v>368.71199999999999</c:v>
                </c:pt>
                <c:pt idx="741">
                  <c:v>368.97800000000001</c:v>
                </c:pt>
                <c:pt idx="742">
                  <c:v>369.24299999999999</c:v>
                </c:pt>
                <c:pt idx="743">
                  <c:v>369.50900000000001</c:v>
                </c:pt>
                <c:pt idx="744">
                  <c:v>369.77499999999998</c:v>
                </c:pt>
                <c:pt idx="745">
                  <c:v>370.041</c:v>
                </c:pt>
                <c:pt idx="746">
                  <c:v>370.30700000000002</c:v>
                </c:pt>
                <c:pt idx="747">
                  <c:v>370.57299999999998</c:v>
                </c:pt>
                <c:pt idx="748">
                  <c:v>370.839</c:v>
                </c:pt>
                <c:pt idx="749">
                  <c:v>371.10500000000002</c:v>
                </c:pt>
                <c:pt idx="750">
                  <c:v>371.37099999999998</c:v>
                </c:pt>
                <c:pt idx="751">
                  <c:v>371.637</c:v>
                </c:pt>
                <c:pt idx="752">
                  <c:v>371.90300000000002</c:v>
                </c:pt>
                <c:pt idx="753">
                  <c:v>372.16800000000001</c:v>
                </c:pt>
                <c:pt idx="754">
                  <c:v>372.43400000000003</c:v>
                </c:pt>
                <c:pt idx="755">
                  <c:v>372.7</c:v>
                </c:pt>
                <c:pt idx="756">
                  <c:v>372.96600000000001</c:v>
                </c:pt>
                <c:pt idx="757">
                  <c:v>373.23200000000003</c:v>
                </c:pt>
                <c:pt idx="758">
                  <c:v>373.49799999999999</c:v>
                </c:pt>
                <c:pt idx="759">
                  <c:v>373.76400000000001</c:v>
                </c:pt>
                <c:pt idx="760">
                  <c:v>374.029</c:v>
                </c:pt>
                <c:pt idx="761">
                  <c:v>374.29500000000002</c:v>
                </c:pt>
                <c:pt idx="762">
                  <c:v>374.56099999999998</c:v>
                </c:pt>
                <c:pt idx="763">
                  <c:v>374.827</c:v>
                </c:pt>
                <c:pt idx="764">
                  <c:v>375.09300000000002</c:v>
                </c:pt>
                <c:pt idx="765">
                  <c:v>375.35899999999998</c:v>
                </c:pt>
                <c:pt idx="766">
                  <c:v>375.62400000000002</c:v>
                </c:pt>
                <c:pt idx="767">
                  <c:v>375.89</c:v>
                </c:pt>
                <c:pt idx="768">
                  <c:v>376.15600000000001</c:v>
                </c:pt>
                <c:pt idx="769">
                  <c:v>376.42200000000003</c:v>
                </c:pt>
                <c:pt idx="770">
                  <c:v>376.68799999999999</c:v>
                </c:pt>
                <c:pt idx="771">
                  <c:v>376.95400000000001</c:v>
                </c:pt>
                <c:pt idx="772">
                  <c:v>377.21899999999999</c:v>
                </c:pt>
                <c:pt idx="773">
                  <c:v>377.48500000000001</c:v>
                </c:pt>
                <c:pt idx="774">
                  <c:v>377.75099999999998</c:v>
                </c:pt>
                <c:pt idx="775">
                  <c:v>378.017</c:v>
                </c:pt>
                <c:pt idx="776">
                  <c:v>378.28199999999998</c:v>
                </c:pt>
                <c:pt idx="777">
                  <c:v>378.548</c:v>
                </c:pt>
                <c:pt idx="778">
                  <c:v>378.81400000000002</c:v>
                </c:pt>
                <c:pt idx="779">
                  <c:v>379.08</c:v>
                </c:pt>
                <c:pt idx="780">
                  <c:v>379.34500000000003</c:v>
                </c:pt>
                <c:pt idx="781">
                  <c:v>379.61099999999999</c:v>
                </c:pt>
                <c:pt idx="782">
                  <c:v>379.87700000000001</c:v>
                </c:pt>
                <c:pt idx="783">
                  <c:v>380.14299999999997</c:v>
                </c:pt>
                <c:pt idx="784">
                  <c:v>380.40800000000002</c:v>
                </c:pt>
                <c:pt idx="785">
                  <c:v>380.67399999999998</c:v>
                </c:pt>
                <c:pt idx="786">
                  <c:v>380.94</c:v>
                </c:pt>
                <c:pt idx="787">
                  <c:v>381.20600000000002</c:v>
                </c:pt>
                <c:pt idx="788">
                  <c:v>381.471</c:v>
                </c:pt>
                <c:pt idx="789">
                  <c:v>381.73700000000002</c:v>
                </c:pt>
                <c:pt idx="790">
                  <c:v>382.00299999999999</c:v>
                </c:pt>
                <c:pt idx="791">
                  <c:v>382.26799999999997</c:v>
                </c:pt>
                <c:pt idx="792">
                  <c:v>382.53399999999999</c:v>
                </c:pt>
                <c:pt idx="793">
                  <c:v>382.8</c:v>
                </c:pt>
                <c:pt idx="794">
                  <c:v>383.06599999999997</c:v>
                </c:pt>
                <c:pt idx="795">
                  <c:v>383.33100000000002</c:v>
                </c:pt>
                <c:pt idx="796">
                  <c:v>383.59699999999998</c:v>
                </c:pt>
                <c:pt idx="797">
                  <c:v>383.863</c:v>
                </c:pt>
                <c:pt idx="798">
                  <c:v>384.12799999999999</c:v>
                </c:pt>
                <c:pt idx="799">
                  <c:v>384.39400000000001</c:v>
                </c:pt>
                <c:pt idx="800">
                  <c:v>384.66</c:v>
                </c:pt>
                <c:pt idx="801">
                  <c:v>384.92500000000001</c:v>
                </c:pt>
                <c:pt idx="802">
                  <c:v>385.19099999999997</c:v>
                </c:pt>
                <c:pt idx="803">
                  <c:v>385.45699999999999</c:v>
                </c:pt>
                <c:pt idx="804">
                  <c:v>385.72199999999998</c:v>
                </c:pt>
                <c:pt idx="805">
                  <c:v>385.988</c:v>
                </c:pt>
                <c:pt idx="806">
                  <c:v>386.25299999999999</c:v>
                </c:pt>
                <c:pt idx="807">
                  <c:v>386.51900000000001</c:v>
                </c:pt>
                <c:pt idx="808">
                  <c:v>386.78500000000003</c:v>
                </c:pt>
                <c:pt idx="809">
                  <c:v>387.05</c:v>
                </c:pt>
                <c:pt idx="810">
                  <c:v>387.31599999999997</c:v>
                </c:pt>
                <c:pt idx="811">
                  <c:v>387.58199999999999</c:v>
                </c:pt>
                <c:pt idx="812">
                  <c:v>387.84699999999998</c:v>
                </c:pt>
                <c:pt idx="813">
                  <c:v>388.113</c:v>
                </c:pt>
                <c:pt idx="814">
                  <c:v>388.37799999999999</c:v>
                </c:pt>
                <c:pt idx="815">
                  <c:v>388.64400000000001</c:v>
                </c:pt>
                <c:pt idx="816">
                  <c:v>388.90899999999999</c:v>
                </c:pt>
                <c:pt idx="817">
                  <c:v>389.17500000000001</c:v>
                </c:pt>
                <c:pt idx="818">
                  <c:v>389.44099999999997</c:v>
                </c:pt>
                <c:pt idx="819">
                  <c:v>389.70600000000002</c:v>
                </c:pt>
                <c:pt idx="820">
                  <c:v>389.97199999999998</c:v>
                </c:pt>
                <c:pt idx="821">
                  <c:v>390.23700000000002</c:v>
                </c:pt>
                <c:pt idx="822">
                  <c:v>390.50299999999999</c:v>
                </c:pt>
                <c:pt idx="823">
                  <c:v>390.76799999999997</c:v>
                </c:pt>
                <c:pt idx="824">
                  <c:v>391.03399999999999</c:v>
                </c:pt>
                <c:pt idx="825">
                  <c:v>391.3</c:v>
                </c:pt>
                <c:pt idx="826">
                  <c:v>391.565</c:v>
                </c:pt>
                <c:pt idx="827">
                  <c:v>391.83100000000002</c:v>
                </c:pt>
                <c:pt idx="828">
                  <c:v>392.096</c:v>
                </c:pt>
                <c:pt idx="829">
                  <c:v>392.36200000000002</c:v>
                </c:pt>
                <c:pt idx="830">
                  <c:v>392.62700000000001</c:v>
                </c:pt>
                <c:pt idx="831">
                  <c:v>392.89299999999997</c:v>
                </c:pt>
                <c:pt idx="832">
                  <c:v>393.15800000000002</c:v>
                </c:pt>
                <c:pt idx="833">
                  <c:v>393.42399999999998</c:v>
                </c:pt>
                <c:pt idx="834">
                  <c:v>393.68900000000002</c:v>
                </c:pt>
                <c:pt idx="835">
                  <c:v>393.95499999999998</c:v>
                </c:pt>
                <c:pt idx="836">
                  <c:v>394.22</c:v>
                </c:pt>
                <c:pt idx="837">
                  <c:v>394.48599999999999</c:v>
                </c:pt>
                <c:pt idx="838">
                  <c:v>394.75099999999998</c:v>
                </c:pt>
                <c:pt idx="839">
                  <c:v>395.017</c:v>
                </c:pt>
                <c:pt idx="840">
                  <c:v>395.28199999999998</c:v>
                </c:pt>
                <c:pt idx="841">
                  <c:v>395.548</c:v>
                </c:pt>
                <c:pt idx="842">
                  <c:v>395.81299999999999</c:v>
                </c:pt>
                <c:pt idx="843">
                  <c:v>396.07900000000001</c:v>
                </c:pt>
                <c:pt idx="844">
                  <c:v>396.34399999999999</c:v>
                </c:pt>
                <c:pt idx="845">
                  <c:v>396.60899999999998</c:v>
                </c:pt>
                <c:pt idx="846">
                  <c:v>396.875</c:v>
                </c:pt>
                <c:pt idx="847">
                  <c:v>397.14</c:v>
                </c:pt>
                <c:pt idx="848">
                  <c:v>397.40600000000001</c:v>
                </c:pt>
                <c:pt idx="849">
                  <c:v>397.67099999999999</c:v>
                </c:pt>
                <c:pt idx="850">
                  <c:v>397.93700000000001</c:v>
                </c:pt>
                <c:pt idx="851">
                  <c:v>398.202</c:v>
                </c:pt>
                <c:pt idx="852">
                  <c:v>398.46699999999998</c:v>
                </c:pt>
                <c:pt idx="853">
                  <c:v>398.733</c:v>
                </c:pt>
                <c:pt idx="854">
                  <c:v>398.99799999999999</c:v>
                </c:pt>
                <c:pt idx="855">
                  <c:v>399.26400000000001</c:v>
                </c:pt>
                <c:pt idx="856">
                  <c:v>399.529</c:v>
                </c:pt>
                <c:pt idx="857">
                  <c:v>399.79399999999998</c:v>
                </c:pt>
                <c:pt idx="858">
                  <c:v>400.06</c:v>
                </c:pt>
                <c:pt idx="859">
                  <c:v>400.32499999999999</c:v>
                </c:pt>
                <c:pt idx="860">
                  <c:v>400.59100000000001</c:v>
                </c:pt>
                <c:pt idx="861">
                  <c:v>400.85599999999999</c:v>
                </c:pt>
                <c:pt idx="862">
                  <c:v>401.12099999999998</c:v>
                </c:pt>
                <c:pt idx="863">
                  <c:v>401.387</c:v>
                </c:pt>
                <c:pt idx="864">
                  <c:v>401.65199999999999</c:v>
                </c:pt>
                <c:pt idx="865">
                  <c:v>401.91699999999997</c:v>
                </c:pt>
                <c:pt idx="866">
                  <c:v>402.18299999999999</c:v>
                </c:pt>
                <c:pt idx="867">
                  <c:v>402.44799999999998</c:v>
                </c:pt>
                <c:pt idx="868">
                  <c:v>402.71300000000002</c:v>
                </c:pt>
                <c:pt idx="869">
                  <c:v>402.97899999999998</c:v>
                </c:pt>
                <c:pt idx="870">
                  <c:v>403.24400000000003</c:v>
                </c:pt>
                <c:pt idx="871">
                  <c:v>403.50900000000001</c:v>
                </c:pt>
                <c:pt idx="872">
                  <c:v>403.77499999999998</c:v>
                </c:pt>
                <c:pt idx="873">
                  <c:v>404.04</c:v>
                </c:pt>
                <c:pt idx="874">
                  <c:v>404.30500000000001</c:v>
                </c:pt>
                <c:pt idx="875">
                  <c:v>404.57100000000003</c:v>
                </c:pt>
                <c:pt idx="876">
                  <c:v>404.83600000000001</c:v>
                </c:pt>
                <c:pt idx="877">
                  <c:v>405.101</c:v>
                </c:pt>
                <c:pt idx="878">
                  <c:v>405.36700000000002</c:v>
                </c:pt>
                <c:pt idx="879">
                  <c:v>405.63200000000001</c:v>
                </c:pt>
                <c:pt idx="880">
                  <c:v>405.89699999999999</c:v>
                </c:pt>
                <c:pt idx="881">
                  <c:v>406.16199999999998</c:v>
                </c:pt>
                <c:pt idx="882">
                  <c:v>406.428</c:v>
                </c:pt>
                <c:pt idx="883">
                  <c:v>406.69299999999998</c:v>
                </c:pt>
                <c:pt idx="884">
                  <c:v>406.95800000000003</c:v>
                </c:pt>
                <c:pt idx="885">
                  <c:v>407.22300000000001</c:v>
                </c:pt>
                <c:pt idx="886">
                  <c:v>407.48899999999998</c:v>
                </c:pt>
                <c:pt idx="887">
                  <c:v>407.75400000000002</c:v>
                </c:pt>
                <c:pt idx="888">
                  <c:v>408.01900000000001</c:v>
                </c:pt>
                <c:pt idx="889">
                  <c:v>408.28399999999999</c:v>
                </c:pt>
                <c:pt idx="890">
                  <c:v>408.55</c:v>
                </c:pt>
                <c:pt idx="891">
                  <c:v>408.815</c:v>
                </c:pt>
                <c:pt idx="892">
                  <c:v>409.08</c:v>
                </c:pt>
                <c:pt idx="893">
                  <c:v>409.34500000000003</c:v>
                </c:pt>
                <c:pt idx="894">
                  <c:v>409.61099999999999</c:v>
                </c:pt>
                <c:pt idx="895">
                  <c:v>409.87599999999998</c:v>
                </c:pt>
                <c:pt idx="896">
                  <c:v>410.14100000000002</c:v>
                </c:pt>
                <c:pt idx="897">
                  <c:v>410.40600000000001</c:v>
                </c:pt>
                <c:pt idx="898">
                  <c:v>410.67099999999999</c:v>
                </c:pt>
                <c:pt idx="899">
                  <c:v>410.93700000000001</c:v>
                </c:pt>
                <c:pt idx="900">
                  <c:v>411.202</c:v>
                </c:pt>
                <c:pt idx="901">
                  <c:v>411.46699999999998</c:v>
                </c:pt>
                <c:pt idx="902">
                  <c:v>411.73200000000003</c:v>
                </c:pt>
                <c:pt idx="903">
                  <c:v>411.99700000000001</c:v>
                </c:pt>
                <c:pt idx="904">
                  <c:v>412.26299999999998</c:v>
                </c:pt>
                <c:pt idx="905">
                  <c:v>412.52800000000002</c:v>
                </c:pt>
                <c:pt idx="906">
                  <c:v>412.79300000000001</c:v>
                </c:pt>
                <c:pt idx="907">
                  <c:v>413.05799999999999</c:v>
                </c:pt>
                <c:pt idx="908">
                  <c:v>413.32299999999998</c:v>
                </c:pt>
                <c:pt idx="909">
                  <c:v>413.58800000000002</c:v>
                </c:pt>
                <c:pt idx="910">
                  <c:v>413.85300000000001</c:v>
                </c:pt>
                <c:pt idx="911">
                  <c:v>414.11900000000003</c:v>
                </c:pt>
                <c:pt idx="912">
                  <c:v>414.38400000000001</c:v>
                </c:pt>
                <c:pt idx="913">
                  <c:v>414.649</c:v>
                </c:pt>
                <c:pt idx="914">
                  <c:v>414.91399999999999</c:v>
                </c:pt>
                <c:pt idx="915">
                  <c:v>415.17899999999997</c:v>
                </c:pt>
                <c:pt idx="916">
                  <c:v>415.44400000000002</c:v>
                </c:pt>
                <c:pt idx="917">
                  <c:v>415.709</c:v>
                </c:pt>
                <c:pt idx="918">
                  <c:v>415.97399999999999</c:v>
                </c:pt>
                <c:pt idx="919">
                  <c:v>416.23899999999998</c:v>
                </c:pt>
                <c:pt idx="920">
                  <c:v>416.505</c:v>
                </c:pt>
                <c:pt idx="921">
                  <c:v>416.77</c:v>
                </c:pt>
                <c:pt idx="922">
                  <c:v>417.03500000000003</c:v>
                </c:pt>
                <c:pt idx="923">
                  <c:v>417.3</c:v>
                </c:pt>
                <c:pt idx="924">
                  <c:v>417.565</c:v>
                </c:pt>
                <c:pt idx="925">
                  <c:v>417.83</c:v>
                </c:pt>
                <c:pt idx="926">
                  <c:v>418.09500000000003</c:v>
                </c:pt>
                <c:pt idx="927">
                  <c:v>418.36</c:v>
                </c:pt>
                <c:pt idx="928">
                  <c:v>418.625</c:v>
                </c:pt>
                <c:pt idx="929">
                  <c:v>418.89</c:v>
                </c:pt>
                <c:pt idx="930">
                  <c:v>419.15499999999997</c:v>
                </c:pt>
                <c:pt idx="931">
                  <c:v>419.42</c:v>
                </c:pt>
                <c:pt idx="932">
                  <c:v>419.685</c:v>
                </c:pt>
                <c:pt idx="933">
                  <c:v>419.95</c:v>
                </c:pt>
                <c:pt idx="934">
                  <c:v>420.21499999999997</c:v>
                </c:pt>
                <c:pt idx="935">
                  <c:v>420.48</c:v>
                </c:pt>
                <c:pt idx="936">
                  <c:v>420.745</c:v>
                </c:pt>
                <c:pt idx="937">
                  <c:v>421.01</c:v>
                </c:pt>
                <c:pt idx="938">
                  <c:v>421.27499999999998</c:v>
                </c:pt>
                <c:pt idx="939">
                  <c:v>421.54</c:v>
                </c:pt>
                <c:pt idx="940">
                  <c:v>421.80500000000001</c:v>
                </c:pt>
                <c:pt idx="941">
                  <c:v>422.07</c:v>
                </c:pt>
                <c:pt idx="942">
                  <c:v>422.33499999999998</c:v>
                </c:pt>
                <c:pt idx="943">
                  <c:v>422.6</c:v>
                </c:pt>
                <c:pt idx="944">
                  <c:v>422.86500000000001</c:v>
                </c:pt>
                <c:pt idx="945">
                  <c:v>423.13</c:v>
                </c:pt>
                <c:pt idx="946">
                  <c:v>423.39499999999998</c:v>
                </c:pt>
                <c:pt idx="947">
                  <c:v>423.66</c:v>
                </c:pt>
                <c:pt idx="948">
                  <c:v>423.92500000000001</c:v>
                </c:pt>
                <c:pt idx="949">
                  <c:v>424.19</c:v>
                </c:pt>
                <c:pt idx="950">
                  <c:v>424.45499999999998</c:v>
                </c:pt>
                <c:pt idx="951">
                  <c:v>424.72</c:v>
                </c:pt>
                <c:pt idx="952">
                  <c:v>424.98500000000001</c:v>
                </c:pt>
                <c:pt idx="953">
                  <c:v>425.25</c:v>
                </c:pt>
                <c:pt idx="954">
                  <c:v>425.51499999999999</c:v>
                </c:pt>
                <c:pt idx="955">
                  <c:v>425.78</c:v>
                </c:pt>
                <c:pt idx="956">
                  <c:v>426.04500000000002</c:v>
                </c:pt>
                <c:pt idx="957">
                  <c:v>426.31</c:v>
                </c:pt>
                <c:pt idx="958">
                  <c:v>426.57499999999999</c:v>
                </c:pt>
                <c:pt idx="959">
                  <c:v>426.84</c:v>
                </c:pt>
                <c:pt idx="960">
                  <c:v>427.10500000000002</c:v>
                </c:pt>
                <c:pt idx="961">
                  <c:v>427.36900000000003</c:v>
                </c:pt>
                <c:pt idx="962">
                  <c:v>427.63400000000001</c:v>
                </c:pt>
                <c:pt idx="963">
                  <c:v>427.899</c:v>
                </c:pt>
                <c:pt idx="964">
                  <c:v>428.16399999999999</c:v>
                </c:pt>
                <c:pt idx="965">
                  <c:v>428.42899999999997</c:v>
                </c:pt>
                <c:pt idx="966">
                  <c:v>428.69400000000002</c:v>
                </c:pt>
                <c:pt idx="967">
                  <c:v>428.959</c:v>
                </c:pt>
                <c:pt idx="968">
                  <c:v>429.22399999999999</c:v>
                </c:pt>
                <c:pt idx="969">
                  <c:v>429.488</c:v>
                </c:pt>
                <c:pt idx="970">
                  <c:v>429.75299999999999</c:v>
                </c:pt>
                <c:pt idx="971">
                  <c:v>430.01799999999997</c:v>
                </c:pt>
                <c:pt idx="972">
                  <c:v>430.28300000000002</c:v>
                </c:pt>
                <c:pt idx="973">
                  <c:v>430.548</c:v>
                </c:pt>
                <c:pt idx="974">
                  <c:v>430.81299999999999</c:v>
                </c:pt>
                <c:pt idx="975">
                  <c:v>431.07799999999997</c:v>
                </c:pt>
                <c:pt idx="976">
                  <c:v>431.34199999999998</c:v>
                </c:pt>
                <c:pt idx="977">
                  <c:v>431.60700000000003</c:v>
                </c:pt>
                <c:pt idx="978">
                  <c:v>431.87200000000001</c:v>
                </c:pt>
                <c:pt idx="979">
                  <c:v>432.137</c:v>
                </c:pt>
                <c:pt idx="980">
                  <c:v>432.40199999999999</c:v>
                </c:pt>
                <c:pt idx="981">
                  <c:v>432.666</c:v>
                </c:pt>
                <c:pt idx="982">
                  <c:v>432.93099999999998</c:v>
                </c:pt>
                <c:pt idx="983">
                  <c:v>433.19600000000003</c:v>
                </c:pt>
                <c:pt idx="984">
                  <c:v>433.46100000000001</c:v>
                </c:pt>
                <c:pt idx="985">
                  <c:v>433.726</c:v>
                </c:pt>
                <c:pt idx="986">
                  <c:v>433.99</c:v>
                </c:pt>
                <c:pt idx="987">
                  <c:v>434.255</c:v>
                </c:pt>
                <c:pt idx="988">
                  <c:v>434.52</c:v>
                </c:pt>
                <c:pt idx="989">
                  <c:v>434.78500000000003</c:v>
                </c:pt>
                <c:pt idx="990">
                  <c:v>435.05</c:v>
                </c:pt>
                <c:pt idx="991">
                  <c:v>435.31400000000002</c:v>
                </c:pt>
                <c:pt idx="992">
                  <c:v>435.57900000000001</c:v>
                </c:pt>
                <c:pt idx="993">
                  <c:v>435.84399999999999</c:v>
                </c:pt>
                <c:pt idx="994">
                  <c:v>436.10899999999998</c:v>
                </c:pt>
                <c:pt idx="995">
                  <c:v>436.37299999999999</c:v>
                </c:pt>
                <c:pt idx="996">
                  <c:v>436.63799999999998</c:v>
                </c:pt>
                <c:pt idx="997">
                  <c:v>436.90300000000002</c:v>
                </c:pt>
                <c:pt idx="998">
                  <c:v>437.16699999999997</c:v>
                </c:pt>
                <c:pt idx="999">
                  <c:v>437.43200000000002</c:v>
                </c:pt>
                <c:pt idx="1000">
                  <c:v>437.697</c:v>
                </c:pt>
                <c:pt idx="1001">
                  <c:v>437.96199999999999</c:v>
                </c:pt>
                <c:pt idx="1002">
                  <c:v>438.226</c:v>
                </c:pt>
                <c:pt idx="1003">
                  <c:v>438.49099999999999</c:v>
                </c:pt>
                <c:pt idx="1004">
                  <c:v>438.75599999999997</c:v>
                </c:pt>
                <c:pt idx="1005">
                  <c:v>439.02</c:v>
                </c:pt>
                <c:pt idx="1006">
                  <c:v>439.28500000000003</c:v>
                </c:pt>
                <c:pt idx="1007">
                  <c:v>439.55</c:v>
                </c:pt>
                <c:pt idx="1008">
                  <c:v>439.81400000000002</c:v>
                </c:pt>
                <c:pt idx="1009">
                  <c:v>440.07900000000001</c:v>
                </c:pt>
                <c:pt idx="1010">
                  <c:v>440.34399999999999</c:v>
                </c:pt>
                <c:pt idx="1011">
                  <c:v>440.608</c:v>
                </c:pt>
                <c:pt idx="1012">
                  <c:v>440.87299999999999</c:v>
                </c:pt>
                <c:pt idx="1013">
                  <c:v>441.13799999999998</c:v>
                </c:pt>
                <c:pt idx="1014">
                  <c:v>441.40199999999999</c:v>
                </c:pt>
                <c:pt idx="1015">
                  <c:v>441.66699999999997</c:v>
                </c:pt>
                <c:pt idx="1016">
                  <c:v>441.93200000000002</c:v>
                </c:pt>
                <c:pt idx="1017">
                  <c:v>442.19600000000003</c:v>
                </c:pt>
                <c:pt idx="1018">
                  <c:v>442.46100000000001</c:v>
                </c:pt>
                <c:pt idx="1019">
                  <c:v>442.726</c:v>
                </c:pt>
                <c:pt idx="1020">
                  <c:v>442.99</c:v>
                </c:pt>
                <c:pt idx="1021">
                  <c:v>443.255</c:v>
                </c:pt>
                <c:pt idx="1022">
                  <c:v>443.52</c:v>
                </c:pt>
                <c:pt idx="1023">
                  <c:v>443.78399999999999</c:v>
                </c:pt>
                <c:pt idx="1024">
                  <c:v>444.04899999999998</c:v>
                </c:pt>
                <c:pt idx="1025">
                  <c:v>444.31299999999999</c:v>
                </c:pt>
                <c:pt idx="1026">
                  <c:v>444.57799999999997</c:v>
                </c:pt>
                <c:pt idx="1027">
                  <c:v>444.84300000000002</c:v>
                </c:pt>
                <c:pt idx="1028">
                  <c:v>445.10700000000003</c:v>
                </c:pt>
                <c:pt idx="1029">
                  <c:v>445.37200000000001</c:v>
                </c:pt>
                <c:pt idx="1030">
                  <c:v>445.63600000000002</c:v>
                </c:pt>
                <c:pt idx="1031">
                  <c:v>445.90100000000001</c:v>
                </c:pt>
                <c:pt idx="1032">
                  <c:v>446.16500000000002</c:v>
                </c:pt>
                <c:pt idx="1033">
                  <c:v>446.43</c:v>
                </c:pt>
                <c:pt idx="1034">
                  <c:v>446.69499999999999</c:v>
                </c:pt>
                <c:pt idx="1035">
                  <c:v>446.959</c:v>
                </c:pt>
                <c:pt idx="1036">
                  <c:v>447.22399999999999</c:v>
                </c:pt>
                <c:pt idx="1037">
                  <c:v>447.488</c:v>
                </c:pt>
                <c:pt idx="1038">
                  <c:v>447.75299999999999</c:v>
                </c:pt>
                <c:pt idx="1039">
                  <c:v>448.017</c:v>
                </c:pt>
                <c:pt idx="1040">
                  <c:v>448.28199999999998</c:v>
                </c:pt>
                <c:pt idx="1041">
                  <c:v>448.54599999999999</c:v>
                </c:pt>
                <c:pt idx="1042">
                  <c:v>448.81099999999998</c:v>
                </c:pt>
                <c:pt idx="1043">
                  <c:v>449.07499999999999</c:v>
                </c:pt>
                <c:pt idx="1044">
                  <c:v>449.34</c:v>
                </c:pt>
                <c:pt idx="1045">
                  <c:v>449.60399999999998</c:v>
                </c:pt>
                <c:pt idx="1046">
                  <c:v>449.86900000000003</c:v>
                </c:pt>
                <c:pt idx="1047">
                  <c:v>450.13299999999998</c:v>
                </c:pt>
                <c:pt idx="1048">
                  <c:v>450.39800000000002</c:v>
                </c:pt>
                <c:pt idx="1049">
                  <c:v>450.66199999999998</c:v>
                </c:pt>
                <c:pt idx="1050">
                  <c:v>450.92700000000002</c:v>
                </c:pt>
                <c:pt idx="1051">
                  <c:v>451.19099999999997</c:v>
                </c:pt>
                <c:pt idx="1052">
                  <c:v>451.45600000000002</c:v>
                </c:pt>
                <c:pt idx="1053">
                  <c:v>451.72</c:v>
                </c:pt>
                <c:pt idx="1054">
                  <c:v>451.98500000000001</c:v>
                </c:pt>
                <c:pt idx="1055">
                  <c:v>452.24900000000002</c:v>
                </c:pt>
                <c:pt idx="1056">
                  <c:v>452.51400000000001</c:v>
                </c:pt>
                <c:pt idx="1057">
                  <c:v>452.77800000000002</c:v>
                </c:pt>
                <c:pt idx="1058">
                  <c:v>453.04199999999997</c:v>
                </c:pt>
                <c:pt idx="1059">
                  <c:v>453.30700000000002</c:v>
                </c:pt>
                <c:pt idx="1060">
                  <c:v>453.57100000000003</c:v>
                </c:pt>
                <c:pt idx="1061">
                  <c:v>453.83600000000001</c:v>
                </c:pt>
                <c:pt idx="1062">
                  <c:v>454.1</c:v>
                </c:pt>
                <c:pt idx="1063">
                  <c:v>454.36500000000001</c:v>
                </c:pt>
                <c:pt idx="1064">
                  <c:v>454.62900000000002</c:v>
                </c:pt>
                <c:pt idx="1065">
                  <c:v>454.89299999999997</c:v>
                </c:pt>
                <c:pt idx="1066">
                  <c:v>455.15800000000002</c:v>
                </c:pt>
                <c:pt idx="1067">
                  <c:v>455.42200000000003</c:v>
                </c:pt>
                <c:pt idx="1068">
                  <c:v>455.68700000000001</c:v>
                </c:pt>
                <c:pt idx="1069">
                  <c:v>455.95100000000002</c:v>
                </c:pt>
                <c:pt idx="1070">
                  <c:v>456.21499999999997</c:v>
                </c:pt>
                <c:pt idx="1071">
                  <c:v>456.48</c:v>
                </c:pt>
                <c:pt idx="1072">
                  <c:v>456.74400000000003</c:v>
                </c:pt>
                <c:pt idx="1073">
                  <c:v>457.00900000000001</c:v>
                </c:pt>
                <c:pt idx="1074">
                  <c:v>457.27300000000002</c:v>
                </c:pt>
                <c:pt idx="1075">
                  <c:v>457.53699999999998</c:v>
                </c:pt>
                <c:pt idx="1076">
                  <c:v>457.80200000000002</c:v>
                </c:pt>
                <c:pt idx="1077">
                  <c:v>458.06599999999997</c:v>
                </c:pt>
                <c:pt idx="1078">
                  <c:v>458.33</c:v>
                </c:pt>
                <c:pt idx="1079">
                  <c:v>458.59500000000003</c:v>
                </c:pt>
                <c:pt idx="1080">
                  <c:v>458.85899999999998</c:v>
                </c:pt>
                <c:pt idx="1081">
                  <c:v>459.12299999999999</c:v>
                </c:pt>
                <c:pt idx="1082">
                  <c:v>459.38799999999998</c:v>
                </c:pt>
                <c:pt idx="1083">
                  <c:v>459.65199999999999</c:v>
                </c:pt>
                <c:pt idx="1084">
                  <c:v>459.916</c:v>
                </c:pt>
                <c:pt idx="1085">
                  <c:v>460.18099999999998</c:v>
                </c:pt>
                <c:pt idx="1086">
                  <c:v>460.44499999999999</c:v>
                </c:pt>
                <c:pt idx="1087">
                  <c:v>460.709</c:v>
                </c:pt>
                <c:pt idx="1088">
                  <c:v>460.97399999999999</c:v>
                </c:pt>
                <c:pt idx="1089">
                  <c:v>461.238</c:v>
                </c:pt>
                <c:pt idx="1090">
                  <c:v>461.50200000000001</c:v>
                </c:pt>
                <c:pt idx="1091">
                  <c:v>461.767</c:v>
                </c:pt>
                <c:pt idx="1092">
                  <c:v>462.03100000000001</c:v>
                </c:pt>
                <c:pt idx="1093">
                  <c:v>462.29500000000002</c:v>
                </c:pt>
                <c:pt idx="1094">
                  <c:v>462.55900000000003</c:v>
                </c:pt>
                <c:pt idx="1095">
                  <c:v>462.82400000000001</c:v>
                </c:pt>
                <c:pt idx="1096">
                  <c:v>463.08800000000002</c:v>
                </c:pt>
                <c:pt idx="1097">
                  <c:v>463.35199999999998</c:v>
                </c:pt>
                <c:pt idx="1098">
                  <c:v>463.61599999999999</c:v>
                </c:pt>
                <c:pt idx="1099">
                  <c:v>463.88099999999997</c:v>
                </c:pt>
                <c:pt idx="1100">
                  <c:v>464.14499999999998</c:v>
                </c:pt>
                <c:pt idx="1101">
                  <c:v>464.40899999999999</c:v>
                </c:pt>
                <c:pt idx="1102">
                  <c:v>464.673</c:v>
                </c:pt>
                <c:pt idx="1103">
                  <c:v>464.93799999999999</c:v>
                </c:pt>
                <c:pt idx="1104">
                  <c:v>465.202</c:v>
                </c:pt>
                <c:pt idx="1105">
                  <c:v>465.46600000000001</c:v>
                </c:pt>
                <c:pt idx="1106">
                  <c:v>465.73</c:v>
                </c:pt>
                <c:pt idx="1107">
                  <c:v>465.995</c:v>
                </c:pt>
                <c:pt idx="1108">
                  <c:v>466.25900000000001</c:v>
                </c:pt>
                <c:pt idx="1109">
                  <c:v>466.52300000000002</c:v>
                </c:pt>
                <c:pt idx="1110">
                  <c:v>466.78699999999998</c:v>
                </c:pt>
                <c:pt idx="1111">
                  <c:v>467.05099999999999</c:v>
                </c:pt>
                <c:pt idx="1112">
                  <c:v>467.31599999999997</c:v>
                </c:pt>
                <c:pt idx="1113">
                  <c:v>467.58</c:v>
                </c:pt>
                <c:pt idx="1114">
                  <c:v>467.84399999999999</c:v>
                </c:pt>
                <c:pt idx="1115">
                  <c:v>468.108</c:v>
                </c:pt>
                <c:pt idx="1116">
                  <c:v>468.37200000000001</c:v>
                </c:pt>
                <c:pt idx="1117">
                  <c:v>468.63600000000002</c:v>
                </c:pt>
                <c:pt idx="1118">
                  <c:v>468.90100000000001</c:v>
                </c:pt>
                <c:pt idx="1119">
                  <c:v>469.16500000000002</c:v>
                </c:pt>
                <c:pt idx="1120">
                  <c:v>469.42899999999997</c:v>
                </c:pt>
                <c:pt idx="1121">
                  <c:v>469.69299999999998</c:v>
                </c:pt>
                <c:pt idx="1122">
                  <c:v>469.95699999999999</c:v>
                </c:pt>
                <c:pt idx="1123">
                  <c:v>470.221</c:v>
                </c:pt>
                <c:pt idx="1124">
                  <c:v>470.48500000000001</c:v>
                </c:pt>
                <c:pt idx="1125">
                  <c:v>470.75</c:v>
                </c:pt>
                <c:pt idx="1126">
                  <c:v>471.01400000000001</c:v>
                </c:pt>
                <c:pt idx="1127">
                  <c:v>471.27800000000002</c:v>
                </c:pt>
                <c:pt idx="1128">
                  <c:v>471.54199999999997</c:v>
                </c:pt>
                <c:pt idx="1129">
                  <c:v>471.80599999999998</c:v>
                </c:pt>
                <c:pt idx="1130">
                  <c:v>472.07</c:v>
                </c:pt>
                <c:pt idx="1131">
                  <c:v>472.334</c:v>
                </c:pt>
                <c:pt idx="1132">
                  <c:v>472.59800000000001</c:v>
                </c:pt>
                <c:pt idx="1133">
                  <c:v>472.86200000000002</c:v>
                </c:pt>
                <c:pt idx="1134">
                  <c:v>473.12700000000001</c:v>
                </c:pt>
                <c:pt idx="1135">
                  <c:v>473.39100000000002</c:v>
                </c:pt>
                <c:pt idx="1136">
                  <c:v>473.65499999999997</c:v>
                </c:pt>
                <c:pt idx="1137">
                  <c:v>473.91899999999998</c:v>
                </c:pt>
                <c:pt idx="1138">
                  <c:v>474.18299999999999</c:v>
                </c:pt>
                <c:pt idx="1139">
                  <c:v>474.447</c:v>
                </c:pt>
                <c:pt idx="1140">
                  <c:v>474.71100000000001</c:v>
                </c:pt>
                <c:pt idx="1141">
                  <c:v>474.97500000000002</c:v>
                </c:pt>
                <c:pt idx="1142">
                  <c:v>475.23899999999998</c:v>
                </c:pt>
                <c:pt idx="1143">
                  <c:v>475.50299999999999</c:v>
                </c:pt>
                <c:pt idx="1144">
                  <c:v>475.767</c:v>
                </c:pt>
                <c:pt idx="1145">
                  <c:v>476.03100000000001</c:v>
                </c:pt>
                <c:pt idx="1146">
                  <c:v>476.29500000000002</c:v>
                </c:pt>
                <c:pt idx="1147">
                  <c:v>476.55900000000003</c:v>
                </c:pt>
                <c:pt idx="1148">
                  <c:v>476.82299999999998</c:v>
                </c:pt>
                <c:pt idx="1149">
                  <c:v>477.08699999999999</c:v>
                </c:pt>
                <c:pt idx="1150">
                  <c:v>477.351</c:v>
                </c:pt>
                <c:pt idx="1151">
                  <c:v>477.61500000000001</c:v>
                </c:pt>
                <c:pt idx="1152">
                  <c:v>477.87900000000002</c:v>
                </c:pt>
                <c:pt idx="1153">
                  <c:v>478.14299999999997</c:v>
                </c:pt>
                <c:pt idx="1154">
                  <c:v>478.40699999999998</c:v>
                </c:pt>
                <c:pt idx="1155">
                  <c:v>478.67099999999999</c:v>
                </c:pt>
                <c:pt idx="1156">
                  <c:v>478.935</c:v>
                </c:pt>
                <c:pt idx="1157">
                  <c:v>479.19900000000001</c:v>
                </c:pt>
                <c:pt idx="1158">
                  <c:v>479.46300000000002</c:v>
                </c:pt>
                <c:pt idx="1159">
                  <c:v>479.72699999999998</c:v>
                </c:pt>
                <c:pt idx="1160">
                  <c:v>479.99099999999999</c:v>
                </c:pt>
                <c:pt idx="1161">
                  <c:v>480.255</c:v>
                </c:pt>
                <c:pt idx="1162">
                  <c:v>480.51900000000001</c:v>
                </c:pt>
                <c:pt idx="1163">
                  <c:v>480.78300000000002</c:v>
                </c:pt>
                <c:pt idx="1164">
                  <c:v>481.04700000000003</c:v>
                </c:pt>
                <c:pt idx="1165">
                  <c:v>481.31099999999998</c:v>
                </c:pt>
                <c:pt idx="1166">
                  <c:v>481.57499999999999</c:v>
                </c:pt>
                <c:pt idx="1167">
                  <c:v>481.839</c:v>
                </c:pt>
                <c:pt idx="1168">
                  <c:v>482.10300000000001</c:v>
                </c:pt>
                <c:pt idx="1169">
                  <c:v>482.36700000000002</c:v>
                </c:pt>
                <c:pt idx="1170">
                  <c:v>482.63</c:v>
                </c:pt>
                <c:pt idx="1171">
                  <c:v>482.89400000000001</c:v>
                </c:pt>
                <c:pt idx="1172">
                  <c:v>483.15800000000002</c:v>
                </c:pt>
                <c:pt idx="1173">
                  <c:v>483.42200000000003</c:v>
                </c:pt>
                <c:pt idx="1174">
                  <c:v>483.68599999999998</c:v>
                </c:pt>
                <c:pt idx="1175">
                  <c:v>483.95</c:v>
                </c:pt>
                <c:pt idx="1176">
                  <c:v>484.214</c:v>
                </c:pt>
                <c:pt idx="1177">
                  <c:v>484.47800000000001</c:v>
                </c:pt>
                <c:pt idx="1178">
                  <c:v>484.74200000000002</c:v>
                </c:pt>
                <c:pt idx="1179">
                  <c:v>485.00599999999997</c:v>
                </c:pt>
                <c:pt idx="1180">
                  <c:v>485.26900000000001</c:v>
                </c:pt>
                <c:pt idx="1181">
                  <c:v>485.53300000000002</c:v>
                </c:pt>
                <c:pt idx="1182">
                  <c:v>485.79700000000003</c:v>
                </c:pt>
                <c:pt idx="1183">
                  <c:v>486.06099999999998</c:v>
                </c:pt>
                <c:pt idx="1184">
                  <c:v>486.32499999999999</c:v>
                </c:pt>
                <c:pt idx="1185">
                  <c:v>486.589</c:v>
                </c:pt>
                <c:pt idx="1186">
                  <c:v>486.85300000000001</c:v>
                </c:pt>
                <c:pt idx="1187">
                  <c:v>487.11599999999999</c:v>
                </c:pt>
                <c:pt idx="1188">
                  <c:v>487.38</c:v>
                </c:pt>
                <c:pt idx="1189">
                  <c:v>487.64400000000001</c:v>
                </c:pt>
                <c:pt idx="1190">
                  <c:v>487.90800000000002</c:v>
                </c:pt>
                <c:pt idx="1191">
                  <c:v>488.17200000000003</c:v>
                </c:pt>
                <c:pt idx="1192">
                  <c:v>488.435</c:v>
                </c:pt>
                <c:pt idx="1193">
                  <c:v>488.69900000000001</c:v>
                </c:pt>
                <c:pt idx="1194">
                  <c:v>488.96300000000002</c:v>
                </c:pt>
                <c:pt idx="1195">
                  <c:v>489.149</c:v>
                </c:pt>
                <c:pt idx="1196">
                  <c:v>489.41300000000001</c:v>
                </c:pt>
                <c:pt idx="1197">
                  <c:v>489.67700000000002</c:v>
                </c:pt>
                <c:pt idx="1198">
                  <c:v>489.94099999999997</c:v>
                </c:pt>
                <c:pt idx="1199">
                  <c:v>490.20600000000002</c:v>
                </c:pt>
                <c:pt idx="1200">
                  <c:v>490.47</c:v>
                </c:pt>
                <c:pt idx="1201">
                  <c:v>490.73399999999998</c:v>
                </c:pt>
                <c:pt idx="1202">
                  <c:v>490.99900000000002</c:v>
                </c:pt>
                <c:pt idx="1203">
                  <c:v>491.26299999999998</c:v>
                </c:pt>
                <c:pt idx="1204">
                  <c:v>491.52699999999999</c:v>
                </c:pt>
                <c:pt idx="1205">
                  <c:v>491.79199999999997</c:v>
                </c:pt>
                <c:pt idx="1206">
                  <c:v>492.05599999999998</c:v>
                </c:pt>
                <c:pt idx="1207">
                  <c:v>492.32</c:v>
                </c:pt>
                <c:pt idx="1208">
                  <c:v>492.58499999999998</c:v>
                </c:pt>
                <c:pt idx="1209">
                  <c:v>492.84899999999999</c:v>
                </c:pt>
                <c:pt idx="1210">
                  <c:v>493.113</c:v>
                </c:pt>
                <c:pt idx="1211">
                  <c:v>493.37799999999999</c:v>
                </c:pt>
                <c:pt idx="1212">
                  <c:v>493.642</c:v>
                </c:pt>
                <c:pt idx="1213">
                  <c:v>493.90600000000001</c:v>
                </c:pt>
                <c:pt idx="1214">
                  <c:v>494.17099999999999</c:v>
                </c:pt>
                <c:pt idx="1215">
                  <c:v>494.435</c:v>
                </c:pt>
                <c:pt idx="1216">
                  <c:v>494.69900000000001</c:v>
                </c:pt>
                <c:pt idx="1217">
                  <c:v>494.964</c:v>
                </c:pt>
                <c:pt idx="1218">
                  <c:v>495.22800000000001</c:v>
                </c:pt>
                <c:pt idx="1219">
                  <c:v>495.49299999999999</c:v>
                </c:pt>
                <c:pt idx="1220">
                  <c:v>495.75700000000001</c:v>
                </c:pt>
                <c:pt idx="1221">
                  <c:v>496.02100000000002</c:v>
                </c:pt>
                <c:pt idx="1222">
                  <c:v>496.286</c:v>
                </c:pt>
                <c:pt idx="1223">
                  <c:v>496.55</c:v>
                </c:pt>
                <c:pt idx="1224">
                  <c:v>496.815</c:v>
                </c:pt>
                <c:pt idx="1225">
                  <c:v>497.07900000000001</c:v>
                </c:pt>
                <c:pt idx="1226">
                  <c:v>497.34300000000002</c:v>
                </c:pt>
                <c:pt idx="1227">
                  <c:v>497.608</c:v>
                </c:pt>
                <c:pt idx="1228">
                  <c:v>497.87200000000001</c:v>
                </c:pt>
                <c:pt idx="1229">
                  <c:v>498.137</c:v>
                </c:pt>
                <c:pt idx="1230">
                  <c:v>498.40100000000001</c:v>
                </c:pt>
                <c:pt idx="1231">
                  <c:v>498.666</c:v>
                </c:pt>
                <c:pt idx="1232">
                  <c:v>498.93</c:v>
                </c:pt>
                <c:pt idx="1233">
                  <c:v>499.19400000000002</c:v>
                </c:pt>
                <c:pt idx="1234">
                  <c:v>499.459</c:v>
                </c:pt>
                <c:pt idx="1235">
                  <c:v>499.72300000000001</c:v>
                </c:pt>
                <c:pt idx="1236">
                  <c:v>499.988</c:v>
                </c:pt>
                <c:pt idx="1237">
                  <c:v>500.25200000000001</c:v>
                </c:pt>
                <c:pt idx="1238">
                  <c:v>500.517</c:v>
                </c:pt>
                <c:pt idx="1239">
                  <c:v>500.78100000000001</c:v>
                </c:pt>
                <c:pt idx="1240">
                  <c:v>501.04599999999999</c:v>
                </c:pt>
                <c:pt idx="1241">
                  <c:v>501.31</c:v>
                </c:pt>
                <c:pt idx="1242">
                  <c:v>501.57499999999999</c:v>
                </c:pt>
                <c:pt idx="1243">
                  <c:v>501.839</c:v>
                </c:pt>
                <c:pt idx="1244">
                  <c:v>502.10399999999998</c:v>
                </c:pt>
                <c:pt idx="1245">
                  <c:v>502.36799999999999</c:v>
                </c:pt>
                <c:pt idx="1246">
                  <c:v>502.63299999999998</c:v>
                </c:pt>
                <c:pt idx="1247">
                  <c:v>502.89699999999999</c:v>
                </c:pt>
                <c:pt idx="1248">
                  <c:v>503.16199999999998</c:v>
                </c:pt>
                <c:pt idx="1249">
                  <c:v>503.42599999999999</c:v>
                </c:pt>
                <c:pt idx="1250">
                  <c:v>503.69099999999997</c:v>
                </c:pt>
                <c:pt idx="1251">
                  <c:v>503.95499999999998</c:v>
                </c:pt>
                <c:pt idx="1252">
                  <c:v>504.22</c:v>
                </c:pt>
                <c:pt idx="1253">
                  <c:v>504.48500000000001</c:v>
                </c:pt>
                <c:pt idx="1254">
                  <c:v>504.74900000000002</c:v>
                </c:pt>
                <c:pt idx="1255">
                  <c:v>505.01400000000001</c:v>
                </c:pt>
                <c:pt idx="1256">
                  <c:v>505.27800000000002</c:v>
                </c:pt>
                <c:pt idx="1257">
                  <c:v>505.54300000000001</c:v>
                </c:pt>
                <c:pt idx="1258">
                  <c:v>505.80700000000002</c:v>
                </c:pt>
                <c:pt idx="1259">
                  <c:v>506.072</c:v>
                </c:pt>
                <c:pt idx="1260">
                  <c:v>506.33699999999999</c:v>
                </c:pt>
                <c:pt idx="1261">
                  <c:v>506.601</c:v>
                </c:pt>
                <c:pt idx="1262">
                  <c:v>506.86599999999999</c:v>
                </c:pt>
                <c:pt idx="1263">
                  <c:v>507.13</c:v>
                </c:pt>
                <c:pt idx="1264">
                  <c:v>507.39499999999998</c:v>
                </c:pt>
                <c:pt idx="1265">
                  <c:v>507.66</c:v>
                </c:pt>
                <c:pt idx="1266">
                  <c:v>507.92399999999998</c:v>
                </c:pt>
                <c:pt idx="1267">
                  <c:v>508.18900000000002</c:v>
                </c:pt>
                <c:pt idx="1268">
                  <c:v>508.45299999999997</c:v>
                </c:pt>
                <c:pt idx="1269">
                  <c:v>508.71800000000002</c:v>
                </c:pt>
                <c:pt idx="1270">
                  <c:v>508.983</c:v>
                </c:pt>
                <c:pt idx="1271">
                  <c:v>509.24700000000001</c:v>
                </c:pt>
                <c:pt idx="1272">
                  <c:v>509.512</c:v>
                </c:pt>
                <c:pt idx="1273">
                  <c:v>509.77699999999999</c:v>
                </c:pt>
                <c:pt idx="1274">
                  <c:v>510.041</c:v>
                </c:pt>
                <c:pt idx="1275">
                  <c:v>510.30599999999998</c:v>
                </c:pt>
                <c:pt idx="1276">
                  <c:v>510.57</c:v>
                </c:pt>
                <c:pt idx="1277">
                  <c:v>510.83499999999998</c:v>
                </c:pt>
                <c:pt idx="1278">
                  <c:v>511.1</c:v>
                </c:pt>
                <c:pt idx="1279">
                  <c:v>511.36399999999998</c:v>
                </c:pt>
                <c:pt idx="1280">
                  <c:v>511.62900000000002</c:v>
                </c:pt>
                <c:pt idx="1281">
                  <c:v>511.89400000000001</c:v>
                </c:pt>
                <c:pt idx="1282">
                  <c:v>512.15800000000002</c:v>
                </c:pt>
                <c:pt idx="1283">
                  <c:v>512.423</c:v>
                </c:pt>
                <c:pt idx="1284">
                  <c:v>512.68799999999999</c:v>
                </c:pt>
                <c:pt idx="1285">
                  <c:v>512.95299999999997</c:v>
                </c:pt>
                <c:pt idx="1286">
                  <c:v>513.21699999999998</c:v>
                </c:pt>
                <c:pt idx="1287">
                  <c:v>513.48199999999997</c:v>
                </c:pt>
                <c:pt idx="1288">
                  <c:v>513.74700000000007</c:v>
                </c:pt>
                <c:pt idx="1289">
                  <c:v>514.01099999999997</c:v>
                </c:pt>
                <c:pt idx="1290">
                  <c:v>514.27600000000007</c:v>
                </c:pt>
                <c:pt idx="1291">
                  <c:v>514.54099999999994</c:v>
                </c:pt>
                <c:pt idx="1292">
                  <c:v>514.80600000000004</c:v>
                </c:pt>
                <c:pt idx="1293">
                  <c:v>515.06999999999994</c:v>
                </c:pt>
                <c:pt idx="1294">
                  <c:v>515.33500000000004</c:v>
                </c:pt>
                <c:pt idx="1295">
                  <c:v>515.6</c:v>
                </c:pt>
                <c:pt idx="1296">
                  <c:v>515.86500000000001</c:v>
                </c:pt>
                <c:pt idx="1297">
                  <c:v>516.12900000000002</c:v>
                </c:pt>
                <c:pt idx="1298">
                  <c:v>516.39400000000001</c:v>
                </c:pt>
                <c:pt idx="1299">
                  <c:v>516.65899999999999</c:v>
                </c:pt>
                <c:pt idx="1300">
                  <c:v>516.92399999999998</c:v>
                </c:pt>
                <c:pt idx="1301">
                  <c:v>517.18799999999999</c:v>
                </c:pt>
                <c:pt idx="1302">
                  <c:v>517.45299999999997</c:v>
                </c:pt>
                <c:pt idx="1303">
                  <c:v>517.71799999999996</c:v>
                </c:pt>
                <c:pt idx="1304">
                  <c:v>517.98299999999995</c:v>
                </c:pt>
                <c:pt idx="1305">
                  <c:v>518.24800000000005</c:v>
                </c:pt>
                <c:pt idx="1306">
                  <c:v>518.51199999999994</c:v>
                </c:pt>
                <c:pt idx="1307">
                  <c:v>518.77700000000004</c:v>
                </c:pt>
                <c:pt idx="1308">
                  <c:v>519.04200000000003</c:v>
                </c:pt>
                <c:pt idx="1309">
                  <c:v>519.30700000000002</c:v>
                </c:pt>
                <c:pt idx="1310">
                  <c:v>519.572</c:v>
                </c:pt>
                <c:pt idx="1311">
                  <c:v>519.83600000000001</c:v>
                </c:pt>
                <c:pt idx="1312">
                  <c:v>520.101</c:v>
                </c:pt>
                <c:pt idx="1313">
                  <c:v>520.36599999999999</c:v>
                </c:pt>
                <c:pt idx="1314">
                  <c:v>520.63099999999997</c:v>
                </c:pt>
                <c:pt idx="1315">
                  <c:v>520.89599999999996</c:v>
                </c:pt>
                <c:pt idx="1316">
                  <c:v>521.16099999999994</c:v>
                </c:pt>
                <c:pt idx="1317">
                  <c:v>521.42499999999995</c:v>
                </c:pt>
                <c:pt idx="1318">
                  <c:v>521.69000000000005</c:v>
                </c:pt>
                <c:pt idx="1319">
                  <c:v>521.95500000000004</c:v>
                </c:pt>
                <c:pt idx="1320">
                  <c:v>522.22</c:v>
                </c:pt>
                <c:pt idx="1321">
                  <c:v>522.48500000000001</c:v>
                </c:pt>
                <c:pt idx="1322">
                  <c:v>522.75</c:v>
                </c:pt>
                <c:pt idx="1323">
                  <c:v>523.01499999999999</c:v>
                </c:pt>
                <c:pt idx="1324">
                  <c:v>523.279</c:v>
                </c:pt>
                <c:pt idx="1325">
                  <c:v>523.54399999999998</c:v>
                </c:pt>
                <c:pt idx="1326">
                  <c:v>523.80899999999997</c:v>
                </c:pt>
                <c:pt idx="1327">
                  <c:v>524.07399999999996</c:v>
                </c:pt>
                <c:pt idx="1328">
                  <c:v>524.33900000000006</c:v>
                </c:pt>
                <c:pt idx="1329">
                  <c:v>524.60400000000004</c:v>
                </c:pt>
                <c:pt idx="1330">
                  <c:v>524.86900000000003</c:v>
                </c:pt>
                <c:pt idx="1331">
                  <c:v>525.13400000000001</c:v>
                </c:pt>
                <c:pt idx="1332">
                  <c:v>525.399</c:v>
                </c:pt>
                <c:pt idx="1333">
                  <c:v>525.66399999999999</c:v>
                </c:pt>
                <c:pt idx="1334">
                  <c:v>525.92899999999997</c:v>
                </c:pt>
                <c:pt idx="1335">
                  <c:v>526.19299999999998</c:v>
                </c:pt>
                <c:pt idx="1336">
                  <c:v>526.45799999999997</c:v>
                </c:pt>
                <c:pt idx="1337">
                  <c:v>526.72299999999996</c:v>
                </c:pt>
                <c:pt idx="1338">
                  <c:v>526.98800000000006</c:v>
                </c:pt>
                <c:pt idx="1339">
                  <c:v>527.25300000000004</c:v>
                </c:pt>
                <c:pt idx="1340">
                  <c:v>527.51800000000003</c:v>
                </c:pt>
                <c:pt idx="1341">
                  <c:v>527.78300000000002</c:v>
                </c:pt>
                <c:pt idx="1342">
                  <c:v>528.048</c:v>
                </c:pt>
                <c:pt idx="1343">
                  <c:v>528.31299999999999</c:v>
                </c:pt>
                <c:pt idx="1344">
                  <c:v>528.57799999999997</c:v>
                </c:pt>
                <c:pt idx="1345">
                  <c:v>528.84299999999996</c:v>
                </c:pt>
                <c:pt idx="1346">
                  <c:v>529.10799999999995</c:v>
                </c:pt>
                <c:pt idx="1347">
                  <c:v>529.37300000000005</c:v>
                </c:pt>
                <c:pt idx="1348">
                  <c:v>529.63800000000003</c:v>
                </c:pt>
                <c:pt idx="1349">
                  <c:v>529.90300000000002</c:v>
                </c:pt>
                <c:pt idx="1350">
                  <c:v>530.16800000000001</c:v>
                </c:pt>
                <c:pt idx="1351">
                  <c:v>530.43299999999999</c:v>
                </c:pt>
                <c:pt idx="1352">
                  <c:v>530.69799999999998</c:v>
                </c:pt>
                <c:pt idx="1353">
                  <c:v>530.96299999999997</c:v>
                </c:pt>
                <c:pt idx="1354">
                  <c:v>531.22799999999995</c:v>
                </c:pt>
                <c:pt idx="1355">
                  <c:v>531.49300000000005</c:v>
                </c:pt>
                <c:pt idx="1356">
                  <c:v>531.75800000000004</c:v>
                </c:pt>
                <c:pt idx="1357">
                  <c:v>532.02300000000002</c:v>
                </c:pt>
                <c:pt idx="1358">
                  <c:v>532.28800000000001</c:v>
                </c:pt>
                <c:pt idx="1359">
                  <c:v>532.553</c:v>
                </c:pt>
                <c:pt idx="1360">
                  <c:v>532.81799999999998</c:v>
                </c:pt>
                <c:pt idx="1361">
                  <c:v>533.08299999999997</c:v>
                </c:pt>
                <c:pt idx="1362">
                  <c:v>533.34799999999996</c:v>
                </c:pt>
                <c:pt idx="1363">
                  <c:v>533.61300000000006</c:v>
                </c:pt>
                <c:pt idx="1364">
                  <c:v>533.87900000000002</c:v>
                </c:pt>
                <c:pt idx="1365">
                  <c:v>534.14400000000001</c:v>
                </c:pt>
                <c:pt idx="1366">
                  <c:v>534.40899999999999</c:v>
                </c:pt>
                <c:pt idx="1367">
                  <c:v>534.67399999999998</c:v>
                </c:pt>
                <c:pt idx="1368">
                  <c:v>534.93899999999996</c:v>
                </c:pt>
                <c:pt idx="1369">
                  <c:v>535.20399999999995</c:v>
                </c:pt>
                <c:pt idx="1370">
                  <c:v>535.46900000000005</c:v>
                </c:pt>
                <c:pt idx="1371">
                  <c:v>535.73400000000004</c:v>
                </c:pt>
                <c:pt idx="1372">
                  <c:v>535.99900000000002</c:v>
                </c:pt>
                <c:pt idx="1373">
                  <c:v>536.26400000000001</c:v>
                </c:pt>
                <c:pt idx="1374">
                  <c:v>536.529</c:v>
                </c:pt>
                <c:pt idx="1375">
                  <c:v>536.79499999999996</c:v>
                </c:pt>
                <c:pt idx="1376">
                  <c:v>537.05999999999995</c:v>
                </c:pt>
                <c:pt idx="1377">
                  <c:v>537.32500000000005</c:v>
                </c:pt>
                <c:pt idx="1378">
                  <c:v>537.59</c:v>
                </c:pt>
                <c:pt idx="1379">
                  <c:v>537.85500000000002</c:v>
                </c:pt>
                <c:pt idx="1380">
                  <c:v>538.12</c:v>
                </c:pt>
                <c:pt idx="1381">
                  <c:v>538.38499999999999</c:v>
                </c:pt>
                <c:pt idx="1382">
                  <c:v>538.65099999999995</c:v>
                </c:pt>
                <c:pt idx="1383">
                  <c:v>538.91600000000005</c:v>
                </c:pt>
                <c:pt idx="1384">
                  <c:v>539.18100000000004</c:v>
                </c:pt>
                <c:pt idx="1385">
                  <c:v>539.44600000000003</c:v>
                </c:pt>
                <c:pt idx="1386">
                  <c:v>539.71100000000001</c:v>
                </c:pt>
                <c:pt idx="1387">
                  <c:v>539.976</c:v>
                </c:pt>
                <c:pt idx="1388">
                  <c:v>540.24199999999996</c:v>
                </c:pt>
                <c:pt idx="1389">
                  <c:v>540.50699999999995</c:v>
                </c:pt>
                <c:pt idx="1390">
                  <c:v>540.77200000000005</c:v>
                </c:pt>
                <c:pt idx="1391">
                  <c:v>541.03700000000003</c:v>
                </c:pt>
                <c:pt idx="1392">
                  <c:v>541.30200000000002</c:v>
                </c:pt>
                <c:pt idx="1393">
                  <c:v>541.56799999999998</c:v>
                </c:pt>
                <c:pt idx="1394">
                  <c:v>541.83299999999997</c:v>
                </c:pt>
                <c:pt idx="1395">
                  <c:v>542.09799999999996</c:v>
                </c:pt>
                <c:pt idx="1396">
                  <c:v>542.36300000000006</c:v>
                </c:pt>
                <c:pt idx="1397">
                  <c:v>542.62800000000004</c:v>
                </c:pt>
                <c:pt idx="1398">
                  <c:v>542.89400000000001</c:v>
                </c:pt>
                <c:pt idx="1399">
                  <c:v>543.15899999999999</c:v>
                </c:pt>
                <c:pt idx="1400">
                  <c:v>543.42399999999998</c:v>
                </c:pt>
                <c:pt idx="1401">
                  <c:v>543.68899999999996</c:v>
                </c:pt>
                <c:pt idx="1402">
                  <c:v>543.95500000000004</c:v>
                </c:pt>
                <c:pt idx="1403">
                  <c:v>544.22</c:v>
                </c:pt>
                <c:pt idx="1404">
                  <c:v>544.48500000000001</c:v>
                </c:pt>
                <c:pt idx="1405">
                  <c:v>544.75</c:v>
                </c:pt>
                <c:pt idx="1406">
                  <c:v>545.01599999999996</c:v>
                </c:pt>
                <c:pt idx="1407">
                  <c:v>545.28099999999995</c:v>
                </c:pt>
                <c:pt idx="1408">
                  <c:v>545.54600000000005</c:v>
                </c:pt>
                <c:pt idx="1409">
                  <c:v>545.81100000000004</c:v>
                </c:pt>
                <c:pt idx="1410">
                  <c:v>546.077</c:v>
                </c:pt>
                <c:pt idx="1411">
                  <c:v>546.34199999999998</c:v>
                </c:pt>
                <c:pt idx="1412">
                  <c:v>546.60699999999997</c:v>
                </c:pt>
                <c:pt idx="1413">
                  <c:v>546.87300000000005</c:v>
                </c:pt>
                <c:pt idx="1414">
                  <c:v>547.13800000000003</c:v>
                </c:pt>
                <c:pt idx="1415">
                  <c:v>547.40300000000002</c:v>
                </c:pt>
                <c:pt idx="1416">
                  <c:v>547.66899999999998</c:v>
                </c:pt>
                <c:pt idx="1417">
                  <c:v>547.93399999999997</c:v>
                </c:pt>
                <c:pt idx="1418">
                  <c:v>548.19899999999996</c:v>
                </c:pt>
                <c:pt idx="1419">
                  <c:v>548.46500000000003</c:v>
                </c:pt>
                <c:pt idx="1420">
                  <c:v>548.73</c:v>
                </c:pt>
                <c:pt idx="1421">
                  <c:v>548.995</c:v>
                </c:pt>
                <c:pt idx="1422">
                  <c:v>549.26099999999997</c:v>
                </c:pt>
                <c:pt idx="1423">
                  <c:v>549.52599999999995</c:v>
                </c:pt>
                <c:pt idx="1424">
                  <c:v>549.79100000000005</c:v>
                </c:pt>
                <c:pt idx="1425">
                  <c:v>550.05700000000002</c:v>
                </c:pt>
                <c:pt idx="1426">
                  <c:v>550.322</c:v>
                </c:pt>
                <c:pt idx="1427">
                  <c:v>550.58699999999999</c:v>
                </c:pt>
                <c:pt idx="1428">
                  <c:v>550.85299999999995</c:v>
                </c:pt>
                <c:pt idx="1429">
                  <c:v>551.11800000000005</c:v>
                </c:pt>
                <c:pt idx="1430">
                  <c:v>551.38300000000004</c:v>
                </c:pt>
                <c:pt idx="1431">
                  <c:v>551.649</c:v>
                </c:pt>
                <c:pt idx="1432">
                  <c:v>551.91399999999999</c:v>
                </c:pt>
                <c:pt idx="1433">
                  <c:v>552.17999999999995</c:v>
                </c:pt>
                <c:pt idx="1434">
                  <c:v>552.44500000000005</c:v>
                </c:pt>
                <c:pt idx="1435">
                  <c:v>552.71</c:v>
                </c:pt>
                <c:pt idx="1436">
                  <c:v>552.976</c:v>
                </c:pt>
                <c:pt idx="1437">
                  <c:v>553.24099999999999</c:v>
                </c:pt>
                <c:pt idx="1438">
                  <c:v>553.50699999999995</c:v>
                </c:pt>
                <c:pt idx="1439">
                  <c:v>553.77200000000005</c:v>
                </c:pt>
                <c:pt idx="1440">
                  <c:v>554.03700000000003</c:v>
                </c:pt>
                <c:pt idx="1441">
                  <c:v>554.303</c:v>
                </c:pt>
                <c:pt idx="1442">
                  <c:v>554.56799999999998</c:v>
                </c:pt>
                <c:pt idx="1443">
                  <c:v>554.83399999999995</c:v>
                </c:pt>
                <c:pt idx="1444">
                  <c:v>555.09900000000005</c:v>
                </c:pt>
                <c:pt idx="1445">
                  <c:v>555.36500000000001</c:v>
                </c:pt>
                <c:pt idx="1446">
                  <c:v>555.63</c:v>
                </c:pt>
                <c:pt idx="1447">
                  <c:v>555.89599999999996</c:v>
                </c:pt>
                <c:pt idx="1448">
                  <c:v>556.16099999999994</c:v>
                </c:pt>
                <c:pt idx="1449">
                  <c:v>556.42600000000004</c:v>
                </c:pt>
                <c:pt idx="1450">
                  <c:v>556.69200000000001</c:v>
                </c:pt>
                <c:pt idx="1451">
                  <c:v>556.95699999999999</c:v>
                </c:pt>
                <c:pt idx="1452">
                  <c:v>557.22299999999996</c:v>
                </c:pt>
                <c:pt idx="1453">
                  <c:v>557.48800000000006</c:v>
                </c:pt>
                <c:pt idx="1454">
                  <c:v>557.75400000000002</c:v>
                </c:pt>
                <c:pt idx="1455">
                  <c:v>558.01900000000001</c:v>
                </c:pt>
                <c:pt idx="1456">
                  <c:v>558.28499999999997</c:v>
                </c:pt>
                <c:pt idx="1457">
                  <c:v>558.54999999999995</c:v>
                </c:pt>
                <c:pt idx="1458">
                  <c:v>558.81600000000003</c:v>
                </c:pt>
                <c:pt idx="1459">
                  <c:v>559.08100000000002</c:v>
                </c:pt>
                <c:pt idx="1460">
                  <c:v>559.34699999999998</c:v>
                </c:pt>
                <c:pt idx="1461">
                  <c:v>559.61199999999997</c:v>
                </c:pt>
                <c:pt idx="1462">
                  <c:v>559.87800000000004</c:v>
                </c:pt>
                <c:pt idx="1463">
                  <c:v>560.14400000000001</c:v>
                </c:pt>
                <c:pt idx="1464">
                  <c:v>560.40899999999999</c:v>
                </c:pt>
                <c:pt idx="1465">
                  <c:v>560.67499999999995</c:v>
                </c:pt>
                <c:pt idx="1466">
                  <c:v>560.94000000000005</c:v>
                </c:pt>
                <c:pt idx="1467">
                  <c:v>561.20600000000002</c:v>
                </c:pt>
                <c:pt idx="1468">
                  <c:v>561.471</c:v>
                </c:pt>
                <c:pt idx="1469">
                  <c:v>561.73699999999997</c:v>
                </c:pt>
                <c:pt idx="1470">
                  <c:v>562.00199999999995</c:v>
                </c:pt>
                <c:pt idx="1471">
                  <c:v>562.26800000000003</c:v>
                </c:pt>
                <c:pt idx="1472">
                  <c:v>562.53399999999999</c:v>
                </c:pt>
                <c:pt idx="1473">
                  <c:v>562.79899999999998</c:v>
                </c:pt>
                <c:pt idx="1474">
                  <c:v>563.06500000000005</c:v>
                </c:pt>
                <c:pt idx="1475">
                  <c:v>563.33000000000004</c:v>
                </c:pt>
                <c:pt idx="1476">
                  <c:v>563.596</c:v>
                </c:pt>
                <c:pt idx="1477">
                  <c:v>563.86099999999999</c:v>
                </c:pt>
                <c:pt idx="1478">
                  <c:v>564.12699999999995</c:v>
                </c:pt>
                <c:pt idx="1479">
                  <c:v>564.39300000000003</c:v>
                </c:pt>
                <c:pt idx="1480">
                  <c:v>564.65800000000002</c:v>
                </c:pt>
                <c:pt idx="1481">
                  <c:v>564.92399999999998</c:v>
                </c:pt>
                <c:pt idx="1482">
                  <c:v>565.19000000000005</c:v>
                </c:pt>
                <c:pt idx="1483">
                  <c:v>565.45500000000004</c:v>
                </c:pt>
                <c:pt idx="1484">
                  <c:v>565.721</c:v>
                </c:pt>
                <c:pt idx="1485">
                  <c:v>565.98599999999999</c:v>
                </c:pt>
                <c:pt idx="1486">
                  <c:v>566.25199999999995</c:v>
                </c:pt>
                <c:pt idx="1487">
                  <c:v>566.51800000000003</c:v>
                </c:pt>
                <c:pt idx="1488">
                  <c:v>566.78300000000002</c:v>
                </c:pt>
                <c:pt idx="1489">
                  <c:v>567.04899999999998</c:v>
                </c:pt>
                <c:pt idx="1490">
                  <c:v>567.31500000000005</c:v>
                </c:pt>
                <c:pt idx="1491">
                  <c:v>567.58000000000004</c:v>
                </c:pt>
                <c:pt idx="1492">
                  <c:v>567.846</c:v>
                </c:pt>
                <c:pt idx="1493">
                  <c:v>568.11199999999997</c:v>
                </c:pt>
                <c:pt idx="1494">
                  <c:v>568.37699999999995</c:v>
                </c:pt>
                <c:pt idx="1495">
                  <c:v>568.64300000000003</c:v>
                </c:pt>
                <c:pt idx="1496">
                  <c:v>568.90899999999999</c:v>
                </c:pt>
                <c:pt idx="1497">
                  <c:v>569.17399999999998</c:v>
                </c:pt>
                <c:pt idx="1498">
                  <c:v>569.44000000000005</c:v>
                </c:pt>
                <c:pt idx="1499">
                  <c:v>569.70600000000002</c:v>
                </c:pt>
                <c:pt idx="1500">
                  <c:v>569.97199999999998</c:v>
                </c:pt>
                <c:pt idx="1501">
                  <c:v>570.23699999999997</c:v>
                </c:pt>
                <c:pt idx="1502">
                  <c:v>570.50300000000004</c:v>
                </c:pt>
                <c:pt idx="1503">
                  <c:v>570.76900000000001</c:v>
                </c:pt>
                <c:pt idx="1504">
                  <c:v>571.03399999999999</c:v>
                </c:pt>
                <c:pt idx="1505">
                  <c:v>571.29999999999995</c:v>
                </c:pt>
                <c:pt idx="1506">
                  <c:v>571.56600000000003</c:v>
                </c:pt>
                <c:pt idx="1507">
                  <c:v>571.83199999999999</c:v>
                </c:pt>
                <c:pt idx="1508">
                  <c:v>572.09699999999998</c:v>
                </c:pt>
                <c:pt idx="1509">
                  <c:v>572.36300000000006</c:v>
                </c:pt>
                <c:pt idx="1510">
                  <c:v>572.62900000000002</c:v>
                </c:pt>
                <c:pt idx="1511">
                  <c:v>572.89499999999998</c:v>
                </c:pt>
                <c:pt idx="1512">
                  <c:v>573.16</c:v>
                </c:pt>
                <c:pt idx="1513">
                  <c:v>573.42600000000004</c:v>
                </c:pt>
                <c:pt idx="1514">
                  <c:v>573.69200000000001</c:v>
                </c:pt>
                <c:pt idx="1515">
                  <c:v>573.95799999999997</c:v>
                </c:pt>
                <c:pt idx="1516">
                  <c:v>574.22299999999996</c:v>
                </c:pt>
                <c:pt idx="1517">
                  <c:v>574.48900000000003</c:v>
                </c:pt>
                <c:pt idx="1518">
                  <c:v>574.755</c:v>
                </c:pt>
                <c:pt idx="1519">
                  <c:v>575.02099999999996</c:v>
                </c:pt>
                <c:pt idx="1520">
                  <c:v>575.28700000000003</c:v>
                </c:pt>
                <c:pt idx="1521">
                  <c:v>575.55200000000002</c:v>
                </c:pt>
                <c:pt idx="1522">
                  <c:v>575.81799999999998</c:v>
                </c:pt>
                <c:pt idx="1523">
                  <c:v>576.08399999999995</c:v>
                </c:pt>
                <c:pt idx="1524">
                  <c:v>576.35</c:v>
                </c:pt>
                <c:pt idx="1525">
                  <c:v>576.61599999999999</c:v>
                </c:pt>
                <c:pt idx="1526">
                  <c:v>576.88199999999995</c:v>
                </c:pt>
                <c:pt idx="1527">
                  <c:v>577.14700000000005</c:v>
                </c:pt>
                <c:pt idx="1528">
                  <c:v>577.41300000000001</c:v>
                </c:pt>
                <c:pt idx="1529">
                  <c:v>577.67899999999997</c:v>
                </c:pt>
                <c:pt idx="1530">
                  <c:v>577.94500000000005</c:v>
                </c:pt>
                <c:pt idx="1531">
                  <c:v>578.21100000000001</c:v>
                </c:pt>
                <c:pt idx="1532">
                  <c:v>578.47699999999998</c:v>
                </c:pt>
                <c:pt idx="1533">
                  <c:v>578.74199999999996</c:v>
                </c:pt>
                <c:pt idx="1534">
                  <c:v>579.00800000000004</c:v>
                </c:pt>
                <c:pt idx="1535">
                  <c:v>579.274</c:v>
                </c:pt>
                <c:pt idx="1536">
                  <c:v>579.54</c:v>
                </c:pt>
                <c:pt idx="1537">
                  <c:v>579.80600000000004</c:v>
                </c:pt>
                <c:pt idx="1538">
                  <c:v>580.072</c:v>
                </c:pt>
                <c:pt idx="1539">
                  <c:v>580.33799999999997</c:v>
                </c:pt>
                <c:pt idx="1540">
                  <c:v>580.60400000000004</c:v>
                </c:pt>
                <c:pt idx="1541">
                  <c:v>580.87</c:v>
                </c:pt>
                <c:pt idx="1542">
                  <c:v>581.13499999999999</c:v>
                </c:pt>
                <c:pt idx="1543">
                  <c:v>581.40099999999995</c:v>
                </c:pt>
                <c:pt idx="1544">
                  <c:v>581.66700000000003</c:v>
                </c:pt>
                <c:pt idx="1545">
                  <c:v>581.93299999999999</c:v>
                </c:pt>
                <c:pt idx="1546">
                  <c:v>582.19899999999996</c:v>
                </c:pt>
                <c:pt idx="1547">
                  <c:v>582.46500000000003</c:v>
                </c:pt>
                <c:pt idx="1548">
                  <c:v>582.73099999999999</c:v>
                </c:pt>
                <c:pt idx="1549">
                  <c:v>582.99699999999996</c:v>
                </c:pt>
                <c:pt idx="1550">
                  <c:v>583.26300000000003</c:v>
                </c:pt>
                <c:pt idx="1551">
                  <c:v>583.529</c:v>
                </c:pt>
                <c:pt idx="1552">
                  <c:v>583.79499999999996</c:v>
                </c:pt>
                <c:pt idx="1553">
                  <c:v>584.06100000000004</c:v>
                </c:pt>
                <c:pt idx="1554">
                  <c:v>584.327</c:v>
                </c:pt>
                <c:pt idx="1555">
                  <c:v>584.59299999999996</c:v>
                </c:pt>
                <c:pt idx="1556">
                  <c:v>584.85900000000004</c:v>
                </c:pt>
                <c:pt idx="1557">
                  <c:v>585.125</c:v>
                </c:pt>
                <c:pt idx="1558">
                  <c:v>585.39</c:v>
                </c:pt>
                <c:pt idx="1559">
                  <c:v>585.65599999999995</c:v>
                </c:pt>
                <c:pt idx="1560">
                  <c:v>585.92200000000003</c:v>
                </c:pt>
                <c:pt idx="1561">
                  <c:v>586.18799999999999</c:v>
                </c:pt>
                <c:pt idx="1562">
                  <c:v>586.45399999999995</c:v>
                </c:pt>
                <c:pt idx="1563">
                  <c:v>586.72</c:v>
                </c:pt>
                <c:pt idx="1564">
                  <c:v>586.98599999999999</c:v>
                </c:pt>
                <c:pt idx="1565">
                  <c:v>587.25199999999995</c:v>
                </c:pt>
                <c:pt idx="1566">
                  <c:v>587.51800000000003</c:v>
                </c:pt>
                <c:pt idx="1567">
                  <c:v>587.78499999999997</c:v>
                </c:pt>
                <c:pt idx="1568">
                  <c:v>588.05100000000004</c:v>
                </c:pt>
                <c:pt idx="1569">
                  <c:v>588.31700000000001</c:v>
                </c:pt>
                <c:pt idx="1570">
                  <c:v>588.58299999999997</c:v>
                </c:pt>
                <c:pt idx="1571">
                  <c:v>588.84900000000005</c:v>
                </c:pt>
                <c:pt idx="1572">
                  <c:v>589.11500000000001</c:v>
                </c:pt>
                <c:pt idx="1573">
                  <c:v>589.38099999999997</c:v>
                </c:pt>
                <c:pt idx="1574">
                  <c:v>589.64700000000005</c:v>
                </c:pt>
                <c:pt idx="1575">
                  <c:v>589.91300000000001</c:v>
                </c:pt>
                <c:pt idx="1576">
                  <c:v>590.17899999999997</c:v>
                </c:pt>
                <c:pt idx="1577">
                  <c:v>590.44500000000005</c:v>
                </c:pt>
                <c:pt idx="1578">
                  <c:v>590.71100000000001</c:v>
                </c:pt>
                <c:pt idx="1579">
                  <c:v>590.97699999999998</c:v>
                </c:pt>
                <c:pt idx="1580">
                  <c:v>591.24300000000005</c:v>
                </c:pt>
                <c:pt idx="1581">
                  <c:v>591.50900000000001</c:v>
                </c:pt>
                <c:pt idx="1582">
                  <c:v>591.77499999999998</c:v>
                </c:pt>
                <c:pt idx="1583">
                  <c:v>592.04100000000005</c:v>
                </c:pt>
                <c:pt idx="1584">
                  <c:v>592.30799999999999</c:v>
                </c:pt>
                <c:pt idx="1585">
                  <c:v>592.57399999999996</c:v>
                </c:pt>
                <c:pt idx="1586">
                  <c:v>592.84</c:v>
                </c:pt>
                <c:pt idx="1587">
                  <c:v>593.10599999999999</c:v>
                </c:pt>
                <c:pt idx="1588">
                  <c:v>593.37199999999996</c:v>
                </c:pt>
                <c:pt idx="1589">
                  <c:v>593.63800000000003</c:v>
                </c:pt>
                <c:pt idx="1590">
                  <c:v>593.904</c:v>
                </c:pt>
                <c:pt idx="1591">
                  <c:v>594.16999999999996</c:v>
                </c:pt>
                <c:pt idx="1592">
                  <c:v>594.43700000000001</c:v>
                </c:pt>
                <c:pt idx="1593">
                  <c:v>594.70299999999997</c:v>
                </c:pt>
                <c:pt idx="1594">
                  <c:v>594.96900000000005</c:v>
                </c:pt>
                <c:pt idx="1595">
                  <c:v>595.23500000000001</c:v>
                </c:pt>
                <c:pt idx="1596">
                  <c:v>595.50099999999998</c:v>
                </c:pt>
                <c:pt idx="1597">
                  <c:v>595.76700000000005</c:v>
                </c:pt>
                <c:pt idx="1598">
                  <c:v>596.03300000000002</c:v>
                </c:pt>
                <c:pt idx="1599">
                  <c:v>596.29999999999995</c:v>
                </c:pt>
                <c:pt idx="1600">
                  <c:v>596.56600000000003</c:v>
                </c:pt>
                <c:pt idx="1601">
                  <c:v>596.83199999999999</c:v>
                </c:pt>
                <c:pt idx="1602">
                  <c:v>597.09799999999996</c:v>
                </c:pt>
                <c:pt idx="1603">
                  <c:v>597.36400000000003</c:v>
                </c:pt>
                <c:pt idx="1604">
                  <c:v>597.63099999999997</c:v>
                </c:pt>
                <c:pt idx="1605">
                  <c:v>597.89700000000005</c:v>
                </c:pt>
                <c:pt idx="1606">
                  <c:v>598.16300000000001</c:v>
                </c:pt>
                <c:pt idx="1607">
                  <c:v>598.42899999999997</c:v>
                </c:pt>
                <c:pt idx="1608">
                  <c:v>598.69500000000005</c:v>
                </c:pt>
                <c:pt idx="1609">
                  <c:v>598.96199999999999</c:v>
                </c:pt>
                <c:pt idx="1610">
                  <c:v>599.22799999999995</c:v>
                </c:pt>
                <c:pt idx="1611">
                  <c:v>599.49400000000003</c:v>
                </c:pt>
                <c:pt idx="1612">
                  <c:v>599.76</c:v>
                </c:pt>
                <c:pt idx="1613">
                  <c:v>600.02599999999995</c:v>
                </c:pt>
                <c:pt idx="1614">
                  <c:v>600.29300000000001</c:v>
                </c:pt>
                <c:pt idx="1615">
                  <c:v>600.55899999999997</c:v>
                </c:pt>
                <c:pt idx="1616">
                  <c:v>600.82500000000005</c:v>
                </c:pt>
                <c:pt idx="1617">
                  <c:v>601.09100000000001</c:v>
                </c:pt>
                <c:pt idx="1618">
                  <c:v>601.35799999999995</c:v>
                </c:pt>
                <c:pt idx="1619">
                  <c:v>601.62400000000002</c:v>
                </c:pt>
                <c:pt idx="1620">
                  <c:v>601.89</c:v>
                </c:pt>
                <c:pt idx="1621">
                  <c:v>602.15700000000004</c:v>
                </c:pt>
                <c:pt idx="1622">
                  <c:v>602.423</c:v>
                </c:pt>
                <c:pt idx="1623">
                  <c:v>602.68899999999996</c:v>
                </c:pt>
                <c:pt idx="1624">
                  <c:v>602.95500000000004</c:v>
                </c:pt>
                <c:pt idx="1625">
                  <c:v>603.22199999999998</c:v>
                </c:pt>
                <c:pt idx="1626">
                  <c:v>603.48800000000006</c:v>
                </c:pt>
                <c:pt idx="1627">
                  <c:v>603.75400000000002</c:v>
                </c:pt>
                <c:pt idx="1628">
                  <c:v>604.02099999999996</c:v>
                </c:pt>
                <c:pt idx="1629">
                  <c:v>604.28700000000003</c:v>
                </c:pt>
                <c:pt idx="1630">
                  <c:v>604.553</c:v>
                </c:pt>
                <c:pt idx="1631">
                  <c:v>604.82000000000005</c:v>
                </c:pt>
                <c:pt idx="1632">
                  <c:v>605.03700000000003</c:v>
                </c:pt>
                <c:pt idx="1633">
                  <c:v>605.30100000000004</c:v>
                </c:pt>
                <c:pt idx="1634">
                  <c:v>605.56600000000003</c:v>
                </c:pt>
                <c:pt idx="1635">
                  <c:v>605.83000000000004</c:v>
                </c:pt>
                <c:pt idx="1636">
                  <c:v>606.09500000000003</c:v>
                </c:pt>
                <c:pt idx="1637">
                  <c:v>606.35900000000004</c:v>
                </c:pt>
                <c:pt idx="1638">
                  <c:v>606.62400000000002</c:v>
                </c:pt>
                <c:pt idx="1639">
                  <c:v>606.88800000000003</c:v>
                </c:pt>
                <c:pt idx="1640">
                  <c:v>607.15200000000004</c:v>
                </c:pt>
                <c:pt idx="1641">
                  <c:v>607.41700000000003</c:v>
                </c:pt>
                <c:pt idx="1642">
                  <c:v>607.68100000000004</c:v>
                </c:pt>
                <c:pt idx="1643">
                  <c:v>607.94600000000003</c:v>
                </c:pt>
                <c:pt idx="1644">
                  <c:v>608.21</c:v>
                </c:pt>
                <c:pt idx="1645">
                  <c:v>608.47400000000005</c:v>
                </c:pt>
                <c:pt idx="1646">
                  <c:v>608.73900000000003</c:v>
                </c:pt>
                <c:pt idx="1647">
                  <c:v>609.00300000000004</c:v>
                </c:pt>
                <c:pt idx="1648">
                  <c:v>609.26700000000005</c:v>
                </c:pt>
                <c:pt idx="1649">
                  <c:v>609.53200000000004</c:v>
                </c:pt>
                <c:pt idx="1650">
                  <c:v>609.79600000000005</c:v>
                </c:pt>
                <c:pt idx="1651">
                  <c:v>610.05999999999995</c:v>
                </c:pt>
                <c:pt idx="1652">
                  <c:v>610.32500000000005</c:v>
                </c:pt>
                <c:pt idx="1653">
                  <c:v>610.58900000000006</c:v>
                </c:pt>
                <c:pt idx="1654">
                  <c:v>610.85299999999995</c:v>
                </c:pt>
                <c:pt idx="1655">
                  <c:v>611.11699999999996</c:v>
                </c:pt>
                <c:pt idx="1656">
                  <c:v>611.38199999999995</c:v>
                </c:pt>
                <c:pt idx="1657">
                  <c:v>611.64599999999996</c:v>
                </c:pt>
                <c:pt idx="1658">
                  <c:v>611.91</c:v>
                </c:pt>
                <c:pt idx="1659">
                  <c:v>612.17399999999998</c:v>
                </c:pt>
                <c:pt idx="1660">
                  <c:v>612.43799999999999</c:v>
                </c:pt>
                <c:pt idx="1661">
                  <c:v>612.70299999999997</c:v>
                </c:pt>
                <c:pt idx="1662">
                  <c:v>612.96699999999998</c:v>
                </c:pt>
                <c:pt idx="1663">
                  <c:v>613.23099999999999</c:v>
                </c:pt>
                <c:pt idx="1664">
                  <c:v>613.495</c:v>
                </c:pt>
                <c:pt idx="1665">
                  <c:v>613.75900000000001</c:v>
                </c:pt>
                <c:pt idx="1666">
                  <c:v>614.02300000000002</c:v>
                </c:pt>
                <c:pt idx="1667">
                  <c:v>614.28700000000003</c:v>
                </c:pt>
                <c:pt idx="1668">
                  <c:v>614.55100000000004</c:v>
                </c:pt>
                <c:pt idx="1669">
                  <c:v>614.81600000000003</c:v>
                </c:pt>
                <c:pt idx="1670">
                  <c:v>615.08000000000004</c:v>
                </c:pt>
                <c:pt idx="1671">
                  <c:v>615.34400000000005</c:v>
                </c:pt>
                <c:pt idx="1672">
                  <c:v>615.60799999999995</c:v>
                </c:pt>
                <c:pt idx="1673">
                  <c:v>615.87199999999996</c:v>
                </c:pt>
                <c:pt idx="1674">
                  <c:v>616.13599999999997</c:v>
                </c:pt>
                <c:pt idx="1675">
                  <c:v>616.4</c:v>
                </c:pt>
                <c:pt idx="1676">
                  <c:v>616.66399999999999</c:v>
                </c:pt>
                <c:pt idx="1677">
                  <c:v>616.928</c:v>
                </c:pt>
                <c:pt idx="1678">
                  <c:v>617.19200000000001</c:v>
                </c:pt>
                <c:pt idx="1679">
                  <c:v>617.45600000000002</c:v>
                </c:pt>
                <c:pt idx="1680">
                  <c:v>617.72</c:v>
                </c:pt>
                <c:pt idx="1681">
                  <c:v>617.98400000000004</c:v>
                </c:pt>
                <c:pt idx="1682">
                  <c:v>618.24800000000005</c:v>
                </c:pt>
                <c:pt idx="1683">
                  <c:v>618.51099999999997</c:v>
                </c:pt>
                <c:pt idx="1684">
                  <c:v>618.77499999999998</c:v>
                </c:pt>
                <c:pt idx="1685">
                  <c:v>619.03899999999999</c:v>
                </c:pt>
                <c:pt idx="1686">
                  <c:v>619.303</c:v>
                </c:pt>
                <c:pt idx="1687">
                  <c:v>619.56700000000001</c:v>
                </c:pt>
                <c:pt idx="1688">
                  <c:v>619.83100000000002</c:v>
                </c:pt>
                <c:pt idx="1689">
                  <c:v>620.09500000000003</c:v>
                </c:pt>
                <c:pt idx="1690">
                  <c:v>620.35900000000004</c:v>
                </c:pt>
                <c:pt idx="1691">
                  <c:v>620.62199999999996</c:v>
                </c:pt>
                <c:pt idx="1692">
                  <c:v>620.88599999999997</c:v>
                </c:pt>
                <c:pt idx="1693">
                  <c:v>621.15</c:v>
                </c:pt>
                <c:pt idx="1694">
                  <c:v>621.41399999999999</c:v>
                </c:pt>
                <c:pt idx="1695">
                  <c:v>621.678</c:v>
                </c:pt>
                <c:pt idx="1696">
                  <c:v>621.94100000000003</c:v>
                </c:pt>
                <c:pt idx="1697">
                  <c:v>622.20500000000004</c:v>
                </c:pt>
                <c:pt idx="1698">
                  <c:v>622.46900000000005</c:v>
                </c:pt>
                <c:pt idx="1699">
                  <c:v>622.73299999999995</c:v>
                </c:pt>
                <c:pt idx="1700">
                  <c:v>622.99599999999998</c:v>
                </c:pt>
                <c:pt idx="1701">
                  <c:v>623.26</c:v>
                </c:pt>
                <c:pt idx="1702">
                  <c:v>623.524</c:v>
                </c:pt>
                <c:pt idx="1703">
                  <c:v>623.78700000000003</c:v>
                </c:pt>
                <c:pt idx="1704">
                  <c:v>624.05100000000004</c:v>
                </c:pt>
                <c:pt idx="1705">
                  <c:v>624.31500000000005</c:v>
                </c:pt>
                <c:pt idx="1706">
                  <c:v>624.57799999999997</c:v>
                </c:pt>
                <c:pt idx="1707">
                  <c:v>624.84199999999998</c:v>
                </c:pt>
                <c:pt idx="1708">
                  <c:v>625.10599999999999</c:v>
                </c:pt>
                <c:pt idx="1709">
                  <c:v>625.36900000000003</c:v>
                </c:pt>
                <c:pt idx="1710">
                  <c:v>625.63300000000004</c:v>
                </c:pt>
                <c:pt idx="1711">
                  <c:v>625.89700000000005</c:v>
                </c:pt>
                <c:pt idx="1712">
                  <c:v>626.16</c:v>
                </c:pt>
                <c:pt idx="1713">
                  <c:v>626.42399999999998</c:v>
                </c:pt>
                <c:pt idx="1714">
                  <c:v>626.68700000000001</c:v>
                </c:pt>
                <c:pt idx="1715">
                  <c:v>626.95100000000002</c:v>
                </c:pt>
                <c:pt idx="1716">
                  <c:v>627.21400000000006</c:v>
                </c:pt>
                <c:pt idx="1717">
                  <c:v>627.47799999999995</c:v>
                </c:pt>
                <c:pt idx="1718">
                  <c:v>627.74099999999999</c:v>
                </c:pt>
                <c:pt idx="1719">
                  <c:v>628.005</c:v>
                </c:pt>
                <c:pt idx="1720">
                  <c:v>628.26800000000003</c:v>
                </c:pt>
                <c:pt idx="1721">
                  <c:v>628.53200000000004</c:v>
                </c:pt>
                <c:pt idx="1722">
                  <c:v>628.79499999999996</c:v>
                </c:pt>
                <c:pt idx="1723">
                  <c:v>629.05899999999997</c:v>
                </c:pt>
                <c:pt idx="1724">
                  <c:v>629.322</c:v>
                </c:pt>
                <c:pt idx="1725">
                  <c:v>629.58600000000001</c:v>
                </c:pt>
                <c:pt idx="1726">
                  <c:v>629.84900000000005</c:v>
                </c:pt>
                <c:pt idx="1727">
                  <c:v>630.11300000000006</c:v>
                </c:pt>
                <c:pt idx="1728">
                  <c:v>630.37599999999998</c:v>
                </c:pt>
                <c:pt idx="1729">
                  <c:v>630.63900000000001</c:v>
                </c:pt>
                <c:pt idx="1730">
                  <c:v>630.90300000000002</c:v>
                </c:pt>
                <c:pt idx="1731">
                  <c:v>631.16600000000005</c:v>
                </c:pt>
                <c:pt idx="1732">
                  <c:v>631.42999999999995</c:v>
                </c:pt>
                <c:pt idx="1733">
                  <c:v>631.69299999999998</c:v>
                </c:pt>
                <c:pt idx="1734">
                  <c:v>631.95600000000002</c:v>
                </c:pt>
                <c:pt idx="1735">
                  <c:v>632.22</c:v>
                </c:pt>
                <c:pt idx="1736">
                  <c:v>632.48299999999995</c:v>
                </c:pt>
                <c:pt idx="1737">
                  <c:v>632.74599999999998</c:v>
                </c:pt>
                <c:pt idx="1738">
                  <c:v>633.00900000000001</c:v>
                </c:pt>
                <c:pt idx="1739">
                  <c:v>633.27300000000002</c:v>
                </c:pt>
                <c:pt idx="1740">
                  <c:v>633.53599999999994</c:v>
                </c:pt>
                <c:pt idx="1741">
                  <c:v>633.79899999999998</c:v>
                </c:pt>
                <c:pt idx="1742">
                  <c:v>634.06200000000001</c:v>
                </c:pt>
                <c:pt idx="1743">
                  <c:v>634.32600000000002</c:v>
                </c:pt>
                <c:pt idx="1744">
                  <c:v>634.58900000000006</c:v>
                </c:pt>
                <c:pt idx="1745">
                  <c:v>634.85199999999998</c:v>
                </c:pt>
                <c:pt idx="1746">
                  <c:v>635.11500000000001</c:v>
                </c:pt>
                <c:pt idx="1747">
                  <c:v>635.37900000000002</c:v>
                </c:pt>
                <c:pt idx="1748">
                  <c:v>635.64200000000005</c:v>
                </c:pt>
                <c:pt idx="1749">
                  <c:v>635.90499999999997</c:v>
                </c:pt>
                <c:pt idx="1750">
                  <c:v>636.16800000000001</c:v>
                </c:pt>
                <c:pt idx="1751">
                  <c:v>636.43100000000004</c:v>
                </c:pt>
                <c:pt idx="1752">
                  <c:v>636.69399999999996</c:v>
                </c:pt>
                <c:pt idx="1753">
                  <c:v>636.95699999999999</c:v>
                </c:pt>
                <c:pt idx="1754">
                  <c:v>637.22</c:v>
                </c:pt>
                <c:pt idx="1755">
                  <c:v>637.48400000000004</c:v>
                </c:pt>
                <c:pt idx="1756">
                  <c:v>637.74699999999996</c:v>
                </c:pt>
                <c:pt idx="1757">
                  <c:v>638.01</c:v>
                </c:pt>
                <c:pt idx="1758">
                  <c:v>638.27300000000002</c:v>
                </c:pt>
                <c:pt idx="1759">
                  <c:v>638.53599999999994</c:v>
                </c:pt>
                <c:pt idx="1760">
                  <c:v>638.79899999999998</c:v>
                </c:pt>
                <c:pt idx="1761">
                  <c:v>639.06200000000001</c:v>
                </c:pt>
                <c:pt idx="1762">
                  <c:v>639.32500000000005</c:v>
                </c:pt>
                <c:pt idx="1763">
                  <c:v>639.58799999999997</c:v>
                </c:pt>
                <c:pt idx="1764">
                  <c:v>639.851</c:v>
                </c:pt>
                <c:pt idx="1765">
                  <c:v>640.11400000000003</c:v>
                </c:pt>
                <c:pt idx="1766">
                  <c:v>640.37699999999995</c:v>
                </c:pt>
                <c:pt idx="1767">
                  <c:v>640.64</c:v>
                </c:pt>
                <c:pt idx="1768">
                  <c:v>640.90300000000002</c:v>
                </c:pt>
                <c:pt idx="1769">
                  <c:v>641.16600000000005</c:v>
                </c:pt>
                <c:pt idx="1770">
                  <c:v>641.42899999999997</c:v>
                </c:pt>
                <c:pt idx="1771">
                  <c:v>641.69100000000003</c:v>
                </c:pt>
                <c:pt idx="1772">
                  <c:v>641.95399999999995</c:v>
                </c:pt>
                <c:pt idx="1773">
                  <c:v>642.21699999999998</c:v>
                </c:pt>
                <c:pt idx="1774">
                  <c:v>642.48</c:v>
                </c:pt>
                <c:pt idx="1775">
                  <c:v>642.74300000000005</c:v>
                </c:pt>
                <c:pt idx="1776">
                  <c:v>643.00599999999997</c:v>
                </c:pt>
                <c:pt idx="1777">
                  <c:v>643.26900000000001</c:v>
                </c:pt>
                <c:pt idx="1778">
                  <c:v>643.53200000000004</c:v>
                </c:pt>
                <c:pt idx="1779">
                  <c:v>643.79399999999998</c:v>
                </c:pt>
                <c:pt idx="1780">
                  <c:v>644.05700000000002</c:v>
                </c:pt>
                <c:pt idx="1781">
                  <c:v>644.32000000000005</c:v>
                </c:pt>
                <c:pt idx="1782">
                  <c:v>644.58299999999997</c:v>
                </c:pt>
                <c:pt idx="1783">
                  <c:v>644.84500000000003</c:v>
                </c:pt>
                <c:pt idx="1784">
                  <c:v>645.10799999999995</c:v>
                </c:pt>
                <c:pt idx="1785">
                  <c:v>645.37099999999998</c:v>
                </c:pt>
                <c:pt idx="1786">
                  <c:v>645.63400000000001</c:v>
                </c:pt>
                <c:pt idx="1787">
                  <c:v>645.89599999999996</c:v>
                </c:pt>
                <c:pt idx="1788">
                  <c:v>646.15899999999999</c:v>
                </c:pt>
                <c:pt idx="1789">
                  <c:v>646.42200000000003</c:v>
                </c:pt>
                <c:pt idx="1790">
                  <c:v>646.68499999999995</c:v>
                </c:pt>
                <c:pt idx="1791">
                  <c:v>646.947</c:v>
                </c:pt>
                <c:pt idx="1792">
                  <c:v>647.21</c:v>
                </c:pt>
                <c:pt idx="1793">
                  <c:v>647.47299999999996</c:v>
                </c:pt>
                <c:pt idx="1794">
                  <c:v>647.73500000000001</c:v>
                </c:pt>
                <c:pt idx="1795">
                  <c:v>647.99800000000005</c:v>
                </c:pt>
                <c:pt idx="1796">
                  <c:v>648.26</c:v>
                </c:pt>
                <c:pt idx="1797">
                  <c:v>648.52300000000002</c:v>
                </c:pt>
                <c:pt idx="1798">
                  <c:v>648.78599999999994</c:v>
                </c:pt>
                <c:pt idx="1799">
                  <c:v>649.048</c:v>
                </c:pt>
                <c:pt idx="1800">
                  <c:v>649.31100000000004</c:v>
                </c:pt>
                <c:pt idx="1801">
                  <c:v>649.57299999999998</c:v>
                </c:pt>
                <c:pt idx="1802">
                  <c:v>649.83600000000001</c:v>
                </c:pt>
                <c:pt idx="1803">
                  <c:v>650.09799999999996</c:v>
                </c:pt>
                <c:pt idx="1804">
                  <c:v>650.36099999999999</c:v>
                </c:pt>
                <c:pt idx="1805">
                  <c:v>650.62300000000005</c:v>
                </c:pt>
                <c:pt idx="1806">
                  <c:v>650.88599999999997</c:v>
                </c:pt>
                <c:pt idx="1807">
                  <c:v>651.14800000000002</c:v>
                </c:pt>
                <c:pt idx="1808">
                  <c:v>651.41099999999994</c:v>
                </c:pt>
                <c:pt idx="1809">
                  <c:v>651.673</c:v>
                </c:pt>
                <c:pt idx="1810">
                  <c:v>651.93600000000004</c:v>
                </c:pt>
                <c:pt idx="1811">
                  <c:v>652.19799999999998</c:v>
                </c:pt>
                <c:pt idx="1812">
                  <c:v>652.46100000000001</c:v>
                </c:pt>
                <c:pt idx="1813">
                  <c:v>652.72299999999996</c:v>
                </c:pt>
                <c:pt idx="1814">
                  <c:v>652.98599999999999</c:v>
                </c:pt>
                <c:pt idx="1815">
                  <c:v>653.24800000000005</c:v>
                </c:pt>
                <c:pt idx="1816">
                  <c:v>653.51</c:v>
                </c:pt>
                <c:pt idx="1817">
                  <c:v>653.77300000000002</c:v>
                </c:pt>
                <c:pt idx="1818">
                  <c:v>654.03499999999997</c:v>
                </c:pt>
                <c:pt idx="1819">
                  <c:v>654.29700000000003</c:v>
                </c:pt>
                <c:pt idx="1820">
                  <c:v>654.55999999999995</c:v>
                </c:pt>
                <c:pt idx="1821">
                  <c:v>654.822</c:v>
                </c:pt>
                <c:pt idx="1822">
                  <c:v>655.08399999999995</c:v>
                </c:pt>
                <c:pt idx="1823">
                  <c:v>655.34699999999998</c:v>
                </c:pt>
                <c:pt idx="1824">
                  <c:v>655.60900000000004</c:v>
                </c:pt>
                <c:pt idx="1825">
                  <c:v>655.87099999999998</c:v>
                </c:pt>
                <c:pt idx="1826">
                  <c:v>656.13400000000001</c:v>
                </c:pt>
                <c:pt idx="1827">
                  <c:v>656.39599999999996</c:v>
                </c:pt>
                <c:pt idx="1828">
                  <c:v>656.65800000000002</c:v>
                </c:pt>
                <c:pt idx="1829">
                  <c:v>656.92</c:v>
                </c:pt>
                <c:pt idx="1830">
                  <c:v>657.18299999999999</c:v>
                </c:pt>
                <c:pt idx="1831">
                  <c:v>657.44500000000005</c:v>
                </c:pt>
                <c:pt idx="1832">
                  <c:v>657.70699999999999</c:v>
                </c:pt>
                <c:pt idx="1833">
                  <c:v>657.96900000000005</c:v>
                </c:pt>
                <c:pt idx="1834">
                  <c:v>658.23099999999999</c:v>
                </c:pt>
                <c:pt idx="1835">
                  <c:v>658.49400000000003</c:v>
                </c:pt>
                <c:pt idx="1836">
                  <c:v>658.75599999999997</c:v>
                </c:pt>
                <c:pt idx="1837">
                  <c:v>659.01800000000003</c:v>
                </c:pt>
                <c:pt idx="1838">
                  <c:v>659.28</c:v>
                </c:pt>
                <c:pt idx="1839">
                  <c:v>659.54200000000003</c:v>
                </c:pt>
                <c:pt idx="1840">
                  <c:v>659.80399999999997</c:v>
                </c:pt>
                <c:pt idx="1841">
                  <c:v>660.06600000000003</c:v>
                </c:pt>
                <c:pt idx="1842">
                  <c:v>660.32799999999997</c:v>
                </c:pt>
                <c:pt idx="1843">
                  <c:v>660.59100000000001</c:v>
                </c:pt>
                <c:pt idx="1844">
                  <c:v>660.85299999999995</c:v>
                </c:pt>
                <c:pt idx="1845">
                  <c:v>661.11500000000001</c:v>
                </c:pt>
                <c:pt idx="1846">
                  <c:v>661.37699999999995</c:v>
                </c:pt>
                <c:pt idx="1847">
                  <c:v>661.63900000000001</c:v>
                </c:pt>
                <c:pt idx="1848">
                  <c:v>661.90099999999995</c:v>
                </c:pt>
                <c:pt idx="1849">
                  <c:v>662.16300000000001</c:v>
                </c:pt>
                <c:pt idx="1850">
                  <c:v>662.42499999999995</c:v>
                </c:pt>
                <c:pt idx="1851">
                  <c:v>662.68700000000001</c:v>
                </c:pt>
                <c:pt idx="1852">
                  <c:v>662.94899999999996</c:v>
                </c:pt>
                <c:pt idx="1853">
                  <c:v>663.21100000000001</c:v>
                </c:pt>
                <c:pt idx="1854">
                  <c:v>663.47299999999996</c:v>
                </c:pt>
                <c:pt idx="1855">
                  <c:v>663.73500000000001</c:v>
                </c:pt>
                <c:pt idx="1856">
                  <c:v>663.99699999999996</c:v>
                </c:pt>
                <c:pt idx="1857">
                  <c:v>664.25800000000004</c:v>
                </c:pt>
                <c:pt idx="1858">
                  <c:v>664.52</c:v>
                </c:pt>
                <c:pt idx="1859">
                  <c:v>664.78200000000004</c:v>
                </c:pt>
                <c:pt idx="1860">
                  <c:v>665.04399999999998</c:v>
                </c:pt>
                <c:pt idx="1861">
                  <c:v>665.30600000000004</c:v>
                </c:pt>
                <c:pt idx="1862">
                  <c:v>665.56799999999998</c:v>
                </c:pt>
                <c:pt idx="1863">
                  <c:v>665.83</c:v>
                </c:pt>
                <c:pt idx="1864">
                  <c:v>666.09199999999998</c:v>
                </c:pt>
                <c:pt idx="1865">
                  <c:v>666.35299999999995</c:v>
                </c:pt>
                <c:pt idx="1866">
                  <c:v>666.61500000000001</c:v>
                </c:pt>
                <c:pt idx="1867">
                  <c:v>666.87699999999995</c:v>
                </c:pt>
                <c:pt idx="1868">
                  <c:v>667.13900000000001</c:v>
                </c:pt>
                <c:pt idx="1869">
                  <c:v>667.40099999999995</c:v>
                </c:pt>
                <c:pt idx="1870">
                  <c:v>667.66200000000003</c:v>
                </c:pt>
                <c:pt idx="1871">
                  <c:v>667.92399999999998</c:v>
                </c:pt>
                <c:pt idx="1872">
                  <c:v>668.18600000000004</c:v>
                </c:pt>
                <c:pt idx="1873">
                  <c:v>668.44799999999998</c:v>
                </c:pt>
                <c:pt idx="1874">
                  <c:v>668.70899999999995</c:v>
                </c:pt>
                <c:pt idx="1875">
                  <c:v>668.971</c:v>
                </c:pt>
                <c:pt idx="1876">
                  <c:v>669.23299999999995</c:v>
                </c:pt>
                <c:pt idx="1877">
                  <c:v>669.49400000000003</c:v>
                </c:pt>
                <c:pt idx="1878">
                  <c:v>669.75599999999997</c:v>
                </c:pt>
                <c:pt idx="1879">
                  <c:v>670.01800000000003</c:v>
                </c:pt>
                <c:pt idx="1880">
                  <c:v>670.279</c:v>
                </c:pt>
                <c:pt idx="1881">
                  <c:v>670.54100000000005</c:v>
                </c:pt>
                <c:pt idx="1882">
                  <c:v>670.803</c:v>
                </c:pt>
                <c:pt idx="1883">
                  <c:v>671.06399999999996</c:v>
                </c:pt>
                <c:pt idx="1884">
                  <c:v>671.32600000000002</c:v>
                </c:pt>
                <c:pt idx="1885">
                  <c:v>671.58699999999999</c:v>
                </c:pt>
                <c:pt idx="1886">
                  <c:v>671.84900000000005</c:v>
                </c:pt>
                <c:pt idx="1887">
                  <c:v>672.11099999999999</c:v>
                </c:pt>
                <c:pt idx="1888">
                  <c:v>672.37199999999996</c:v>
                </c:pt>
                <c:pt idx="1889">
                  <c:v>672.63400000000001</c:v>
                </c:pt>
                <c:pt idx="1890">
                  <c:v>672.89499999999998</c:v>
                </c:pt>
                <c:pt idx="1891">
                  <c:v>673.15700000000004</c:v>
                </c:pt>
                <c:pt idx="1892">
                  <c:v>673.41800000000001</c:v>
                </c:pt>
                <c:pt idx="1893">
                  <c:v>673.68</c:v>
                </c:pt>
                <c:pt idx="1894">
                  <c:v>673.94100000000003</c:v>
                </c:pt>
                <c:pt idx="1895">
                  <c:v>674.20299999999997</c:v>
                </c:pt>
                <c:pt idx="1896">
                  <c:v>674.46400000000006</c:v>
                </c:pt>
                <c:pt idx="1897">
                  <c:v>674.726</c:v>
                </c:pt>
                <c:pt idx="1898">
                  <c:v>674.98699999999997</c:v>
                </c:pt>
                <c:pt idx="1899">
                  <c:v>675.24900000000002</c:v>
                </c:pt>
                <c:pt idx="1900">
                  <c:v>675.51</c:v>
                </c:pt>
                <c:pt idx="1901">
                  <c:v>675.77099999999996</c:v>
                </c:pt>
                <c:pt idx="1902">
                  <c:v>676.03300000000002</c:v>
                </c:pt>
                <c:pt idx="1903">
                  <c:v>676.29399999999998</c:v>
                </c:pt>
                <c:pt idx="1904">
                  <c:v>676.55600000000004</c:v>
                </c:pt>
                <c:pt idx="1905">
                  <c:v>676.81700000000001</c:v>
                </c:pt>
                <c:pt idx="1906">
                  <c:v>677.07799999999997</c:v>
                </c:pt>
                <c:pt idx="1907">
                  <c:v>677.34</c:v>
                </c:pt>
                <c:pt idx="1908">
                  <c:v>677.601</c:v>
                </c:pt>
                <c:pt idx="1909">
                  <c:v>677.86199999999997</c:v>
                </c:pt>
                <c:pt idx="1910">
                  <c:v>678.12400000000002</c:v>
                </c:pt>
                <c:pt idx="1911">
                  <c:v>678.38499999999999</c:v>
                </c:pt>
                <c:pt idx="1912">
                  <c:v>678.64599999999996</c:v>
                </c:pt>
                <c:pt idx="1913">
                  <c:v>678.90700000000004</c:v>
                </c:pt>
                <c:pt idx="1914">
                  <c:v>679.16899999999998</c:v>
                </c:pt>
                <c:pt idx="1915">
                  <c:v>679.43</c:v>
                </c:pt>
                <c:pt idx="1916">
                  <c:v>679.69100000000003</c:v>
                </c:pt>
                <c:pt idx="1917">
                  <c:v>679.952</c:v>
                </c:pt>
                <c:pt idx="1918">
                  <c:v>680.21400000000006</c:v>
                </c:pt>
                <c:pt idx="1919">
                  <c:v>680.47500000000002</c:v>
                </c:pt>
                <c:pt idx="1920">
                  <c:v>680.73599999999999</c:v>
                </c:pt>
                <c:pt idx="1921">
                  <c:v>680.99699999999996</c:v>
                </c:pt>
                <c:pt idx="1922">
                  <c:v>681.25800000000004</c:v>
                </c:pt>
                <c:pt idx="1923">
                  <c:v>681.51900000000001</c:v>
                </c:pt>
                <c:pt idx="1924">
                  <c:v>681.78099999999995</c:v>
                </c:pt>
                <c:pt idx="1925">
                  <c:v>682.04200000000003</c:v>
                </c:pt>
                <c:pt idx="1926">
                  <c:v>682.303</c:v>
                </c:pt>
                <c:pt idx="1927">
                  <c:v>682.56399999999996</c:v>
                </c:pt>
                <c:pt idx="1928">
                  <c:v>682.82500000000005</c:v>
                </c:pt>
                <c:pt idx="1929">
                  <c:v>683.08600000000001</c:v>
                </c:pt>
                <c:pt idx="1930">
                  <c:v>683.34699999999998</c:v>
                </c:pt>
                <c:pt idx="1931">
                  <c:v>683.60799999999995</c:v>
                </c:pt>
                <c:pt idx="1932">
                  <c:v>683.86900000000003</c:v>
                </c:pt>
                <c:pt idx="1933">
                  <c:v>684.13</c:v>
                </c:pt>
                <c:pt idx="1934">
                  <c:v>684.39099999999996</c:v>
                </c:pt>
                <c:pt idx="1935">
                  <c:v>684.65200000000004</c:v>
                </c:pt>
                <c:pt idx="1936">
                  <c:v>684.91300000000001</c:v>
                </c:pt>
                <c:pt idx="1937">
                  <c:v>685.17399999999998</c:v>
                </c:pt>
                <c:pt idx="1938">
                  <c:v>685.43499999999995</c:v>
                </c:pt>
                <c:pt idx="1939">
                  <c:v>685.69600000000003</c:v>
                </c:pt>
                <c:pt idx="1940">
                  <c:v>685.95699999999999</c:v>
                </c:pt>
                <c:pt idx="1941">
                  <c:v>686.21799999999996</c:v>
                </c:pt>
                <c:pt idx="1942">
                  <c:v>686.47900000000004</c:v>
                </c:pt>
                <c:pt idx="1943">
                  <c:v>686.74</c:v>
                </c:pt>
                <c:pt idx="1944">
                  <c:v>687.00099999999998</c:v>
                </c:pt>
                <c:pt idx="1945">
                  <c:v>687.26199999999994</c:v>
                </c:pt>
                <c:pt idx="1946">
                  <c:v>687.52300000000002</c:v>
                </c:pt>
                <c:pt idx="1947">
                  <c:v>687.78399999999999</c:v>
                </c:pt>
                <c:pt idx="1948">
                  <c:v>688.04499999999996</c:v>
                </c:pt>
                <c:pt idx="1949">
                  <c:v>688.30499999999995</c:v>
                </c:pt>
                <c:pt idx="1950">
                  <c:v>688.56600000000003</c:v>
                </c:pt>
                <c:pt idx="1951">
                  <c:v>688.827</c:v>
                </c:pt>
                <c:pt idx="1952">
                  <c:v>689.08799999999997</c:v>
                </c:pt>
                <c:pt idx="1953">
                  <c:v>689.34900000000005</c:v>
                </c:pt>
                <c:pt idx="1954">
                  <c:v>689.61</c:v>
                </c:pt>
                <c:pt idx="1955">
                  <c:v>689.87</c:v>
                </c:pt>
                <c:pt idx="1956">
                  <c:v>690.13099999999997</c:v>
                </c:pt>
                <c:pt idx="1957">
                  <c:v>690.39200000000005</c:v>
                </c:pt>
                <c:pt idx="1958">
                  <c:v>690.65300000000002</c:v>
                </c:pt>
                <c:pt idx="1959">
                  <c:v>690.91300000000001</c:v>
                </c:pt>
                <c:pt idx="1960">
                  <c:v>691.17399999999998</c:v>
                </c:pt>
                <c:pt idx="1961">
                  <c:v>691.43499999999995</c:v>
                </c:pt>
                <c:pt idx="1962">
                  <c:v>691.69600000000003</c:v>
                </c:pt>
                <c:pt idx="1963">
                  <c:v>691.95600000000002</c:v>
                </c:pt>
                <c:pt idx="1964">
                  <c:v>692.21699999999998</c:v>
                </c:pt>
                <c:pt idx="1965">
                  <c:v>692.47799999999995</c:v>
                </c:pt>
                <c:pt idx="1966">
                  <c:v>692.73800000000006</c:v>
                </c:pt>
                <c:pt idx="1967">
                  <c:v>692.99900000000002</c:v>
                </c:pt>
                <c:pt idx="1968">
                  <c:v>693.26</c:v>
                </c:pt>
                <c:pt idx="1969">
                  <c:v>693.52</c:v>
                </c:pt>
                <c:pt idx="1970">
                  <c:v>693.78099999999995</c:v>
                </c:pt>
                <c:pt idx="1971">
                  <c:v>694.04100000000005</c:v>
                </c:pt>
                <c:pt idx="1972">
                  <c:v>694.30200000000002</c:v>
                </c:pt>
                <c:pt idx="1973">
                  <c:v>694.56299999999999</c:v>
                </c:pt>
                <c:pt idx="1974">
                  <c:v>694.82299999999998</c:v>
                </c:pt>
                <c:pt idx="1975">
                  <c:v>695.08399999999995</c:v>
                </c:pt>
                <c:pt idx="1976">
                  <c:v>695.34400000000005</c:v>
                </c:pt>
                <c:pt idx="1977">
                  <c:v>695.60500000000002</c:v>
                </c:pt>
                <c:pt idx="1978">
                  <c:v>695.86500000000001</c:v>
                </c:pt>
                <c:pt idx="1979">
                  <c:v>696.12599999999998</c:v>
                </c:pt>
                <c:pt idx="1980">
                  <c:v>696.38599999999997</c:v>
                </c:pt>
                <c:pt idx="1981">
                  <c:v>696.64700000000005</c:v>
                </c:pt>
                <c:pt idx="1982">
                  <c:v>696.90700000000004</c:v>
                </c:pt>
                <c:pt idx="1983">
                  <c:v>697.16800000000001</c:v>
                </c:pt>
                <c:pt idx="1984">
                  <c:v>697.428</c:v>
                </c:pt>
                <c:pt idx="1985">
                  <c:v>697.68899999999996</c:v>
                </c:pt>
                <c:pt idx="1986">
                  <c:v>697.94899999999996</c:v>
                </c:pt>
                <c:pt idx="1987">
                  <c:v>698.20899999999995</c:v>
                </c:pt>
                <c:pt idx="1988">
                  <c:v>698.47</c:v>
                </c:pt>
                <c:pt idx="1989">
                  <c:v>698.73</c:v>
                </c:pt>
                <c:pt idx="1990">
                  <c:v>698.99099999999999</c:v>
                </c:pt>
                <c:pt idx="1991">
                  <c:v>699.25099999999998</c:v>
                </c:pt>
                <c:pt idx="1992">
                  <c:v>699.51099999999997</c:v>
                </c:pt>
                <c:pt idx="1993">
                  <c:v>699.77200000000005</c:v>
                </c:pt>
                <c:pt idx="1994">
                  <c:v>700.03200000000004</c:v>
                </c:pt>
                <c:pt idx="1995">
                  <c:v>700.29200000000003</c:v>
                </c:pt>
                <c:pt idx="1996">
                  <c:v>700.553</c:v>
                </c:pt>
                <c:pt idx="1997">
                  <c:v>700.81299999999999</c:v>
                </c:pt>
                <c:pt idx="1998">
                  <c:v>701.07299999999998</c:v>
                </c:pt>
                <c:pt idx="1999">
                  <c:v>701.33399999999995</c:v>
                </c:pt>
                <c:pt idx="2000">
                  <c:v>701.59400000000005</c:v>
                </c:pt>
                <c:pt idx="2001">
                  <c:v>701.85400000000004</c:v>
                </c:pt>
                <c:pt idx="2002">
                  <c:v>702.11400000000003</c:v>
                </c:pt>
                <c:pt idx="2003">
                  <c:v>702.375</c:v>
                </c:pt>
                <c:pt idx="2004">
                  <c:v>702.63499999999999</c:v>
                </c:pt>
                <c:pt idx="2005">
                  <c:v>702.89499999999998</c:v>
                </c:pt>
                <c:pt idx="2006">
                  <c:v>703.15499999999997</c:v>
                </c:pt>
                <c:pt idx="2007">
                  <c:v>703.41499999999996</c:v>
                </c:pt>
                <c:pt idx="2008">
                  <c:v>703.67600000000004</c:v>
                </c:pt>
                <c:pt idx="2009">
                  <c:v>703.93600000000004</c:v>
                </c:pt>
                <c:pt idx="2010">
                  <c:v>704.19600000000003</c:v>
                </c:pt>
                <c:pt idx="2011">
                  <c:v>704.45600000000002</c:v>
                </c:pt>
                <c:pt idx="2012">
                  <c:v>704.71600000000001</c:v>
                </c:pt>
                <c:pt idx="2013">
                  <c:v>704.976</c:v>
                </c:pt>
                <c:pt idx="2014">
                  <c:v>705.23599999999999</c:v>
                </c:pt>
                <c:pt idx="2015">
                  <c:v>705.49699999999996</c:v>
                </c:pt>
                <c:pt idx="2016">
                  <c:v>705.75699999999995</c:v>
                </c:pt>
                <c:pt idx="2017">
                  <c:v>706.01700000000005</c:v>
                </c:pt>
                <c:pt idx="2018">
                  <c:v>706.27700000000004</c:v>
                </c:pt>
                <c:pt idx="2019">
                  <c:v>706.53700000000003</c:v>
                </c:pt>
                <c:pt idx="2020">
                  <c:v>706.79700000000003</c:v>
                </c:pt>
                <c:pt idx="2021">
                  <c:v>707.05700000000002</c:v>
                </c:pt>
                <c:pt idx="2022">
                  <c:v>707.31700000000001</c:v>
                </c:pt>
                <c:pt idx="2023">
                  <c:v>707.577</c:v>
                </c:pt>
                <c:pt idx="2024">
                  <c:v>707.83699999999999</c:v>
                </c:pt>
                <c:pt idx="2025">
                  <c:v>708.09699999999998</c:v>
                </c:pt>
                <c:pt idx="2026">
                  <c:v>708.35699999999997</c:v>
                </c:pt>
                <c:pt idx="2027">
                  <c:v>708.61699999999996</c:v>
                </c:pt>
                <c:pt idx="2028">
                  <c:v>708.87699999999995</c:v>
                </c:pt>
                <c:pt idx="2029">
                  <c:v>709.13699999999994</c:v>
                </c:pt>
                <c:pt idx="2030">
                  <c:v>709.39700000000005</c:v>
                </c:pt>
                <c:pt idx="2031">
                  <c:v>709.65599999999995</c:v>
                </c:pt>
                <c:pt idx="2032">
                  <c:v>709.91600000000005</c:v>
                </c:pt>
                <c:pt idx="2033">
                  <c:v>710.17600000000004</c:v>
                </c:pt>
                <c:pt idx="2034">
                  <c:v>710.43600000000004</c:v>
                </c:pt>
                <c:pt idx="2035">
                  <c:v>710.69600000000003</c:v>
                </c:pt>
                <c:pt idx="2036">
                  <c:v>710.95600000000002</c:v>
                </c:pt>
                <c:pt idx="2037">
                  <c:v>711.21600000000001</c:v>
                </c:pt>
                <c:pt idx="2038">
                  <c:v>711.476</c:v>
                </c:pt>
                <c:pt idx="2039">
                  <c:v>711.73500000000001</c:v>
                </c:pt>
                <c:pt idx="2040">
                  <c:v>711.995</c:v>
                </c:pt>
                <c:pt idx="2041">
                  <c:v>712.255</c:v>
                </c:pt>
                <c:pt idx="2042">
                  <c:v>712.51499999999999</c:v>
                </c:pt>
                <c:pt idx="2043">
                  <c:v>712.77499999999998</c:v>
                </c:pt>
                <c:pt idx="2044">
                  <c:v>713.03399999999999</c:v>
                </c:pt>
                <c:pt idx="2045">
                  <c:v>713.29399999999998</c:v>
                </c:pt>
                <c:pt idx="2046">
                  <c:v>713.55399999999997</c:v>
                </c:pt>
                <c:pt idx="2047">
                  <c:v>713.81399999999996</c:v>
                </c:pt>
                <c:pt idx="2048">
                  <c:v>714.07299999999998</c:v>
                </c:pt>
                <c:pt idx="2049">
                  <c:v>714.33299999999997</c:v>
                </c:pt>
                <c:pt idx="2050">
                  <c:v>714.59299999999996</c:v>
                </c:pt>
                <c:pt idx="2051">
                  <c:v>714.85199999999998</c:v>
                </c:pt>
                <c:pt idx="2052">
                  <c:v>715.11199999999997</c:v>
                </c:pt>
                <c:pt idx="2053">
                  <c:v>715.37199999999996</c:v>
                </c:pt>
                <c:pt idx="2054">
                  <c:v>715.63099999999997</c:v>
                </c:pt>
                <c:pt idx="2055">
                  <c:v>715.89099999999996</c:v>
                </c:pt>
                <c:pt idx="2056">
                  <c:v>716.15099999999995</c:v>
                </c:pt>
                <c:pt idx="2057">
                  <c:v>716.41</c:v>
                </c:pt>
                <c:pt idx="2058">
                  <c:v>716.67</c:v>
                </c:pt>
                <c:pt idx="2059">
                  <c:v>716.92899999999997</c:v>
                </c:pt>
                <c:pt idx="2060">
                  <c:v>717.18899999999996</c:v>
                </c:pt>
                <c:pt idx="2061">
                  <c:v>717.44799999999998</c:v>
                </c:pt>
                <c:pt idx="2062">
                  <c:v>717.70799999999997</c:v>
                </c:pt>
                <c:pt idx="2063">
                  <c:v>717.96799999999996</c:v>
                </c:pt>
                <c:pt idx="2064">
                  <c:v>718.22699999999998</c:v>
                </c:pt>
                <c:pt idx="2065">
                  <c:v>718.48699999999997</c:v>
                </c:pt>
                <c:pt idx="2066">
                  <c:v>718.74599999999998</c:v>
                </c:pt>
                <c:pt idx="2067">
                  <c:v>719.00599999999997</c:v>
                </c:pt>
                <c:pt idx="2068">
                  <c:v>719.26499999999999</c:v>
                </c:pt>
                <c:pt idx="2069">
                  <c:v>719.52499999999998</c:v>
                </c:pt>
                <c:pt idx="2070">
                  <c:v>719.78399999999999</c:v>
                </c:pt>
                <c:pt idx="2071">
                  <c:v>720.04399999999998</c:v>
                </c:pt>
                <c:pt idx="2072">
                  <c:v>720.303</c:v>
                </c:pt>
                <c:pt idx="2073">
                  <c:v>720.56200000000001</c:v>
                </c:pt>
                <c:pt idx="2074">
                  <c:v>720.822</c:v>
                </c:pt>
                <c:pt idx="2075">
                  <c:v>721.08100000000002</c:v>
                </c:pt>
                <c:pt idx="2076">
                  <c:v>721.34100000000001</c:v>
                </c:pt>
                <c:pt idx="2077">
                  <c:v>721.6</c:v>
                </c:pt>
                <c:pt idx="2078">
                  <c:v>721.85900000000004</c:v>
                </c:pt>
                <c:pt idx="2079">
                  <c:v>722.11900000000003</c:v>
                </c:pt>
                <c:pt idx="2080">
                  <c:v>722.37800000000004</c:v>
                </c:pt>
                <c:pt idx="2081">
                  <c:v>722.63699999999994</c:v>
                </c:pt>
                <c:pt idx="2082">
                  <c:v>722.89700000000005</c:v>
                </c:pt>
                <c:pt idx="2083">
                  <c:v>723.15599999999995</c:v>
                </c:pt>
                <c:pt idx="2084">
                  <c:v>723.41499999999996</c:v>
                </c:pt>
                <c:pt idx="2085">
                  <c:v>723.67499999999995</c:v>
                </c:pt>
                <c:pt idx="2086">
                  <c:v>723.93399999999997</c:v>
                </c:pt>
                <c:pt idx="2087">
                  <c:v>724.19299999999998</c:v>
                </c:pt>
                <c:pt idx="2088">
                  <c:v>724.452</c:v>
                </c:pt>
                <c:pt idx="2089">
                  <c:v>724.71199999999999</c:v>
                </c:pt>
                <c:pt idx="2090">
                  <c:v>724.971</c:v>
                </c:pt>
                <c:pt idx="2091">
                  <c:v>725.23</c:v>
                </c:pt>
                <c:pt idx="2092">
                  <c:v>725.48900000000003</c:v>
                </c:pt>
                <c:pt idx="2093">
                  <c:v>725.74900000000002</c:v>
                </c:pt>
                <c:pt idx="2094">
                  <c:v>726.00800000000004</c:v>
                </c:pt>
                <c:pt idx="2095">
                  <c:v>726.26700000000005</c:v>
                </c:pt>
                <c:pt idx="2096">
                  <c:v>726.52599999999995</c:v>
                </c:pt>
                <c:pt idx="2097">
                  <c:v>726.78499999999997</c:v>
                </c:pt>
                <c:pt idx="2098">
                  <c:v>727.04399999999998</c:v>
                </c:pt>
                <c:pt idx="2099">
                  <c:v>727.303</c:v>
                </c:pt>
                <c:pt idx="2100">
                  <c:v>727.56299999999999</c:v>
                </c:pt>
                <c:pt idx="2101">
                  <c:v>727.822</c:v>
                </c:pt>
                <c:pt idx="2102">
                  <c:v>728.08100000000002</c:v>
                </c:pt>
                <c:pt idx="2103">
                  <c:v>728.34</c:v>
                </c:pt>
                <c:pt idx="2104">
                  <c:v>728.59900000000005</c:v>
                </c:pt>
                <c:pt idx="2105">
                  <c:v>728.85799999999995</c:v>
                </c:pt>
                <c:pt idx="2106">
                  <c:v>729.11699999999996</c:v>
                </c:pt>
                <c:pt idx="2107">
                  <c:v>729.37599999999998</c:v>
                </c:pt>
                <c:pt idx="2108">
                  <c:v>729.63499999999999</c:v>
                </c:pt>
                <c:pt idx="2109">
                  <c:v>729.89400000000001</c:v>
                </c:pt>
                <c:pt idx="2110">
                  <c:v>730.15300000000002</c:v>
                </c:pt>
                <c:pt idx="2111">
                  <c:v>730.41200000000003</c:v>
                </c:pt>
                <c:pt idx="2112">
                  <c:v>730.67100000000005</c:v>
                </c:pt>
                <c:pt idx="2113">
                  <c:v>730.93</c:v>
                </c:pt>
                <c:pt idx="2114">
                  <c:v>731.18899999999996</c:v>
                </c:pt>
                <c:pt idx="2115">
                  <c:v>731.44799999999998</c:v>
                </c:pt>
                <c:pt idx="2116">
                  <c:v>731.70699999999999</c:v>
                </c:pt>
                <c:pt idx="2117">
                  <c:v>731.96600000000001</c:v>
                </c:pt>
                <c:pt idx="2118">
                  <c:v>732.22500000000002</c:v>
                </c:pt>
                <c:pt idx="2119">
                  <c:v>732.48400000000004</c:v>
                </c:pt>
                <c:pt idx="2120">
                  <c:v>732.74199999999996</c:v>
                </c:pt>
                <c:pt idx="2121">
                  <c:v>733.00099999999998</c:v>
                </c:pt>
                <c:pt idx="2122">
                  <c:v>733.26</c:v>
                </c:pt>
                <c:pt idx="2123">
                  <c:v>733.51900000000001</c:v>
                </c:pt>
                <c:pt idx="2124">
                  <c:v>733.77800000000002</c:v>
                </c:pt>
                <c:pt idx="2125">
                  <c:v>734.03700000000003</c:v>
                </c:pt>
                <c:pt idx="2126">
                  <c:v>734.29600000000005</c:v>
                </c:pt>
                <c:pt idx="2127">
                  <c:v>734.55399999999997</c:v>
                </c:pt>
                <c:pt idx="2128">
                  <c:v>734.81299999999999</c:v>
                </c:pt>
                <c:pt idx="2129">
                  <c:v>735.072</c:v>
                </c:pt>
                <c:pt idx="2130">
                  <c:v>735.33100000000002</c:v>
                </c:pt>
                <c:pt idx="2131">
                  <c:v>735.58900000000006</c:v>
                </c:pt>
                <c:pt idx="2132">
                  <c:v>735.84799999999996</c:v>
                </c:pt>
                <c:pt idx="2133">
                  <c:v>736.10699999999997</c:v>
                </c:pt>
                <c:pt idx="2134">
                  <c:v>736.36599999999999</c:v>
                </c:pt>
                <c:pt idx="2135">
                  <c:v>736.62400000000002</c:v>
                </c:pt>
                <c:pt idx="2136">
                  <c:v>736.88300000000004</c:v>
                </c:pt>
                <c:pt idx="2137">
                  <c:v>737.14200000000005</c:v>
                </c:pt>
                <c:pt idx="2138">
                  <c:v>737.4</c:v>
                </c:pt>
                <c:pt idx="2139">
                  <c:v>737.65899999999999</c:v>
                </c:pt>
                <c:pt idx="2140">
                  <c:v>737.91800000000001</c:v>
                </c:pt>
                <c:pt idx="2141">
                  <c:v>738.17600000000004</c:v>
                </c:pt>
                <c:pt idx="2142">
                  <c:v>738.43499999999995</c:v>
                </c:pt>
                <c:pt idx="2143">
                  <c:v>738.69399999999996</c:v>
                </c:pt>
                <c:pt idx="2144">
                  <c:v>738.952</c:v>
                </c:pt>
                <c:pt idx="2145">
                  <c:v>739.21100000000001</c:v>
                </c:pt>
                <c:pt idx="2146">
                  <c:v>739.46900000000005</c:v>
                </c:pt>
                <c:pt idx="2147">
                  <c:v>739.72799999999995</c:v>
                </c:pt>
                <c:pt idx="2148">
                  <c:v>739.98699999999997</c:v>
                </c:pt>
                <c:pt idx="2149">
                  <c:v>740.245</c:v>
                </c:pt>
                <c:pt idx="2150">
                  <c:v>740.50400000000002</c:v>
                </c:pt>
                <c:pt idx="2151">
                  <c:v>740.76199999999994</c:v>
                </c:pt>
                <c:pt idx="2152">
                  <c:v>741.02099999999996</c:v>
                </c:pt>
                <c:pt idx="2153">
                  <c:v>741.279</c:v>
                </c:pt>
                <c:pt idx="2154">
                  <c:v>741.53800000000001</c:v>
                </c:pt>
                <c:pt idx="2155">
                  <c:v>741.79600000000005</c:v>
                </c:pt>
                <c:pt idx="2156">
                  <c:v>742.05499999999995</c:v>
                </c:pt>
                <c:pt idx="2157">
                  <c:v>742.31299999999999</c:v>
                </c:pt>
                <c:pt idx="2158">
                  <c:v>742.572</c:v>
                </c:pt>
                <c:pt idx="2159">
                  <c:v>742.83</c:v>
                </c:pt>
                <c:pt idx="2160">
                  <c:v>743.08799999999997</c:v>
                </c:pt>
                <c:pt idx="2161">
                  <c:v>743.34699999999998</c:v>
                </c:pt>
                <c:pt idx="2162">
                  <c:v>743.60500000000002</c:v>
                </c:pt>
                <c:pt idx="2163">
                  <c:v>743.86400000000003</c:v>
                </c:pt>
                <c:pt idx="2164">
                  <c:v>744.12199999999996</c:v>
                </c:pt>
                <c:pt idx="2165">
                  <c:v>744.38</c:v>
                </c:pt>
                <c:pt idx="2166">
                  <c:v>744.63900000000001</c:v>
                </c:pt>
                <c:pt idx="2167">
                  <c:v>744.89700000000005</c:v>
                </c:pt>
                <c:pt idx="2168">
                  <c:v>745.15499999999997</c:v>
                </c:pt>
                <c:pt idx="2169">
                  <c:v>745.41399999999999</c:v>
                </c:pt>
                <c:pt idx="2170">
                  <c:v>745.67200000000003</c:v>
                </c:pt>
                <c:pt idx="2171">
                  <c:v>745.93</c:v>
                </c:pt>
                <c:pt idx="2172">
                  <c:v>746.18899999999996</c:v>
                </c:pt>
                <c:pt idx="2173">
                  <c:v>746.447</c:v>
                </c:pt>
                <c:pt idx="2174">
                  <c:v>746.70500000000004</c:v>
                </c:pt>
                <c:pt idx="2175">
                  <c:v>746.96299999999997</c:v>
                </c:pt>
                <c:pt idx="2176">
                  <c:v>747.22199999999998</c:v>
                </c:pt>
                <c:pt idx="2177">
                  <c:v>747.48</c:v>
                </c:pt>
                <c:pt idx="2178">
                  <c:v>747.73800000000006</c:v>
                </c:pt>
                <c:pt idx="2179">
                  <c:v>747.99599999999998</c:v>
                </c:pt>
                <c:pt idx="2180">
                  <c:v>748.255</c:v>
                </c:pt>
                <c:pt idx="2181">
                  <c:v>748.51300000000003</c:v>
                </c:pt>
                <c:pt idx="2182">
                  <c:v>748.77099999999996</c:v>
                </c:pt>
                <c:pt idx="2183">
                  <c:v>749.029</c:v>
                </c:pt>
                <c:pt idx="2184">
                  <c:v>749.28700000000003</c:v>
                </c:pt>
                <c:pt idx="2185">
                  <c:v>749.54499999999996</c:v>
                </c:pt>
                <c:pt idx="2186">
                  <c:v>749.803</c:v>
                </c:pt>
                <c:pt idx="2187">
                  <c:v>750.06200000000001</c:v>
                </c:pt>
                <c:pt idx="2188">
                  <c:v>750.32</c:v>
                </c:pt>
                <c:pt idx="2189">
                  <c:v>750.57799999999997</c:v>
                </c:pt>
                <c:pt idx="2190">
                  <c:v>750.83600000000001</c:v>
                </c:pt>
                <c:pt idx="2191">
                  <c:v>751.09400000000005</c:v>
                </c:pt>
                <c:pt idx="2192">
                  <c:v>751.35199999999998</c:v>
                </c:pt>
                <c:pt idx="2193">
                  <c:v>751.61</c:v>
                </c:pt>
                <c:pt idx="2194">
                  <c:v>751.86800000000005</c:v>
                </c:pt>
                <c:pt idx="2195">
                  <c:v>752.12599999999998</c:v>
                </c:pt>
                <c:pt idx="2196">
                  <c:v>752.38400000000001</c:v>
                </c:pt>
                <c:pt idx="2197">
                  <c:v>752.64200000000005</c:v>
                </c:pt>
                <c:pt idx="2198">
                  <c:v>752.9</c:v>
                </c:pt>
                <c:pt idx="2199">
                  <c:v>753.15800000000002</c:v>
                </c:pt>
                <c:pt idx="2200">
                  <c:v>753.41600000000005</c:v>
                </c:pt>
                <c:pt idx="2201">
                  <c:v>753.67399999999998</c:v>
                </c:pt>
                <c:pt idx="2202">
                  <c:v>753.93200000000002</c:v>
                </c:pt>
                <c:pt idx="2203">
                  <c:v>754.19</c:v>
                </c:pt>
                <c:pt idx="2204">
                  <c:v>754.44799999999998</c:v>
                </c:pt>
                <c:pt idx="2205">
                  <c:v>754.70600000000002</c:v>
                </c:pt>
                <c:pt idx="2206">
                  <c:v>754.96400000000006</c:v>
                </c:pt>
                <c:pt idx="2207">
                  <c:v>755.221</c:v>
                </c:pt>
                <c:pt idx="2208">
                  <c:v>755.47900000000004</c:v>
                </c:pt>
                <c:pt idx="2209">
                  <c:v>755.73699999999997</c:v>
                </c:pt>
                <c:pt idx="2210">
                  <c:v>755.995</c:v>
                </c:pt>
                <c:pt idx="2211">
                  <c:v>756.25300000000004</c:v>
                </c:pt>
                <c:pt idx="2212">
                  <c:v>756.51099999999997</c:v>
                </c:pt>
                <c:pt idx="2213">
                  <c:v>756.76900000000001</c:v>
                </c:pt>
                <c:pt idx="2214">
                  <c:v>757.02599999999995</c:v>
                </c:pt>
                <c:pt idx="2215">
                  <c:v>757.28399999999999</c:v>
                </c:pt>
                <c:pt idx="2216">
                  <c:v>757.54200000000003</c:v>
                </c:pt>
                <c:pt idx="2217">
                  <c:v>757.8</c:v>
                </c:pt>
                <c:pt idx="2218">
                  <c:v>758.05700000000002</c:v>
                </c:pt>
                <c:pt idx="2219">
                  <c:v>758.31500000000005</c:v>
                </c:pt>
                <c:pt idx="2220">
                  <c:v>758.57299999999998</c:v>
                </c:pt>
                <c:pt idx="2221">
                  <c:v>758.83100000000002</c:v>
                </c:pt>
                <c:pt idx="2222">
                  <c:v>759.08799999999997</c:v>
                </c:pt>
                <c:pt idx="2223">
                  <c:v>759.346</c:v>
                </c:pt>
                <c:pt idx="2224">
                  <c:v>759.60400000000004</c:v>
                </c:pt>
                <c:pt idx="2225">
                  <c:v>759.86099999999999</c:v>
                </c:pt>
                <c:pt idx="2226">
                  <c:v>760.11900000000003</c:v>
                </c:pt>
                <c:pt idx="2227">
                  <c:v>760.37699999999995</c:v>
                </c:pt>
                <c:pt idx="2228">
                  <c:v>760.63400000000001</c:v>
                </c:pt>
                <c:pt idx="2229">
                  <c:v>760.89200000000005</c:v>
                </c:pt>
                <c:pt idx="2230">
                  <c:v>761.15</c:v>
                </c:pt>
                <c:pt idx="2231">
                  <c:v>761.40700000000004</c:v>
                </c:pt>
                <c:pt idx="2232">
                  <c:v>761.66499999999996</c:v>
                </c:pt>
                <c:pt idx="2233">
                  <c:v>761.92200000000003</c:v>
                </c:pt>
                <c:pt idx="2234">
                  <c:v>762.18</c:v>
                </c:pt>
                <c:pt idx="2235">
                  <c:v>762.43700000000001</c:v>
                </c:pt>
                <c:pt idx="2236">
                  <c:v>762.69500000000005</c:v>
                </c:pt>
                <c:pt idx="2237">
                  <c:v>762.95299999999997</c:v>
                </c:pt>
                <c:pt idx="2238">
                  <c:v>763.21</c:v>
                </c:pt>
                <c:pt idx="2239">
                  <c:v>763.46799999999996</c:v>
                </c:pt>
                <c:pt idx="2240">
                  <c:v>763.72500000000002</c:v>
                </c:pt>
                <c:pt idx="2241">
                  <c:v>763.98299999999995</c:v>
                </c:pt>
                <c:pt idx="2242">
                  <c:v>764.24</c:v>
                </c:pt>
                <c:pt idx="2243">
                  <c:v>764.49800000000005</c:v>
                </c:pt>
                <c:pt idx="2244">
                  <c:v>764.755</c:v>
                </c:pt>
                <c:pt idx="2245">
                  <c:v>765.01199999999994</c:v>
                </c:pt>
                <c:pt idx="2246">
                  <c:v>765.27</c:v>
                </c:pt>
                <c:pt idx="2247">
                  <c:v>765.52700000000004</c:v>
                </c:pt>
                <c:pt idx="2248">
                  <c:v>765.78499999999997</c:v>
                </c:pt>
                <c:pt idx="2249">
                  <c:v>766.04200000000003</c:v>
                </c:pt>
                <c:pt idx="2250">
                  <c:v>766.3</c:v>
                </c:pt>
                <c:pt idx="2251">
                  <c:v>766.55700000000002</c:v>
                </c:pt>
                <c:pt idx="2252">
                  <c:v>766.81399999999996</c:v>
                </c:pt>
                <c:pt idx="2253">
                  <c:v>767.072</c:v>
                </c:pt>
                <c:pt idx="2254">
                  <c:v>767.32899999999995</c:v>
                </c:pt>
                <c:pt idx="2255">
                  <c:v>767.58600000000001</c:v>
                </c:pt>
                <c:pt idx="2256">
                  <c:v>767.84400000000005</c:v>
                </c:pt>
                <c:pt idx="2257">
                  <c:v>768.101</c:v>
                </c:pt>
                <c:pt idx="2258">
                  <c:v>768.35799999999995</c:v>
                </c:pt>
                <c:pt idx="2259">
                  <c:v>768.61500000000001</c:v>
                </c:pt>
                <c:pt idx="2260">
                  <c:v>768.87300000000005</c:v>
                </c:pt>
                <c:pt idx="2261">
                  <c:v>769.13</c:v>
                </c:pt>
                <c:pt idx="2262">
                  <c:v>769.38699999999994</c:v>
                </c:pt>
                <c:pt idx="2263">
                  <c:v>769.64499999999998</c:v>
                </c:pt>
                <c:pt idx="2264">
                  <c:v>769.90200000000004</c:v>
                </c:pt>
                <c:pt idx="2265">
                  <c:v>770.15899999999999</c:v>
                </c:pt>
                <c:pt idx="2266">
                  <c:v>770.41600000000005</c:v>
                </c:pt>
                <c:pt idx="2267">
                  <c:v>770.673</c:v>
                </c:pt>
                <c:pt idx="2268">
                  <c:v>770.93100000000004</c:v>
                </c:pt>
                <c:pt idx="2269">
                  <c:v>771.18799999999999</c:v>
                </c:pt>
                <c:pt idx="2270">
                  <c:v>771.44500000000005</c:v>
                </c:pt>
                <c:pt idx="2271">
                  <c:v>771.702</c:v>
                </c:pt>
                <c:pt idx="2272">
                  <c:v>771.95899999999995</c:v>
                </c:pt>
                <c:pt idx="2273">
                  <c:v>772.21600000000001</c:v>
                </c:pt>
                <c:pt idx="2274">
                  <c:v>772.47299999999996</c:v>
                </c:pt>
                <c:pt idx="2275">
                  <c:v>772.73</c:v>
                </c:pt>
                <c:pt idx="2276">
                  <c:v>772.98800000000006</c:v>
                </c:pt>
                <c:pt idx="2277">
                  <c:v>773.245</c:v>
                </c:pt>
                <c:pt idx="2278">
                  <c:v>773.50199999999995</c:v>
                </c:pt>
                <c:pt idx="2279">
                  <c:v>773.75900000000001</c:v>
                </c:pt>
                <c:pt idx="2280">
                  <c:v>774.01599999999996</c:v>
                </c:pt>
                <c:pt idx="2281">
                  <c:v>774.27300000000002</c:v>
                </c:pt>
                <c:pt idx="2282">
                  <c:v>774.53</c:v>
                </c:pt>
                <c:pt idx="2283">
                  <c:v>774.78700000000003</c:v>
                </c:pt>
                <c:pt idx="2284">
                  <c:v>775.04399999999998</c:v>
                </c:pt>
                <c:pt idx="2285">
                  <c:v>775.30100000000004</c:v>
                </c:pt>
                <c:pt idx="2286">
                  <c:v>775.55799999999999</c:v>
                </c:pt>
                <c:pt idx="2287">
                  <c:v>775.81500000000005</c:v>
                </c:pt>
                <c:pt idx="2288">
                  <c:v>776.072</c:v>
                </c:pt>
                <c:pt idx="2289">
                  <c:v>776.32899999999995</c:v>
                </c:pt>
                <c:pt idx="2290">
                  <c:v>776.58600000000001</c:v>
                </c:pt>
                <c:pt idx="2291">
                  <c:v>776.84299999999996</c:v>
                </c:pt>
                <c:pt idx="2292">
                  <c:v>777.09900000000005</c:v>
                </c:pt>
                <c:pt idx="2293">
                  <c:v>777.35599999999999</c:v>
                </c:pt>
                <c:pt idx="2294">
                  <c:v>777.61300000000006</c:v>
                </c:pt>
                <c:pt idx="2295">
                  <c:v>777.87</c:v>
                </c:pt>
                <c:pt idx="2296">
                  <c:v>778.12699999999995</c:v>
                </c:pt>
                <c:pt idx="2297">
                  <c:v>778.38400000000001</c:v>
                </c:pt>
                <c:pt idx="2298">
                  <c:v>778.64099999999996</c:v>
                </c:pt>
                <c:pt idx="2299">
                  <c:v>778.89700000000005</c:v>
                </c:pt>
                <c:pt idx="2300">
                  <c:v>779.154</c:v>
                </c:pt>
                <c:pt idx="2301">
                  <c:v>779.41099999999994</c:v>
                </c:pt>
                <c:pt idx="2302">
                  <c:v>779.66800000000001</c:v>
                </c:pt>
                <c:pt idx="2303">
                  <c:v>779.92499999999995</c:v>
                </c:pt>
                <c:pt idx="2304">
                  <c:v>780.18100000000004</c:v>
                </c:pt>
                <c:pt idx="2305">
                  <c:v>780.43799999999999</c:v>
                </c:pt>
                <c:pt idx="2306">
                  <c:v>780.69500000000005</c:v>
                </c:pt>
                <c:pt idx="2307">
                  <c:v>780.952</c:v>
                </c:pt>
                <c:pt idx="2308">
                  <c:v>781.20799999999997</c:v>
                </c:pt>
                <c:pt idx="2309">
                  <c:v>781.46500000000003</c:v>
                </c:pt>
                <c:pt idx="2310">
                  <c:v>781.72199999999998</c:v>
                </c:pt>
                <c:pt idx="2311">
                  <c:v>781.97799999999995</c:v>
                </c:pt>
                <c:pt idx="2312">
                  <c:v>782.23500000000001</c:v>
                </c:pt>
                <c:pt idx="2313">
                  <c:v>782.49199999999996</c:v>
                </c:pt>
                <c:pt idx="2314">
                  <c:v>782.74800000000005</c:v>
                </c:pt>
                <c:pt idx="2315">
                  <c:v>783.005</c:v>
                </c:pt>
                <c:pt idx="2316">
                  <c:v>783.26199999999994</c:v>
                </c:pt>
                <c:pt idx="2317">
                  <c:v>783.51800000000003</c:v>
                </c:pt>
                <c:pt idx="2318">
                  <c:v>783.77499999999998</c:v>
                </c:pt>
                <c:pt idx="2319">
                  <c:v>784.03099999999995</c:v>
                </c:pt>
                <c:pt idx="2320">
                  <c:v>784.28800000000001</c:v>
                </c:pt>
                <c:pt idx="2321">
                  <c:v>784.54499999999996</c:v>
                </c:pt>
                <c:pt idx="2322">
                  <c:v>784.80100000000004</c:v>
                </c:pt>
                <c:pt idx="2323">
                  <c:v>785.05799999999999</c:v>
                </c:pt>
                <c:pt idx="2324">
                  <c:v>785.31399999999996</c:v>
                </c:pt>
                <c:pt idx="2325">
                  <c:v>785.57100000000003</c:v>
                </c:pt>
                <c:pt idx="2326">
                  <c:v>785.827</c:v>
                </c:pt>
                <c:pt idx="2327">
                  <c:v>786.08399999999995</c:v>
                </c:pt>
                <c:pt idx="2328">
                  <c:v>786.34</c:v>
                </c:pt>
                <c:pt idx="2329">
                  <c:v>786.59699999999998</c:v>
                </c:pt>
                <c:pt idx="2330">
                  <c:v>786.85299999999995</c:v>
                </c:pt>
                <c:pt idx="2331">
                  <c:v>787.11</c:v>
                </c:pt>
                <c:pt idx="2332">
                  <c:v>787.36599999999999</c:v>
                </c:pt>
                <c:pt idx="2333">
                  <c:v>787.62300000000005</c:v>
                </c:pt>
                <c:pt idx="2334">
                  <c:v>787.87900000000002</c:v>
                </c:pt>
                <c:pt idx="2335">
                  <c:v>788.13499999999999</c:v>
                </c:pt>
                <c:pt idx="2336">
                  <c:v>788.39200000000005</c:v>
                </c:pt>
                <c:pt idx="2337">
                  <c:v>788.64800000000002</c:v>
                </c:pt>
                <c:pt idx="2338">
                  <c:v>788.90499999999997</c:v>
                </c:pt>
                <c:pt idx="2339">
                  <c:v>789.16099999999994</c:v>
                </c:pt>
                <c:pt idx="2340">
                  <c:v>789.41700000000003</c:v>
                </c:pt>
                <c:pt idx="2341">
                  <c:v>789.67399999999998</c:v>
                </c:pt>
                <c:pt idx="2342">
                  <c:v>789.93</c:v>
                </c:pt>
                <c:pt idx="2343">
                  <c:v>790.18600000000004</c:v>
                </c:pt>
                <c:pt idx="2344">
                  <c:v>790.44299999999998</c:v>
                </c:pt>
                <c:pt idx="2345">
                  <c:v>790.69899999999996</c:v>
                </c:pt>
                <c:pt idx="2346">
                  <c:v>790.95500000000004</c:v>
                </c:pt>
                <c:pt idx="2347">
                  <c:v>791.21100000000001</c:v>
                </c:pt>
                <c:pt idx="2348">
                  <c:v>791.46799999999996</c:v>
                </c:pt>
                <c:pt idx="2349">
                  <c:v>791.72400000000005</c:v>
                </c:pt>
                <c:pt idx="2350">
                  <c:v>791.98</c:v>
                </c:pt>
                <c:pt idx="2351">
                  <c:v>792.23599999999999</c:v>
                </c:pt>
                <c:pt idx="2352">
                  <c:v>792.49300000000005</c:v>
                </c:pt>
                <c:pt idx="2353">
                  <c:v>792.74900000000002</c:v>
                </c:pt>
                <c:pt idx="2354">
                  <c:v>793.005</c:v>
                </c:pt>
                <c:pt idx="2355">
                  <c:v>793.26099999999997</c:v>
                </c:pt>
                <c:pt idx="2356">
                  <c:v>793.51700000000005</c:v>
                </c:pt>
                <c:pt idx="2357">
                  <c:v>793.77300000000002</c:v>
                </c:pt>
                <c:pt idx="2358">
                  <c:v>794.03</c:v>
                </c:pt>
                <c:pt idx="2359">
                  <c:v>794.28599999999994</c:v>
                </c:pt>
                <c:pt idx="2360">
                  <c:v>794.54200000000003</c:v>
                </c:pt>
                <c:pt idx="2361">
                  <c:v>794.798</c:v>
                </c:pt>
                <c:pt idx="2362">
                  <c:v>795.05399999999997</c:v>
                </c:pt>
                <c:pt idx="2363">
                  <c:v>795.31</c:v>
                </c:pt>
                <c:pt idx="2364">
                  <c:v>795.56600000000003</c:v>
                </c:pt>
                <c:pt idx="2365">
                  <c:v>795.822</c:v>
                </c:pt>
                <c:pt idx="2366">
                  <c:v>796.07799999999997</c:v>
                </c:pt>
                <c:pt idx="2367">
                  <c:v>796.33399999999995</c:v>
                </c:pt>
                <c:pt idx="2368">
                  <c:v>796.59</c:v>
                </c:pt>
                <c:pt idx="2369">
                  <c:v>796.846</c:v>
                </c:pt>
                <c:pt idx="2370">
                  <c:v>797.10199999999998</c:v>
                </c:pt>
                <c:pt idx="2371">
                  <c:v>797.35799999999995</c:v>
                </c:pt>
                <c:pt idx="2372">
                  <c:v>797.61400000000003</c:v>
                </c:pt>
                <c:pt idx="2373">
                  <c:v>797.87</c:v>
                </c:pt>
                <c:pt idx="2374">
                  <c:v>798.12599999999998</c:v>
                </c:pt>
                <c:pt idx="2375">
                  <c:v>798.38199999999995</c:v>
                </c:pt>
                <c:pt idx="2376">
                  <c:v>798.63800000000003</c:v>
                </c:pt>
                <c:pt idx="2377">
                  <c:v>798.89400000000001</c:v>
                </c:pt>
                <c:pt idx="2378">
                  <c:v>799.15</c:v>
                </c:pt>
                <c:pt idx="2379">
                  <c:v>799.40599999999995</c:v>
                </c:pt>
                <c:pt idx="2380">
                  <c:v>799.66200000000003</c:v>
                </c:pt>
                <c:pt idx="2381">
                  <c:v>799.91800000000001</c:v>
                </c:pt>
                <c:pt idx="2382">
                  <c:v>800.17399999999998</c:v>
                </c:pt>
                <c:pt idx="2383">
                  <c:v>800.42899999999997</c:v>
                </c:pt>
                <c:pt idx="2384">
                  <c:v>800.68499999999995</c:v>
                </c:pt>
                <c:pt idx="2385">
                  <c:v>800.94100000000003</c:v>
                </c:pt>
                <c:pt idx="2386">
                  <c:v>801.197</c:v>
                </c:pt>
                <c:pt idx="2387">
                  <c:v>801.45299999999997</c:v>
                </c:pt>
                <c:pt idx="2388">
                  <c:v>801.70899999999995</c:v>
                </c:pt>
                <c:pt idx="2389">
                  <c:v>801.96400000000006</c:v>
                </c:pt>
                <c:pt idx="2390">
                  <c:v>802.22</c:v>
                </c:pt>
                <c:pt idx="2391">
                  <c:v>802.476</c:v>
                </c:pt>
                <c:pt idx="2392">
                  <c:v>802.73199999999997</c:v>
                </c:pt>
                <c:pt idx="2393">
                  <c:v>802.98699999999997</c:v>
                </c:pt>
                <c:pt idx="2394">
                  <c:v>803.24300000000005</c:v>
                </c:pt>
                <c:pt idx="2395">
                  <c:v>803.49900000000002</c:v>
                </c:pt>
                <c:pt idx="2396">
                  <c:v>803.75400000000002</c:v>
                </c:pt>
                <c:pt idx="2397">
                  <c:v>804.01</c:v>
                </c:pt>
                <c:pt idx="2398">
                  <c:v>804.26599999999996</c:v>
                </c:pt>
                <c:pt idx="2399">
                  <c:v>804.52200000000005</c:v>
                </c:pt>
                <c:pt idx="2400">
                  <c:v>804.77700000000004</c:v>
                </c:pt>
                <c:pt idx="2401">
                  <c:v>805.03300000000002</c:v>
                </c:pt>
                <c:pt idx="2402">
                  <c:v>805.28800000000001</c:v>
                </c:pt>
                <c:pt idx="2403">
                  <c:v>805.54399999999998</c:v>
                </c:pt>
                <c:pt idx="2404">
                  <c:v>805.8</c:v>
                </c:pt>
                <c:pt idx="2405">
                  <c:v>806.05499999999995</c:v>
                </c:pt>
                <c:pt idx="2406">
                  <c:v>806.31100000000004</c:v>
                </c:pt>
                <c:pt idx="2407">
                  <c:v>806.56600000000003</c:v>
                </c:pt>
                <c:pt idx="2408">
                  <c:v>806.822</c:v>
                </c:pt>
                <c:pt idx="2409">
                  <c:v>807.07799999999997</c:v>
                </c:pt>
                <c:pt idx="2410">
                  <c:v>807.33299999999997</c:v>
                </c:pt>
                <c:pt idx="2411">
                  <c:v>807.58900000000006</c:v>
                </c:pt>
                <c:pt idx="2412">
                  <c:v>807.84400000000005</c:v>
                </c:pt>
                <c:pt idx="2413">
                  <c:v>808.1</c:v>
                </c:pt>
                <c:pt idx="2414">
                  <c:v>808.35500000000002</c:v>
                </c:pt>
                <c:pt idx="2415">
                  <c:v>808.61099999999999</c:v>
                </c:pt>
                <c:pt idx="2416">
                  <c:v>808.86599999999999</c:v>
                </c:pt>
                <c:pt idx="2417">
                  <c:v>809.12199999999996</c:v>
                </c:pt>
                <c:pt idx="2418">
                  <c:v>809.37699999999995</c:v>
                </c:pt>
                <c:pt idx="2419">
                  <c:v>809.63300000000004</c:v>
                </c:pt>
                <c:pt idx="2420">
                  <c:v>809.88800000000003</c:v>
                </c:pt>
                <c:pt idx="2421">
                  <c:v>810.14300000000003</c:v>
                </c:pt>
                <c:pt idx="2422">
                  <c:v>810.399</c:v>
                </c:pt>
                <c:pt idx="2423">
                  <c:v>810.654</c:v>
                </c:pt>
                <c:pt idx="2424">
                  <c:v>810.91</c:v>
                </c:pt>
                <c:pt idx="2425">
                  <c:v>811.16499999999996</c:v>
                </c:pt>
                <c:pt idx="2426">
                  <c:v>811.42</c:v>
                </c:pt>
                <c:pt idx="2427">
                  <c:v>811.67600000000004</c:v>
                </c:pt>
                <c:pt idx="2428">
                  <c:v>811.93100000000004</c:v>
                </c:pt>
                <c:pt idx="2429">
                  <c:v>812.18600000000004</c:v>
                </c:pt>
                <c:pt idx="2430">
                  <c:v>812.44200000000001</c:v>
                </c:pt>
                <c:pt idx="2431">
                  <c:v>812.697</c:v>
                </c:pt>
                <c:pt idx="2432">
                  <c:v>812.952</c:v>
                </c:pt>
                <c:pt idx="2433">
                  <c:v>813.20699999999999</c:v>
                </c:pt>
                <c:pt idx="2434">
                  <c:v>813.46299999999997</c:v>
                </c:pt>
                <c:pt idx="2435">
                  <c:v>813.71799999999996</c:v>
                </c:pt>
                <c:pt idx="2436">
                  <c:v>813.97299999999996</c:v>
                </c:pt>
                <c:pt idx="2437">
                  <c:v>814.22799999999995</c:v>
                </c:pt>
                <c:pt idx="2438">
                  <c:v>814.48400000000004</c:v>
                </c:pt>
                <c:pt idx="2439">
                  <c:v>814.73900000000003</c:v>
                </c:pt>
                <c:pt idx="2440">
                  <c:v>814.99400000000003</c:v>
                </c:pt>
                <c:pt idx="2441">
                  <c:v>815.24900000000002</c:v>
                </c:pt>
                <c:pt idx="2442">
                  <c:v>815.50400000000002</c:v>
                </c:pt>
                <c:pt idx="2443">
                  <c:v>815.76</c:v>
                </c:pt>
                <c:pt idx="2444">
                  <c:v>816.01499999999999</c:v>
                </c:pt>
                <c:pt idx="2445">
                  <c:v>816.27</c:v>
                </c:pt>
                <c:pt idx="2446">
                  <c:v>816.52499999999998</c:v>
                </c:pt>
                <c:pt idx="2447">
                  <c:v>816.78</c:v>
                </c:pt>
                <c:pt idx="2448">
                  <c:v>817.03499999999997</c:v>
                </c:pt>
                <c:pt idx="2449">
                  <c:v>817.29</c:v>
                </c:pt>
                <c:pt idx="2450">
                  <c:v>817.54499999999996</c:v>
                </c:pt>
                <c:pt idx="2451">
                  <c:v>817.80100000000004</c:v>
                </c:pt>
                <c:pt idx="2452">
                  <c:v>818.05600000000004</c:v>
                </c:pt>
                <c:pt idx="2453">
                  <c:v>818.31100000000004</c:v>
                </c:pt>
                <c:pt idx="2454">
                  <c:v>818.56600000000003</c:v>
                </c:pt>
                <c:pt idx="2455">
                  <c:v>818.82100000000003</c:v>
                </c:pt>
                <c:pt idx="2456">
                  <c:v>819.07600000000002</c:v>
                </c:pt>
                <c:pt idx="2457">
                  <c:v>819.33100000000002</c:v>
                </c:pt>
                <c:pt idx="2458">
                  <c:v>819.58600000000001</c:v>
                </c:pt>
                <c:pt idx="2459">
                  <c:v>819.84100000000001</c:v>
                </c:pt>
                <c:pt idx="2460">
                  <c:v>820.096</c:v>
                </c:pt>
                <c:pt idx="2461">
                  <c:v>820.351</c:v>
                </c:pt>
                <c:pt idx="2462">
                  <c:v>820.60599999999999</c:v>
                </c:pt>
                <c:pt idx="2463">
                  <c:v>820.86</c:v>
                </c:pt>
                <c:pt idx="2464">
                  <c:v>821.11500000000001</c:v>
                </c:pt>
                <c:pt idx="2465">
                  <c:v>821.37</c:v>
                </c:pt>
                <c:pt idx="2466">
                  <c:v>821.625</c:v>
                </c:pt>
                <c:pt idx="2467">
                  <c:v>821.88</c:v>
                </c:pt>
                <c:pt idx="2468">
                  <c:v>822.13499999999999</c:v>
                </c:pt>
                <c:pt idx="2469">
                  <c:v>822.39</c:v>
                </c:pt>
                <c:pt idx="2470">
                  <c:v>822.64499999999998</c:v>
                </c:pt>
                <c:pt idx="2471">
                  <c:v>822.9</c:v>
                </c:pt>
                <c:pt idx="2472">
                  <c:v>823.154</c:v>
                </c:pt>
                <c:pt idx="2473">
                  <c:v>823.40899999999999</c:v>
                </c:pt>
                <c:pt idx="2474">
                  <c:v>823.66399999999999</c:v>
                </c:pt>
                <c:pt idx="2475">
                  <c:v>823.91899999999998</c:v>
                </c:pt>
                <c:pt idx="2476">
                  <c:v>824.17399999999998</c:v>
                </c:pt>
                <c:pt idx="2477">
                  <c:v>824.428</c:v>
                </c:pt>
                <c:pt idx="2478">
                  <c:v>824.68299999999999</c:v>
                </c:pt>
                <c:pt idx="2479">
                  <c:v>824.93799999999999</c:v>
                </c:pt>
                <c:pt idx="2480">
                  <c:v>825.12699999999995</c:v>
                </c:pt>
                <c:pt idx="2481">
                  <c:v>825.38699999999994</c:v>
                </c:pt>
                <c:pt idx="2482">
                  <c:v>825.64599999999996</c:v>
                </c:pt>
                <c:pt idx="2483">
                  <c:v>825.90599999999995</c:v>
                </c:pt>
                <c:pt idx="2484">
                  <c:v>826.16499999999996</c:v>
                </c:pt>
                <c:pt idx="2485">
                  <c:v>826.42499999999995</c:v>
                </c:pt>
                <c:pt idx="2486">
                  <c:v>826.68499999999995</c:v>
                </c:pt>
                <c:pt idx="2487">
                  <c:v>826.94399999999996</c:v>
                </c:pt>
                <c:pt idx="2488">
                  <c:v>827.20399999999995</c:v>
                </c:pt>
                <c:pt idx="2489">
                  <c:v>827.46299999999997</c:v>
                </c:pt>
                <c:pt idx="2490">
                  <c:v>827.72299999999996</c:v>
                </c:pt>
                <c:pt idx="2491">
                  <c:v>827.98199999999997</c:v>
                </c:pt>
                <c:pt idx="2492">
                  <c:v>828.24199999999996</c:v>
                </c:pt>
                <c:pt idx="2493">
                  <c:v>828.50099999999998</c:v>
                </c:pt>
                <c:pt idx="2494">
                  <c:v>828.76099999999997</c:v>
                </c:pt>
                <c:pt idx="2495">
                  <c:v>829.02</c:v>
                </c:pt>
                <c:pt idx="2496">
                  <c:v>829.28</c:v>
                </c:pt>
                <c:pt idx="2497">
                  <c:v>829.53899999999999</c:v>
                </c:pt>
                <c:pt idx="2498">
                  <c:v>829.798</c:v>
                </c:pt>
                <c:pt idx="2499">
                  <c:v>830.05799999999999</c:v>
                </c:pt>
                <c:pt idx="2500">
                  <c:v>830.31700000000001</c:v>
                </c:pt>
                <c:pt idx="2501">
                  <c:v>830.577</c:v>
                </c:pt>
                <c:pt idx="2502">
                  <c:v>830.83600000000001</c:v>
                </c:pt>
                <c:pt idx="2503">
                  <c:v>831.09500000000003</c:v>
                </c:pt>
                <c:pt idx="2504">
                  <c:v>831.35500000000002</c:v>
                </c:pt>
                <c:pt idx="2505">
                  <c:v>831.61400000000003</c:v>
                </c:pt>
                <c:pt idx="2506">
                  <c:v>831.87300000000005</c:v>
                </c:pt>
                <c:pt idx="2507">
                  <c:v>832.13300000000004</c:v>
                </c:pt>
                <c:pt idx="2508">
                  <c:v>832.39200000000005</c:v>
                </c:pt>
                <c:pt idx="2509">
                  <c:v>832.65200000000004</c:v>
                </c:pt>
                <c:pt idx="2510">
                  <c:v>832.91099999999994</c:v>
                </c:pt>
                <c:pt idx="2511">
                  <c:v>833.17</c:v>
                </c:pt>
                <c:pt idx="2512">
                  <c:v>833.42899999999997</c:v>
                </c:pt>
                <c:pt idx="2513">
                  <c:v>833.68899999999996</c:v>
                </c:pt>
                <c:pt idx="2514">
                  <c:v>833.94799999999998</c:v>
                </c:pt>
                <c:pt idx="2515">
                  <c:v>834.20699999999999</c:v>
                </c:pt>
                <c:pt idx="2516">
                  <c:v>834.46699999999998</c:v>
                </c:pt>
                <c:pt idx="2517">
                  <c:v>834.726</c:v>
                </c:pt>
                <c:pt idx="2518">
                  <c:v>834.98500000000001</c:v>
                </c:pt>
                <c:pt idx="2519">
                  <c:v>835.24400000000003</c:v>
                </c:pt>
                <c:pt idx="2520">
                  <c:v>835.50300000000004</c:v>
                </c:pt>
                <c:pt idx="2521">
                  <c:v>835.76300000000003</c:v>
                </c:pt>
                <c:pt idx="2522">
                  <c:v>836.02200000000005</c:v>
                </c:pt>
                <c:pt idx="2523">
                  <c:v>836.28099999999995</c:v>
                </c:pt>
                <c:pt idx="2524">
                  <c:v>836.54</c:v>
                </c:pt>
                <c:pt idx="2525">
                  <c:v>836.79899999999998</c:v>
                </c:pt>
                <c:pt idx="2526">
                  <c:v>837.05899999999997</c:v>
                </c:pt>
                <c:pt idx="2527">
                  <c:v>837.31799999999998</c:v>
                </c:pt>
                <c:pt idx="2528">
                  <c:v>837.577</c:v>
                </c:pt>
                <c:pt idx="2529">
                  <c:v>837.83600000000001</c:v>
                </c:pt>
                <c:pt idx="2530">
                  <c:v>838.09500000000003</c:v>
                </c:pt>
                <c:pt idx="2531">
                  <c:v>838.35400000000004</c:v>
                </c:pt>
                <c:pt idx="2532">
                  <c:v>838.61300000000006</c:v>
                </c:pt>
                <c:pt idx="2533">
                  <c:v>838.87199999999996</c:v>
                </c:pt>
                <c:pt idx="2534">
                  <c:v>839.13099999999997</c:v>
                </c:pt>
                <c:pt idx="2535">
                  <c:v>839.39099999999996</c:v>
                </c:pt>
                <c:pt idx="2536">
                  <c:v>839.65</c:v>
                </c:pt>
                <c:pt idx="2537">
                  <c:v>839.90899999999999</c:v>
                </c:pt>
                <c:pt idx="2538">
                  <c:v>840.16800000000001</c:v>
                </c:pt>
                <c:pt idx="2539">
                  <c:v>840.42700000000002</c:v>
                </c:pt>
                <c:pt idx="2540">
                  <c:v>840.68600000000004</c:v>
                </c:pt>
                <c:pt idx="2541">
                  <c:v>840.94500000000005</c:v>
                </c:pt>
                <c:pt idx="2542">
                  <c:v>841.20399999999995</c:v>
                </c:pt>
                <c:pt idx="2543">
                  <c:v>841.46299999999997</c:v>
                </c:pt>
                <c:pt idx="2544">
                  <c:v>841.72199999999998</c:v>
                </c:pt>
                <c:pt idx="2545">
                  <c:v>841.98099999999999</c:v>
                </c:pt>
                <c:pt idx="2546">
                  <c:v>842.24</c:v>
                </c:pt>
                <c:pt idx="2547">
                  <c:v>842.49900000000002</c:v>
                </c:pt>
                <c:pt idx="2548">
                  <c:v>842.75800000000004</c:v>
                </c:pt>
                <c:pt idx="2549">
                  <c:v>843.01599999999996</c:v>
                </c:pt>
                <c:pt idx="2550">
                  <c:v>843.27499999999998</c:v>
                </c:pt>
                <c:pt idx="2551">
                  <c:v>843.53399999999999</c:v>
                </c:pt>
                <c:pt idx="2552">
                  <c:v>843.79300000000001</c:v>
                </c:pt>
                <c:pt idx="2553">
                  <c:v>844.05200000000002</c:v>
                </c:pt>
                <c:pt idx="2554">
                  <c:v>844.31100000000004</c:v>
                </c:pt>
                <c:pt idx="2555">
                  <c:v>844.57</c:v>
                </c:pt>
                <c:pt idx="2556">
                  <c:v>844.82899999999995</c:v>
                </c:pt>
                <c:pt idx="2557">
                  <c:v>845.08799999999997</c:v>
                </c:pt>
                <c:pt idx="2558">
                  <c:v>845.346</c:v>
                </c:pt>
                <c:pt idx="2559">
                  <c:v>845.60500000000002</c:v>
                </c:pt>
                <c:pt idx="2560">
                  <c:v>845.86400000000003</c:v>
                </c:pt>
                <c:pt idx="2561">
                  <c:v>846.12300000000005</c:v>
                </c:pt>
                <c:pt idx="2562">
                  <c:v>846.38199999999995</c:v>
                </c:pt>
                <c:pt idx="2563">
                  <c:v>846.64099999999996</c:v>
                </c:pt>
                <c:pt idx="2564">
                  <c:v>846.899</c:v>
                </c:pt>
                <c:pt idx="2565">
                  <c:v>847.15800000000002</c:v>
                </c:pt>
                <c:pt idx="2566">
                  <c:v>847.41700000000003</c:v>
                </c:pt>
                <c:pt idx="2567">
                  <c:v>847.67600000000004</c:v>
                </c:pt>
                <c:pt idx="2568">
                  <c:v>847.93399999999997</c:v>
                </c:pt>
                <c:pt idx="2569">
                  <c:v>848.19299999999998</c:v>
                </c:pt>
                <c:pt idx="2570">
                  <c:v>848.452</c:v>
                </c:pt>
                <c:pt idx="2571">
                  <c:v>848.71100000000001</c:v>
                </c:pt>
                <c:pt idx="2572">
                  <c:v>848.96900000000005</c:v>
                </c:pt>
                <c:pt idx="2573">
                  <c:v>849.22799999999995</c:v>
                </c:pt>
                <c:pt idx="2574">
                  <c:v>849.48699999999997</c:v>
                </c:pt>
                <c:pt idx="2575">
                  <c:v>849.745</c:v>
                </c:pt>
                <c:pt idx="2576">
                  <c:v>850.00400000000002</c:v>
                </c:pt>
                <c:pt idx="2577">
                  <c:v>850.26300000000003</c:v>
                </c:pt>
                <c:pt idx="2578">
                  <c:v>850.52099999999996</c:v>
                </c:pt>
                <c:pt idx="2579">
                  <c:v>850.78</c:v>
                </c:pt>
                <c:pt idx="2580">
                  <c:v>851.03899999999999</c:v>
                </c:pt>
                <c:pt idx="2581">
                  <c:v>851.29700000000003</c:v>
                </c:pt>
                <c:pt idx="2582">
                  <c:v>851.55600000000004</c:v>
                </c:pt>
                <c:pt idx="2583">
                  <c:v>851.81399999999996</c:v>
                </c:pt>
                <c:pt idx="2584">
                  <c:v>852.07299999999998</c:v>
                </c:pt>
                <c:pt idx="2585">
                  <c:v>852.33199999999999</c:v>
                </c:pt>
                <c:pt idx="2586">
                  <c:v>852.59</c:v>
                </c:pt>
                <c:pt idx="2587">
                  <c:v>852.84900000000005</c:v>
                </c:pt>
                <c:pt idx="2588">
                  <c:v>853.10699999999997</c:v>
                </c:pt>
                <c:pt idx="2589">
                  <c:v>853.36599999999999</c:v>
                </c:pt>
                <c:pt idx="2590">
                  <c:v>853.62400000000002</c:v>
                </c:pt>
                <c:pt idx="2591">
                  <c:v>853.88300000000004</c:v>
                </c:pt>
                <c:pt idx="2592">
                  <c:v>854.14099999999996</c:v>
                </c:pt>
                <c:pt idx="2593">
                  <c:v>854.4</c:v>
                </c:pt>
                <c:pt idx="2594">
                  <c:v>854.65800000000002</c:v>
                </c:pt>
                <c:pt idx="2595">
                  <c:v>854.91700000000003</c:v>
                </c:pt>
                <c:pt idx="2596">
                  <c:v>855.17499999999995</c:v>
                </c:pt>
                <c:pt idx="2597">
                  <c:v>855.43399999999997</c:v>
                </c:pt>
                <c:pt idx="2598">
                  <c:v>855.69200000000001</c:v>
                </c:pt>
                <c:pt idx="2599">
                  <c:v>855.95100000000002</c:v>
                </c:pt>
                <c:pt idx="2600">
                  <c:v>856.20899999999995</c:v>
                </c:pt>
                <c:pt idx="2601">
                  <c:v>856.46699999999998</c:v>
                </c:pt>
                <c:pt idx="2602">
                  <c:v>856.726</c:v>
                </c:pt>
                <c:pt idx="2603">
                  <c:v>856.98400000000004</c:v>
                </c:pt>
                <c:pt idx="2604">
                  <c:v>857.24300000000005</c:v>
                </c:pt>
                <c:pt idx="2605">
                  <c:v>857.50099999999998</c:v>
                </c:pt>
                <c:pt idx="2606">
                  <c:v>857.75900000000001</c:v>
                </c:pt>
                <c:pt idx="2607">
                  <c:v>858.01800000000003</c:v>
                </c:pt>
                <c:pt idx="2608">
                  <c:v>858.27599999999995</c:v>
                </c:pt>
                <c:pt idx="2609">
                  <c:v>858.53499999999997</c:v>
                </c:pt>
                <c:pt idx="2610">
                  <c:v>858.79300000000001</c:v>
                </c:pt>
                <c:pt idx="2611">
                  <c:v>859.05100000000004</c:v>
                </c:pt>
                <c:pt idx="2612">
                  <c:v>859.31</c:v>
                </c:pt>
                <c:pt idx="2613">
                  <c:v>859.56799999999998</c:v>
                </c:pt>
                <c:pt idx="2614">
                  <c:v>859.82600000000002</c:v>
                </c:pt>
                <c:pt idx="2615">
                  <c:v>860.08399999999995</c:v>
                </c:pt>
                <c:pt idx="2616">
                  <c:v>860.34299999999996</c:v>
                </c:pt>
                <c:pt idx="2617">
                  <c:v>860.601</c:v>
                </c:pt>
                <c:pt idx="2618">
                  <c:v>860.85900000000004</c:v>
                </c:pt>
                <c:pt idx="2619">
                  <c:v>861.11699999999996</c:v>
                </c:pt>
                <c:pt idx="2620">
                  <c:v>861.37599999999998</c:v>
                </c:pt>
                <c:pt idx="2621">
                  <c:v>861.63400000000001</c:v>
                </c:pt>
                <c:pt idx="2622">
                  <c:v>861.89200000000005</c:v>
                </c:pt>
                <c:pt idx="2623">
                  <c:v>862.15</c:v>
                </c:pt>
                <c:pt idx="2624">
                  <c:v>862.40899999999999</c:v>
                </c:pt>
                <c:pt idx="2625">
                  <c:v>862.66700000000003</c:v>
                </c:pt>
                <c:pt idx="2626">
                  <c:v>862.92499999999995</c:v>
                </c:pt>
                <c:pt idx="2627">
                  <c:v>863.18299999999999</c:v>
                </c:pt>
                <c:pt idx="2628">
                  <c:v>863.44100000000003</c:v>
                </c:pt>
                <c:pt idx="2629">
                  <c:v>863.69899999999996</c:v>
                </c:pt>
                <c:pt idx="2630">
                  <c:v>863.95799999999997</c:v>
                </c:pt>
                <c:pt idx="2631">
                  <c:v>864.21600000000001</c:v>
                </c:pt>
                <c:pt idx="2632">
                  <c:v>864.47400000000005</c:v>
                </c:pt>
                <c:pt idx="2633">
                  <c:v>864.73199999999997</c:v>
                </c:pt>
                <c:pt idx="2634">
                  <c:v>864.99</c:v>
                </c:pt>
                <c:pt idx="2635">
                  <c:v>865.24800000000005</c:v>
                </c:pt>
                <c:pt idx="2636">
                  <c:v>865.50599999999997</c:v>
                </c:pt>
                <c:pt idx="2637">
                  <c:v>865.76400000000001</c:v>
                </c:pt>
                <c:pt idx="2638">
                  <c:v>866.02200000000005</c:v>
                </c:pt>
                <c:pt idx="2639">
                  <c:v>866.28</c:v>
                </c:pt>
                <c:pt idx="2640">
                  <c:v>866.53800000000001</c:v>
                </c:pt>
                <c:pt idx="2641">
                  <c:v>866.79600000000005</c:v>
                </c:pt>
                <c:pt idx="2642">
                  <c:v>867.05399999999997</c:v>
                </c:pt>
                <c:pt idx="2643">
                  <c:v>867.31200000000001</c:v>
                </c:pt>
                <c:pt idx="2644">
                  <c:v>867.57</c:v>
                </c:pt>
                <c:pt idx="2645">
                  <c:v>867.82799999999997</c:v>
                </c:pt>
                <c:pt idx="2646">
                  <c:v>868.08600000000001</c:v>
                </c:pt>
                <c:pt idx="2647">
                  <c:v>868.34400000000005</c:v>
                </c:pt>
                <c:pt idx="2648">
                  <c:v>868.60199999999998</c:v>
                </c:pt>
                <c:pt idx="2649">
                  <c:v>868.86</c:v>
                </c:pt>
                <c:pt idx="2650">
                  <c:v>869.11800000000005</c:v>
                </c:pt>
                <c:pt idx="2651">
                  <c:v>869.37599999999998</c:v>
                </c:pt>
                <c:pt idx="2652">
                  <c:v>869.63400000000001</c:v>
                </c:pt>
                <c:pt idx="2653">
                  <c:v>869.89200000000005</c:v>
                </c:pt>
                <c:pt idx="2654">
                  <c:v>870.15</c:v>
                </c:pt>
                <c:pt idx="2655">
                  <c:v>870.40800000000002</c:v>
                </c:pt>
                <c:pt idx="2656">
                  <c:v>870.66600000000005</c:v>
                </c:pt>
                <c:pt idx="2657">
                  <c:v>870.92399999999998</c:v>
                </c:pt>
                <c:pt idx="2658">
                  <c:v>871.18100000000004</c:v>
                </c:pt>
                <c:pt idx="2659">
                  <c:v>871.43899999999996</c:v>
                </c:pt>
                <c:pt idx="2660">
                  <c:v>871.697</c:v>
                </c:pt>
                <c:pt idx="2661">
                  <c:v>871.95500000000004</c:v>
                </c:pt>
                <c:pt idx="2662">
                  <c:v>872.21299999999997</c:v>
                </c:pt>
                <c:pt idx="2663">
                  <c:v>872.471</c:v>
                </c:pt>
                <c:pt idx="2664">
                  <c:v>872.72799999999995</c:v>
                </c:pt>
                <c:pt idx="2665">
                  <c:v>872.98599999999999</c:v>
                </c:pt>
                <c:pt idx="2666">
                  <c:v>873.24400000000003</c:v>
                </c:pt>
                <c:pt idx="2667">
                  <c:v>873.50199999999995</c:v>
                </c:pt>
                <c:pt idx="2668">
                  <c:v>873.76</c:v>
                </c:pt>
                <c:pt idx="2669">
                  <c:v>874.01700000000005</c:v>
                </c:pt>
                <c:pt idx="2670">
                  <c:v>874.27499999999998</c:v>
                </c:pt>
                <c:pt idx="2671">
                  <c:v>874.53300000000002</c:v>
                </c:pt>
                <c:pt idx="2672">
                  <c:v>874.79100000000005</c:v>
                </c:pt>
                <c:pt idx="2673">
                  <c:v>875.048</c:v>
                </c:pt>
                <c:pt idx="2674">
                  <c:v>875.30600000000004</c:v>
                </c:pt>
                <c:pt idx="2675">
                  <c:v>875.56399999999996</c:v>
                </c:pt>
                <c:pt idx="2676">
                  <c:v>875.82100000000003</c:v>
                </c:pt>
                <c:pt idx="2677">
                  <c:v>876.07899999999995</c:v>
                </c:pt>
                <c:pt idx="2678">
                  <c:v>876.33699999999999</c:v>
                </c:pt>
                <c:pt idx="2679">
                  <c:v>876.59400000000005</c:v>
                </c:pt>
                <c:pt idx="2680">
                  <c:v>876.85199999999998</c:v>
                </c:pt>
                <c:pt idx="2681">
                  <c:v>877.11</c:v>
                </c:pt>
                <c:pt idx="2682">
                  <c:v>877.36699999999996</c:v>
                </c:pt>
                <c:pt idx="2683">
                  <c:v>877.625</c:v>
                </c:pt>
                <c:pt idx="2684">
                  <c:v>877.88300000000004</c:v>
                </c:pt>
                <c:pt idx="2685">
                  <c:v>878.14</c:v>
                </c:pt>
                <c:pt idx="2686">
                  <c:v>878.39800000000002</c:v>
                </c:pt>
                <c:pt idx="2687">
                  <c:v>878.65499999999997</c:v>
                </c:pt>
                <c:pt idx="2688">
                  <c:v>878.91300000000001</c:v>
                </c:pt>
                <c:pt idx="2689">
                  <c:v>879.17</c:v>
                </c:pt>
                <c:pt idx="2690">
                  <c:v>879.428</c:v>
                </c:pt>
                <c:pt idx="2691">
                  <c:v>879.68600000000004</c:v>
                </c:pt>
                <c:pt idx="2692">
                  <c:v>879.94299999999998</c:v>
                </c:pt>
                <c:pt idx="2693">
                  <c:v>880.20100000000002</c:v>
                </c:pt>
                <c:pt idx="2694">
                  <c:v>880.45799999999997</c:v>
                </c:pt>
                <c:pt idx="2695">
                  <c:v>880.71600000000001</c:v>
                </c:pt>
                <c:pt idx="2696">
                  <c:v>880.97299999999996</c:v>
                </c:pt>
                <c:pt idx="2697">
                  <c:v>881.23099999999999</c:v>
                </c:pt>
                <c:pt idx="2698">
                  <c:v>881.48800000000006</c:v>
                </c:pt>
                <c:pt idx="2699">
                  <c:v>881.74599999999998</c:v>
                </c:pt>
                <c:pt idx="2700">
                  <c:v>882.00300000000004</c:v>
                </c:pt>
                <c:pt idx="2701">
                  <c:v>882.26</c:v>
                </c:pt>
                <c:pt idx="2702">
                  <c:v>882.51800000000003</c:v>
                </c:pt>
                <c:pt idx="2703">
                  <c:v>882.77499999999998</c:v>
                </c:pt>
                <c:pt idx="2704">
                  <c:v>883.03300000000002</c:v>
                </c:pt>
                <c:pt idx="2705">
                  <c:v>883.29</c:v>
                </c:pt>
                <c:pt idx="2706">
                  <c:v>883.548</c:v>
                </c:pt>
                <c:pt idx="2707">
                  <c:v>883.80499999999995</c:v>
                </c:pt>
                <c:pt idx="2708">
                  <c:v>884.06200000000001</c:v>
                </c:pt>
                <c:pt idx="2709">
                  <c:v>884.32</c:v>
                </c:pt>
                <c:pt idx="2710">
                  <c:v>884.577</c:v>
                </c:pt>
                <c:pt idx="2711">
                  <c:v>884.83399999999995</c:v>
                </c:pt>
                <c:pt idx="2712">
                  <c:v>885.09199999999998</c:v>
                </c:pt>
                <c:pt idx="2713">
                  <c:v>885.34900000000005</c:v>
                </c:pt>
                <c:pt idx="2714">
                  <c:v>885.60599999999999</c:v>
                </c:pt>
                <c:pt idx="2715">
                  <c:v>885.86400000000003</c:v>
                </c:pt>
                <c:pt idx="2716">
                  <c:v>886.12099999999998</c:v>
                </c:pt>
                <c:pt idx="2717">
                  <c:v>886.37800000000004</c:v>
                </c:pt>
                <c:pt idx="2718">
                  <c:v>886.63599999999997</c:v>
                </c:pt>
                <c:pt idx="2719">
                  <c:v>886.89300000000003</c:v>
                </c:pt>
                <c:pt idx="2720">
                  <c:v>887.15</c:v>
                </c:pt>
                <c:pt idx="2721">
                  <c:v>887.40700000000004</c:v>
                </c:pt>
                <c:pt idx="2722">
                  <c:v>887.66499999999996</c:v>
                </c:pt>
                <c:pt idx="2723">
                  <c:v>887.92200000000003</c:v>
                </c:pt>
                <c:pt idx="2724">
                  <c:v>888.17899999999997</c:v>
                </c:pt>
                <c:pt idx="2725">
                  <c:v>888.43600000000004</c:v>
                </c:pt>
                <c:pt idx="2726">
                  <c:v>888.69299999999998</c:v>
                </c:pt>
                <c:pt idx="2727">
                  <c:v>888.95100000000002</c:v>
                </c:pt>
                <c:pt idx="2728">
                  <c:v>889.20799999999997</c:v>
                </c:pt>
                <c:pt idx="2729">
                  <c:v>889.46500000000003</c:v>
                </c:pt>
                <c:pt idx="2730">
                  <c:v>889.72199999999998</c:v>
                </c:pt>
                <c:pt idx="2731">
                  <c:v>889.97900000000004</c:v>
                </c:pt>
                <c:pt idx="2732">
                  <c:v>890.23599999999999</c:v>
                </c:pt>
                <c:pt idx="2733">
                  <c:v>890.49400000000003</c:v>
                </c:pt>
                <c:pt idx="2734">
                  <c:v>890.75099999999998</c:v>
                </c:pt>
                <c:pt idx="2735">
                  <c:v>891.00800000000004</c:v>
                </c:pt>
                <c:pt idx="2736">
                  <c:v>891.26499999999999</c:v>
                </c:pt>
                <c:pt idx="2737">
                  <c:v>891.52200000000005</c:v>
                </c:pt>
                <c:pt idx="2738">
                  <c:v>891.779</c:v>
                </c:pt>
                <c:pt idx="2739">
                  <c:v>892.03599999999994</c:v>
                </c:pt>
                <c:pt idx="2740">
                  <c:v>892.29300000000001</c:v>
                </c:pt>
                <c:pt idx="2741">
                  <c:v>892.55</c:v>
                </c:pt>
                <c:pt idx="2742">
                  <c:v>892.80700000000002</c:v>
                </c:pt>
                <c:pt idx="2743">
                  <c:v>893.06399999999996</c:v>
                </c:pt>
                <c:pt idx="2744">
                  <c:v>893.32100000000003</c:v>
                </c:pt>
                <c:pt idx="2745">
                  <c:v>893.57799999999997</c:v>
                </c:pt>
                <c:pt idx="2746">
                  <c:v>893.83500000000004</c:v>
                </c:pt>
                <c:pt idx="2747">
                  <c:v>894.09199999999998</c:v>
                </c:pt>
                <c:pt idx="2748">
                  <c:v>894.34900000000005</c:v>
                </c:pt>
                <c:pt idx="2749">
                  <c:v>894.60599999999999</c:v>
                </c:pt>
                <c:pt idx="2750">
                  <c:v>894.86300000000006</c:v>
                </c:pt>
                <c:pt idx="2751">
                  <c:v>895.12</c:v>
                </c:pt>
                <c:pt idx="2752">
                  <c:v>895.37699999999995</c:v>
                </c:pt>
                <c:pt idx="2753">
                  <c:v>895.63400000000001</c:v>
                </c:pt>
                <c:pt idx="2754">
                  <c:v>895.89099999999996</c:v>
                </c:pt>
                <c:pt idx="2755">
                  <c:v>896.14800000000002</c:v>
                </c:pt>
                <c:pt idx="2756">
                  <c:v>896.40499999999997</c:v>
                </c:pt>
                <c:pt idx="2757">
                  <c:v>896.66200000000003</c:v>
                </c:pt>
                <c:pt idx="2758">
                  <c:v>896.91899999999998</c:v>
                </c:pt>
                <c:pt idx="2759">
                  <c:v>897.17600000000004</c:v>
                </c:pt>
                <c:pt idx="2760">
                  <c:v>897.43200000000002</c:v>
                </c:pt>
                <c:pt idx="2761">
                  <c:v>897.68899999999996</c:v>
                </c:pt>
                <c:pt idx="2762">
                  <c:v>897.94600000000003</c:v>
                </c:pt>
                <c:pt idx="2763">
                  <c:v>898.20299999999997</c:v>
                </c:pt>
                <c:pt idx="2764">
                  <c:v>898.46</c:v>
                </c:pt>
                <c:pt idx="2765">
                  <c:v>898.71699999999998</c:v>
                </c:pt>
                <c:pt idx="2766">
                  <c:v>898.97299999999996</c:v>
                </c:pt>
                <c:pt idx="2767">
                  <c:v>899.23</c:v>
                </c:pt>
                <c:pt idx="2768">
                  <c:v>899.48699999999997</c:v>
                </c:pt>
                <c:pt idx="2769">
                  <c:v>899.74400000000003</c:v>
                </c:pt>
                <c:pt idx="2770">
                  <c:v>900.00099999999998</c:v>
                </c:pt>
                <c:pt idx="2771">
                  <c:v>900.25699999999995</c:v>
                </c:pt>
                <c:pt idx="2772">
                  <c:v>900.51400000000001</c:v>
                </c:pt>
                <c:pt idx="2773">
                  <c:v>900.77099999999996</c:v>
                </c:pt>
                <c:pt idx="2774">
                  <c:v>901.02700000000004</c:v>
                </c:pt>
                <c:pt idx="2775">
                  <c:v>901.28399999999999</c:v>
                </c:pt>
                <c:pt idx="2776">
                  <c:v>901.54100000000005</c:v>
                </c:pt>
                <c:pt idx="2777">
                  <c:v>901.798</c:v>
                </c:pt>
                <c:pt idx="2778">
                  <c:v>902.05399999999997</c:v>
                </c:pt>
                <c:pt idx="2779">
                  <c:v>902.31100000000004</c:v>
                </c:pt>
                <c:pt idx="2780">
                  <c:v>902.56799999999998</c:v>
                </c:pt>
                <c:pt idx="2781">
                  <c:v>902.82399999999996</c:v>
                </c:pt>
                <c:pt idx="2782">
                  <c:v>903.08100000000002</c:v>
                </c:pt>
                <c:pt idx="2783">
                  <c:v>903.33799999999997</c:v>
                </c:pt>
                <c:pt idx="2784">
                  <c:v>903.59400000000005</c:v>
                </c:pt>
                <c:pt idx="2785">
                  <c:v>903.851</c:v>
                </c:pt>
                <c:pt idx="2786">
                  <c:v>904.10699999999997</c:v>
                </c:pt>
                <c:pt idx="2787">
                  <c:v>904.36400000000003</c:v>
                </c:pt>
                <c:pt idx="2788">
                  <c:v>904.62099999999998</c:v>
                </c:pt>
                <c:pt idx="2789">
                  <c:v>904.87699999999995</c:v>
                </c:pt>
                <c:pt idx="2790">
                  <c:v>905.13400000000001</c:v>
                </c:pt>
                <c:pt idx="2791">
                  <c:v>905.39</c:v>
                </c:pt>
                <c:pt idx="2792">
                  <c:v>905.64700000000005</c:v>
                </c:pt>
                <c:pt idx="2793">
                  <c:v>905.90300000000002</c:v>
                </c:pt>
                <c:pt idx="2794">
                  <c:v>906.16</c:v>
                </c:pt>
                <c:pt idx="2795">
                  <c:v>906.41700000000003</c:v>
                </c:pt>
                <c:pt idx="2796">
                  <c:v>906.673</c:v>
                </c:pt>
                <c:pt idx="2797">
                  <c:v>906.93</c:v>
                </c:pt>
                <c:pt idx="2798">
                  <c:v>907.18600000000004</c:v>
                </c:pt>
                <c:pt idx="2799">
                  <c:v>907.44299999999998</c:v>
                </c:pt>
                <c:pt idx="2800">
                  <c:v>907.69899999999996</c:v>
                </c:pt>
                <c:pt idx="2801">
                  <c:v>907.95500000000004</c:v>
                </c:pt>
                <c:pt idx="2802">
                  <c:v>908.21199999999999</c:v>
                </c:pt>
                <c:pt idx="2803">
                  <c:v>908.46799999999996</c:v>
                </c:pt>
                <c:pt idx="2804">
                  <c:v>908.72500000000002</c:v>
                </c:pt>
                <c:pt idx="2805">
                  <c:v>908.98099999999999</c:v>
                </c:pt>
                <c:pt idx="2806">
                  <c:v>909.23800000000006</c:v>
                </c:pt>
                <c:pt idx="2807">
                  <c:v>909.49400000000003</c:v>
                </c:pt>
                <c:pt idx="2808">
                  <c:v>909.75</c:v>
                </c:pt>
                <c:pt idx="2809">
                  <c:v>910.00699999999995</c:v>
                </c:pt>
                <c:pt idx="2810">
                  <c:v>910.26300000000003</c:v>
                </c:pt>
                <c:pt idx="2811">
                  <c:v>910.52</c:v>
                </c:pt>
                <c:pt idx="2812">
                  <c:v>910.77599999999995</c:v>
                </c:pt>
                <c:pt idx="2813">
                  <c:v>911.03200000000004</c:v>
                </c:pt>
                <c:pt idx="2814">
                  <c:v>911.28899999999999</c:v>
                </c:pt>
                <c:pt idx="2815">
                  <c:v>911.54499999999996</c:v>
                </c:pt>
                <c:pt idx="2816">
                  <c:v>911.80100000000004</c:v>
                </c:pt>
                <c:pt idx="2817">
                  <c:v>912.05799999999999</c:v>
                </c:pt>
                <c:pt idx="2818">
                  <c:v>912.31399999999996</c:v>
                </c:pt>
                <c:pt idx="2819">
                  <c:v>912.57</c:v>
                </c:pt>
                <c:pt idx="2820">
                  <c:v>912.82600000000002</c:v>
                </c:pt>
                <c:pt idx="2821">
                  <c:v>913.08299999999997</c:v>
                </c:pt>
                <c:pt idx="2822">
                  <c:v>913.33900000000006</c:v>
                </c:pt>
                <c:pt idx="2823">
                  <c:v>913.59500000000003</c:v>
                </c:pt>
                <c:pt idx="2824">
                  <c:v>913.85199999999998</c:v>
                </c:pt>
                <c:pt idx="2825">
                  <c:v>914.10799999999995</c:v>
                </c:pt>
                <c:pt idx="2826">
                  <c:v>914.36400000000003</c:v>
                </c:pt>
                <c:pt idx="2827">
                  <c:v>914.62</c:v>
                </c:pt>
                <c:pt idx="2828">
                  <c:v>914.87599999999998</c:v>
                </c:pt>
                <c:pt idx="2829">
                  <c:v>915.13300000000004</c:v>
                </c:pt>
                <c:pt idx="2830">
                  <c:v>915.38900000000001</c:v>
                </c:pt>
                <c:pt idx="2831">
                  <c:v>915.64499999999998</c:v>
                </c:pt>
                <c:pt idx="2832">
                  <c:v>915.90099999999995</c:v>
                </c:pt>
                <c:pt idx="2833">
                  <c:v>916.15700000000004</c:v>
                </c:pt>
                <c:pt idx="2834">
                  <c:v>916.41300000000001</c:v>
                </c:pt>
                <c:pt idx="2835">
                  <c:v>916.67</c:v>
                </c:pt>
                <c:pt idx="2836">
                  <c:v>916.92600000000004</c:v>
                </c:pt>
                <c:pt idx="2837">
                  <c:v>917.18200000000002</c:v>
                </c:pt>
                <c:pt idx="2838">
                  <c:v>917.43799999999999</c:v>
                </c:pt>
                <c:pt idx="2839">
                  <c:v>917.69399999999996</c:v>
                </c:pt>
                <c:pt idx="2840">
                  <c:v>917.95</c:v>
                </c:pt>
                <c:pt idx="2841">
                  <c:v>918.20600000000002</c:v>
                </c:pt>
                <c:pt idx="2842">
                  <c:v>918.46199999999999</c:v>
                </c:pt>
                <c:pt idx="2843">
                  <c:v>918.71799999999996</c:v>
                </c:pt>
                <c:pt idx="2844">
                  <c:v>918.97400000000005</c:v>
                </c:pt>
                <c:pt idx="2845">
                  <c:v>919.23</c:v>
                </c:pt>
                <c:pt idx="2846">
                  <c:v>919.48599999999999</c:v>
                </c:pt>
                <c:pt idx="2847">
                  <c:v>919.74199999999996</c:v>
                </c:pt>
                <c:pt idx="2848">
                  <c:v>919.99800000000005</c:v>
                </c:pt>
                <c:pt idx="2849">
                  <c:v>920.25400000000002</c:v>
                </c:pt>
                <c:pt idx="2850">
                  <c:v>920.51</c:v>
                </c:pt>
                <c:pt idx="2851">
                  <c:v>920.76599999999996</c:v>
                </c:pt>
                <c:pt idx="2852">
                  <c:v>921.02200000000005</c:v>
                </c:pt>
                <c:pt idx="2853">
                  <c:v>921.27800000000002</c:v>
                </c:pt>
                <c:pt idx="2854">
                  <c:v>921.53399999999999</c:v>
                </c:pt>
                <c:pt idx="2855">
                  <c:v>921.79</c:v>
                </c:pt>
                <c:pt idx="2856">
                  <c:v>922.04600000000005</c:v>
                </c:pt>
                <c:pt idx="2857">
                  <c:v>922.30200000000002</c:v>
                </c:pt>
                <c:pt idx="2858">
                  <c:v>922.55799999999999</c:v>
                </c:pt>
                <c:pt idx="2859">
                  <c:v>922.81399999999996</c:v>
                </c:pt>
                <c:pt idx="2860">
                  <c:v>923.07</c:v>
                </c:pt>
                <c:pt idx="2861">
                  <c:v>923.32600000000002</c:v>
                </c:pt>
                <c:pt idx="2862">
                  <c:v>923.58100000000002</c:v>
                </c:pt>
                <c:pt idx="2863">
                  <c:v>923.83699999999999</c:v>
                </c:pt>
                <c:pt idx="2864">
                  <c:v>924.09299999999996</c:v>
                </c:pt>
                <c:pt idx="2865">
                  <c:v>924.34900000000005</c:v>
                </c:pt>
                <c:pt idx="2866">
                  <c:v>924.60500000000002</c:v>
                </c:pt>
                <c:pt idx="2867">
                  <c:v>924.86099999999999</c:v>
                </c:pt>
                <c:pt idx="2868">
                  <c:v>925.11599999999999</c:v>
                </c:pt>
                <c:pt idx="2869">
                  <c:v>925.37199999999996</c:v>
                </c:pt>
                <c:pt idx="2870">
                  <c:v>925.62800000000004</c:v>
                </c:pt>
                <c:pt idx="2871">
                  <c:v>925.88400000000001</c:v>
                </c:pt>
                <c:pt idx="2872">
                  <c:v>926.14</c:v>
                </c:pt>
                <c:pt idx="2873">
                  <c:v>926.39499999999998</c:v>
                </c:pt>
                <c:pt idx="2874">
                  <c:v>926.65099999999995</c:v>
                </c:pt>
                <c:pt idx="2875">
                  <c:v>926.90700000000004</c:v>
                </c:pt>
                <c:pt idx="2876">
                  <c:v>927.16300000000001</c:v>
                </c:pt>
                <c:pt idx="2877">
                  <c:v>927.41800000000001</c:v>
                </c:pt>
                <c:pt idx="2878">
                  <c:v>927.67399999999998</c:v>
                </c:pt>
                <c:pt idx="2879">
                  <c:v>927.93</c:v>
                </c:pt>
                <c:pt idx="2880">
                  <c:v>928.18499999999995</c:v>
                </c:pt>
                <c:pt idx="2881">
                  <c:v>928.44100000000003</c:v>
                </c:pt>
                <c:pt idx="2882">
                  <c:v>928.697</c:v>
                </c:pt>
                <c:pt idx="2883">
                  <c:v>928.952</c:v>
                </c:pt>
                <c:pt idx="2884">
                  <c:v>929.20799999999997</c:v>
                </c:pt>
                <c:pt idx="2885">
                  <c:v>929.46400000000006</c:v>
                </c:pt>
                <c:pt idx="2886">
                  <c:v>929.71900000000005</c:v>
                </c:pt>
                <c:pt idx="2887">
                  <c:v>929.97500000000002</c:v>
                </c:pt>
                <c:pt idx="2888">
                  <c:v>930.23099999999999</c:v>
                </c:pt>
                <c:pt idx="2889">
                  <c:v>930.48599999999999</c:v>
                </c:pt>
                <c:pt idx="2890">
                  <c:v>930.74199999999996</c:v>
                </c:pt>
                <c:pt idx="2891">
                  <c:v>930.99699999999996</c:v>
                </c:pt>
                <c:pt idx="2892">
                  <c:v>931.25300000000004</c:v>
                </c:pt>
                <c:pt idx="2893">
                  <c:v>931.50800000000004</c:v>
                </c:pt>
                <c:pt idx="2894">
                  <c:v>931.76400000000001</c:v>
                </c:pt>
                <c:pt idx="2895">
                  <c:v>932.02</c:v>
                </c:pt>
                <c:pt idx="2896">
                  <c:v>932.27499999999998</c:v>
                </c:pt>
                <c:pt idx="2897">
                  <c:v>932.53099999999995</c:v>
                </c:pt>
                <c:pt idx="2898">
                  <c:v>932.78599999999994</c:v>
                </c:pt>
                <c:pt idx="2899">
                  <c:v>933.04200000000003</c:v>
                </c:pt>
                <c:pt idx="2900">
                  <c:v>933.29700000000003</c:v>
                </c:pt>
                <c:pt idx="2901">
                  <c:v>933.553</c:v>
                </c:pt>
                <c:pt idx="2902">
                  <c:v>933.80799999999999</c:v>
                </c:pt>
                <c:pt idx="2903">
                  <c:v>934.06399999999996</c:v>
                </c:pt>
                <c:pt idx="2904">
                  <c:v>934.31899999999996</c:v>
                </c:pt>
                <c:pt idx="2905">
                  <c:v>934.57399999999996</c:v>
                </c:pt>
                <c:pt idx="2906">
                  <c:v>934.83</c:v>
                </c:pt>
                <c:pt idx="2907">
                  <c:v>935.08500000000004</c:v>
                </c:pt>
                <c:pt idx="2908">
                  <c:v>935.34100000000001</c:v>
                </c:pt>
                <c:pt idx="2909">
                  <c:v>935.596</c:v>
                </c:pt>
                <c:pt idx="2910">
                  <c:v>935.85199999999998</c:v>
                </c:pt>
                <c:pt idx="2911">
                  <c:v>936.10699999999997</c:v>
                </c:pt>
                <c:pt idx="2912">
                  <c:v>936.36199999999997</c:v>
                </c:pt>
                <c:pt idx="2913">
                  <c:v>936.61800000000005</c:v>
                </c:pt>
                <c:pt idx="2914">
                  <c:v>936.87300000000005</c:v>
                </c:pt>
                <c:pt idx="2915">
                  <c:v>937.12800000000004</c:v>
                </c:pt>
                <c:pt idx="2916">
                  <c:v>937.38400000000001</c:v>
                </c:pt>
                <c:pt idx="2917">
                  <c:v>937.63900000000001</c:v>
                </c:pt>
                <c:pt idx="2918">
                  <c:v>937.89400000000001</c:v>
                </c:pt>
                <c:pt idx="2919">
                  <c:v>938.15</c:v>
                </c:pt>
                <c:pt idx="2920">
                  <c:v>938.40499999999997</c:v>
                </c:pt>
                <c:pt idx="2921">
                  <c:v>938.66</c:v>
                </c:pt>
                <c:pt idx="2922">
                  <c:v>938.91600000000005</c:v>
                </c:pt>
                <c:pt idx="2923">
                  <c:v>939.17100000000005</c:v>
                </c:pt>
                <c:pt idx="2924">
                  <c:v>939.42600000000004</c:v>
                </c:pt>
                <c:pt idx="2925">
                  <c:v>939.68100000000004</c:v>
                </c:pt>
                <c:pt idx="2926">
                  <c:v>939.93700000000001</c:v>
                </c:pt>
                <c:pt idx="2927">
                  <c:v>940.19200000000001</c:v>
                </c:pt>
                <c:pt idx="2928">
                  <c:v>940.447</c:v>
                </c:pt>
                <c:pt idx="2929">
                  <c:v>940.702</c:v>
                </c:pt>
                <c:pt idx="2930">
                  <c:v>940.95699999999999</c:v>
                </c:pt>
                <c:pt idx="2931">
                  <c:v>941.21299999999997</c:v>
                </c:pt>
                <c:pt idx="2932">
                  <c:v>941.46799999999996</c:v>
                </c:pt>
                <c:pt idx="2933">
                  <c:v>941.72299999999996</c:v>
                </c:pt>
                <c:pt idx="2934">
                  <c:v>941.97799999999995</c:v>
                </c:pt>
                <c:pt idx="2935">
                  <c:v>942.23299999999995</c:v>
                </c:pt>
                <c:pt idx="2936">
                  <c:v>942.48800000000006</c:v>
                </c:pt>
                <c:pt idx="2937">
                  <c:v>942.74400000000003</c:v>
                </c:pt>
                <c:pt idx="2938">
                  <c:v>942.99900000000002</c:v>
                </c:pt>
                <c:pt idx="2939">
                  <c:v>943.25400000000002</c:v>
                </c:pt>
                <c:pt idx="2940">
                  <c:v>943.50900000000001</c:v>
                </c:pt>
                <c:pt idx="2941">
                  <c:v>943.76400000000001</c:v>
                </c:pt>
                <c:pt idx="2942">
                  <c:v>944.01900000000001</c:v>
                </c:pt>
                <c:pt idx="2943">
                  <c:v>944.274</c:v>
                </c:pt>
                <c:pt idx="2944">
                  <c:v>944.529</c:v>
                </c:pt>
                <c:pt idx="2945">
                  <c:v>944.78399999999999</c:v>
                </c:pt>
                <c:pt idx="2946">
                  <c:v>945.03899999999999</c:v>
                </c:pt>
                <c:pt idx="2947">
                  <c:v>945.29399999999998</c:v>
                </c:pt>
                <c:pt idx="2948">
                  <c:v>945.54899999999998</c:v>
                </c:pt>
                <c:pt idx="2949">
                  <c:v>945.80399999999997</c:v>
                </c:pt>
                <c:pt idx="2950">
                  <c:v>946.05899999999997</c:v>
                </c:pt>
                <c:pt idx="2951">
                  <c:v>946.31399999999996</c:v>
                </c:pt>
                <c:pt idx="2952">
                  <c:v>946.56899999999996</c:v>
                </c:pt>
                <c:pt idx="2953">
                  <c:v>946.82399999999996</c:v>
                </c:pt>
                <c:pt idx="2954">
                  <c:v>947.07899999999995</c:v>
                </c:pt>
                <c:pt idx="2955">
                  <c:v>947.33399999999995</c:v>
                </c:pt>
                <c:pt idx="2956">
                  <c:v>947.58900000000006</c:v>
                </c:pt>
                <c:pt idx="2957">
                  <c:v>947.84400000000005</c:v>
                </c:pt>
                <c:pt idx="2958">
                  <c:v>948.09900000000005</c:v>
                </c:pt>
                <c:pt idx="2959">
                  <c:v>948.35400000000004</c:v>
                </c:pt>
                <c:pt idx="2960">
                  <c:v>948.60900000000004</c:v>
                </c:pt>
                <c:pt idx="2961">
                  <c:v>948.86400000000003</c:v>
                </c:pt>
                <c:pt idx="2962">
                  <c:v>949.11900000000003</c:v>
                </c:pt>
                <c:pt idx="2963">
                  <c:v>949.37400000000002</c:v>
                </c:pt>
                <c:pt idx="2964">
                  <c:v>949.62900000000002</c:v>
                </c:pt>
                <c:pt idx="2965">
                  <c:v>949.88300000000004</c:v>
                </c:pt>
                <c:pt idx="2966">
                  <c:v>950.13800000000003</c:v>
                </c:pt>
                <c:pt idx="2967">
                  <c:v>950.39300000000003</c:v>
                </c:pt>
                <c:pt idx="2968">
                  <c:v>950.64800000000002</c:v>
                </c:pt>
                <c:pt idx="2969">
                  <c:v>950.90300000000002</c:v>
                </c:pt>
                <c:pt idx="2970">
                  <c:v>951.15800000000002</c:v>
                </c:pt>
                <c:pt idx="2971">
                  <c:v>951.41200000000003</c:v>
                </c:pt>
                <c:pt idx="2972">
                  <c:v>951.66700000000003</c:v>
                </c:pt>
                <c:pt idx="2973">
                  <c:v>951.92200000000003</c:v>
                </c:pt>
                <c:pt idx="2974">
                  <c:v>952.17700000000002</c:v>
                </c:pt>
                <c:pt idx="2975">
                  <c:v>952.43100000000004</c:v>
                </c:pt>
                <c:pt idx="2976">
                  <c:v>952.68600000000004</c:v>
                </c:pt>
                <c:pt idx="2977">
                  <c:v>952.94100000000003</c:v>
                </c:pt>
                <c:pt idx="2978">
                  <c:v>953.19600000000003</c:v>
                </c:pt>
                <c:pt idx="2979">
                  <c:v>953.45</c:v>
                </c:pt>
                <c:pt idx="2980">
                  <c:v>953.70500000000004</c:v>
                </c:pt>
                <c:pt idx="2981">
                  <c:v>953.96</c:v>
                </c:pt>
                <c:pt idx="2982">
                  <c:v>954.21500000000003</c:v>
                </c:pt>
                <c:pt idx="2983">
                  <c:v>954.46900000000005</c:v>
                </c:pt>
                <c:pt idx="2984">
                  <c:v>954.72400000000005</c:v>
                </c:pt>
                <c:pt idx="2985">
                  <c:v>954.97900000000004</c:v>
                </c:pt>
                <c:pt idx="2986">
                  <c:v>955.23299999999995</c:v>
                </c:pt>
                <c:pt idx="2987">
                  <c:v>955.48800000000006</c:v>
                </c:pt>
                <c:pt idx="2988">
                  <c:v>955.74199999999996</c:v>
                </c:pt>
                <c:pt idx="2989">
                  <c:v>955.99699999999996</c:v>
                </c:pt>
                <c:pt idx="2990">
                  <c:v>956.25199999999995</c:v>
                </c:pt>
                <c:pt idx="2991">
                  <c:v>956.50599999999997</c:v>
                </c:pt>
                <c:pt idx="2992">
                  <c:v>956.76099999999997</c:v>
                </c:pt>
                <c:pt idx="2993">
                  <c:v>957.01599999999996</c:v>
                </c:pt>
                <c:pt idx="2994">
                  <c:v>957.27</c:v>
                </c:pt>
                <c:pt idx="2995">
                  <c:v>957.52499999999998</c:v>
                </c:pt>
                <c:pt idx="2996">
                  <c:v>957.779</c:v>
                </c:pt>
                <c:pt idx="2997">
                  <c:v>958.03399999999999</c:v>
                </c:pt>
                <c:pt idx="2998">
                  <c:v>958.28800000000001</c:v>
                </c:pt>
                <c:pt idx="2999">
                  <c:v>958.54300000000001</c:v>
                </c:pt>
                <c:pt idx="3000">
                  <c:v>958.79700000000003</c:v>
                </c:pt>
                <c:pt idx="3001">
                  <c:v>959.05200000000002</c:v>
                </c:pt>
                <c:pt idx="3002">
                  <c:v>959.30600000000004</c:v>
                </c:pt>
                <c:pt idx="3003">
                  <c:v>959.56100000000004</c:v>
                </c:pt>
                <c:pt idx="3004">
                  <c:v>959.81500000000005</c:v>
                </c:pt>
                <c:pt idx="3005">
                  <c:v>960.07</c:v>
                </c:pt>
                <c:pt idx="3006">
                  <c:v>960.32399999999996</c:v>
                </c:pt>
                <c:pt idx="3007">
                  <c:v>960.57899999999995</c:v>
                </c:pt>
                <c:pt idx="3008">
                  <c:v>960.83299999999997</c:v>
                </c:pt>
                <c:pt idx="3009">
                  <c:v>961.08799999999997</c:v>
                </c:pt>
                <c:pt idx="3010">
                  <c:v>961.34199999999998</c:v>
                </c:pt>
                <c:pt idx="3011">
                  <c:v>961.596</c:v>
                </c:pt>
                <c:pt idx="3012">
                  <c:v>961.851</c:v>
                </c:pt>
                <c:pt idx="3013">
                  <c:v>962.10500000000002</c:v>
                </c:pt>
                <c:pt idx="3014">
                  <c:v>962.36</c:v>
                </c:pt>
                <c:pt idx="3015">
                  <c:v>962.61400000000003</c:v>
                </c:pt>
                <c:pt idx="3016">
                  <c:v>962.86800000000005</c:v>
                </c:pt>
                <c:pt idx="3017">
                  <c:v>963.12300000000005</c:v>
                </c:pt>
                <c:pt idx="3018">
                  <c:v>963.37699999999995</c:v>
                </c:pt>
                <c:pt idx="3019">
                  <c:v>963.63099999999997</c:v>
                </c:pt>
                <c:pt idx="3020">
                  <c:v>963.88599999999997</c:v>
                </c:pt>
                <c:pt idx="3021">
                  <c:v>964.14</c:v>
                </c:pt>
                <c:pt idx="3022">
                  <c:v>964.39400000000001</c:v>
                </c:pt>
                <c:pt idx="3023">
                  <c:v>964.649</c:v>
                </c:pt>
                <c:pt idx="3024">
                  <c:v>964.90300000000002</c:v>
                </c:pt>
                <c:pt idx="3025">
                  <c:v>965.11400000000003</c:v>
                </c:pt>
                <c:pt idx="3026">
                  <c:v>965.37</c:v>
                </c:pt>
                <c:pt idx="3027">
                  <c:v>965.62599999999998</c:v>
                </c:pt>
                <c:pt idx="3028">
                  <c:v>965.88199999999995</c:v>
                </c:pt>
                <c:pt idx="3029">
                  <c:v>966.13800000000003</c:v>
                </c:pt>
                <c:pt idx="3030">
                  <c:v>966.39400000000001</c:v>
                </c:pt>
                <c:pt idx="3031">
                  <c:v>966.65</c:v>
                </c:pt>
                <c:pt idx="3032">
                  <c:v>966.90599999999995</c:v>
                </c:pt>
                <c:pt idx="3033">
                  <c:v>967.16200000000003</c:v>
                </c:pt>
                <c:pt idx="3034">
                  <c:v>967.41700000000003</c:v>
                </c:pt>
                <c:pt idx="3035">
                  <c:v>967.673</c:v>
                </c:pt>
                <c:pt idx="3036">
                  <c:v>967.92899999999997</c:v>
                </c:pt>
                <c:pt idx="3037">
                  <c:v>968.18399999999997</c:v>
                </c:pt>
                <c:pt idx="3038">
                  <c:v>968.44</c:v>
                </c:pt>
                <c:pt idx="3039">
                  <c:v>968.69600000000003</c:v>
                </c:pt>
                <c:pt idx="3040">
                  <c:v>968.95100000000002</c:v>
                </c:pt>
                <c:pt idx="3041">
                  <c:v>969.20699999999999</c:v>
                </c:pt>
                <c:pt idx="3042">
                  <c:v>969.46199999999999</c:v>
                </c:pt>
                <c:pt idx="3043">
                  <c:v>969.71699999999998</c:v>
                </c:pt>
                <c:pt idx="3044">
                  <c:v>969.97299999999996</c:v>
                </c:pt>
                <c:pt idx="3045">
                  <c:v>970.22799999999995</c:v>
                </c:pt>
                <c:pt idx="3046">
                  <c:v>970.48299999999995</c:v>
                </c:pt>
                <c:pt idx="3047">
                  <c:v>970.73900000000003</c:v>
                </c:pt>
                <c:pt idx="3048">
                  <c:v>970.99400000000003</c:v>
                </c:pt>
                <c:pt idx="3049">
                  <c:v>971.24900000000002</c:v>
                </c:pt>
                <c:pt idx="3050">
                  <c:v>971.50400000000002</c:v>
                </c:pt>
                <c:pt idx="3051">
                  <c:v>971.75900000000001</c:v>
                </c:pt>
                <c:pt idx="3052">
                  <c:v>972.01400000000001</c:v>
                </c:pt>
                <c:pt idx="3053">
                  <c:v>972.26900000000001</c:v>
                </c:pt>
                <c:pt idx="3054">
                  <c:v>972.524</c:v>
                </c:pt>
                <c:pt idx="3055">
                  <c:v>972.779</c:v>
                </c:pt>
                <c:pt idx="3056">
                  <c:v>973.03399999999999</c:v>
                </c:pt>
                <c:pt idx="3057">
                  <c:v>973.28899999999999</c:v>
                </c:pt>
                <c:pt idx="3058">
                  <c:v>973.54399999999998</c:v>
                </c:pt>
                <c:pt idx="3059">
                  <c:v>973.79899999999998</c:v>
                </c:pt>
                <c:pt idx="3060">
                  <c:v>974.053</c:v>
                </c:pt>
                <c:pt idx="3061">
                  <c:v>974.30799999999999</c:v>
                </c:pt>
                <c:pt idx="3062">
                  <c:v>974.56299999999999</c:v>
                </c:pt>
                <c:pt idx="3063">
                  <c:v>974.81700000000001</c:v>
                </c:pt>
                <c:pt idx="3064">
                  <c:v>975.072</c:v>
                </c:pt>
                <c:pt idx="3065">
                  <c:v>975.327</c:v>
                </c:pt>
                <c:pt idx="3066">
                  <c:v>975.58100000000002</c:v>
                </c:pt>
                <c:pt idx="3067">
                  <c:v>975.83500000000004</c:v>
                </c:pt>
                <c:pt idx="3068">
                  <c:v>976.09</c:v>
                </c:pt>
                <c:pt idx="3069">
                  <c:v>976.34400000000005</c:v>
                </c:pt>
                <c:pt idx="3070">
                  <c:v>976.59900000000005</c:v>
                </c:pt>
                <c:pt idx="3071">
                  <c:v>976.85299999999995</c:v>
                </c:pt>
                <c:pt idx="3072">
                  <c:v>977.10699999999997</c:v>
                </c:pt>
                <c:pt idx="3073">
                  <c:v>977.36099999999999</c:v>
                </c:pt>
                <c:pt idx="3074">
                  <c:v>977.61599999999999</c:v>
                </c:pt>
                <c:pt idx="3075">
                  <c:v>977.87</c:v>
                </c:pt>
                <c:pt idx="3076">
                  <c:v>978.12400000000002</c:v>
                </c:pt>
                <c:pt idx="3077">
                  <c:v>978.37800000000004</c:v>
                </c:pt>
                <c:pt idx="3078">
                  <c:v>978.63199999999995</c:v>
                </c:pt>
                <c:pt idx="3079">
                  <c:v>978.88599999999997</c:v>
                </c:pt>
                <c:pt idx="3080">
                  <c:v>979.14</c:v>
                </c:pt>
                <c:pt idx="3081">
                  <c:v>979.39400000000001</c:v>
                </c:pt>
                <c:pt idx="3082">
                  <c:v>979.64800000000002</c:v>
                </c:pt>
                <c:pt idx="3083">
                  <c:v>979.90099999999995</c:v>
                </c:pt>
                <c:pt idx="3084">
                  <c:v>980.15499999999997</c:v>
                </c:pt>
                <c:pt idx="3085">
                  <c:v>980.40899999999999</c:v>
                </c:pt>
                <c:pt idx="3086">
                  <c:v>980.66300000000001</c:v>
                </c:pt>
                <c:pt idx="3087">
                  <c:v>980.91600000000005</c:v>
                </c:pt>
                <c:pt idx="3088">
                  <c:v>981.17</c:v>
                </c:pt>
                <c:pt idx="3089">
                  <c:v>981.42399999999998</c:v>
                </c:pt>
                <c:pt idx="3090">
                  <c:v>981.67700000000002</c:v>
                </c:pt>
                <c:pt idx="3091">
                  <c:v>981.93100000000004</c:v>
                </c:pt>
                <c:pt idx="3092">
                  <c:v>982.18399999999997</c:v>
                </c:pt>
                <c:pt idx="3093">
                  <c:v>982.43799999999999</c:v>
                </c:pt>
                <c:pt idx="3094">
                  <c:v>982.69100000000003</c:v>
                </c:pt>
                <c:pt idx="3095">
                  <c:v>982.94399999999996</c:v>
                </c:pt>
                <c:pt idx="3096">
                  <c:v>983.19799999999998</c:v>
                </c:pt>
                <c:pt idx="3097">
                  <c:v>983.45100000000002</c:v>
                </c:pt>
                <c:pt idx="3098">
                  <c:v>983.70399999999995</c:v>
                </c:pt>
                <c:pt idx="3099">
                  <c:v>983.95699999999999</c:v>
                </c:pt>
                <c:pt idx="3100">
                  <c:v>984.21</c:v>
                </c:pt>
                <c:pt idx="3101">
                  <c:v>984.46400000000006</c:v>
                </c:pt>
                <c:pt idx="3102">
                  <c:v>984.71699999999998</c:v>
                </c:pt>
                <c:pt idx="3103">
                  <c:v>984.97</c:v>
                </c:pt>
                <c:pt idx="3104">
                  <c:v>985.22299999999996</c:v>
                </c:pt>
                <c:pt idx="3105">
                  <c:v>985.476</c:v>
                </c:pt>
                <c:pt idx="3106">
                  <c:v>985.72900000000004</c:v>
                </c:pt>
                <c:pt idx="3107">
                  <c:v>985.98099999999999</c:v>
                </c:pt>
                <c:pt idx="3108">
                  <c:v>986.23400000000004</c:v>
                </c:pt>
                <c:pt idx="3109">
                  <c:v>986.48699999999997</c:v>
                </c:pt>
                <c:pt idx="3110">
                  <c:v>986.74</c:v>
                </c:pt>
                <c:pt idx="3111">
                  <c:v>986.99300000000005</c:v>
                </c:pt>
                <c:pt idx="3112">
                  <c:v>987.245</c:v>
                </c:pt>
                <c:pt idx="3113">
                  <c:v>987.49800000000005</c:v>
                </c:pt>
                <c:pt idx="3114">
                  <c:v>987.75</c:v>
                </c:pt>
                <c:pt idx="3115">
                  <c:v>988.00300000000004</c:v>
                </c:pt>
                <c:pt idx="3116">
                  <c:v>988.25599999999997</c:v>
                </c:pt>
                <c:pt idx="3117">
                  <c:v>988.50800000000004</c:v>
                </c:pt>
                <c:pt idx="3118">
                  <c:v>988.76</c:v>
                </c:pt>
                <c:pt idx="3119">
                  <c:v>989.01300000000003</c:v>
                </c:pt>
                <c:pt idx="3120">
                  <c:v>989.26499999999999</c:v>
                </c:pt>
                <c:pt idx="3121">
                  <c:v>989.51800000000003</c:v>
                </c:pt>
                <c:pt idx="3122">
                  <c:v>989.77</c:v>
                </c:pt>
                <c:pt idx="3123">
                  <c:v>990.02200000000005</c:v>
                </c:pt>
                <c:pt idx="3124">
                  <c:v>990.274</c:v>
                </c:pt>
                <c:pt idx="3125">
                  <c:v>990.52599999999995</c:v>
                </c:pt>
                <c:pt idx="3126">
                  <c:v>990.779</c:v>
                </c:pt>
                <c:pt idx="3127">
                  <c:v>991.03099999999995</c:v>
                </c:pt>
                <c:pt idx="3128">
                  <c:v>991.28300000000002</c:v>
                </c:pt>
                <c:pt idx="3129">
                  <c:v>991.53499999999997</c:v>
                </c:pt>
                <c:pt idx="3130">
                  <c:v>991.78700000000003</c:v>
                </c:pt>
                <c:pt idx="3131">
                  <c:v>992.03899999999999</c:v>
                </c:pt>
                <c:pt idx="3132">
                  <c:v>992.29</c:v>
                </c:pt>
                <c:pt idx="3133">
                  <c:v>992.54200000000003</c:v>
                </c:pt>
                <c:pt idx="3134">
                  <c:v>992.79399999999998</c:v>
                </c:pt>
                <c:pt idx="3135">
                  <c:v>993.04600000000005</c:v>
                </c:pt>
                <c:pt idx="3136">
                  <c:v>993.298</c:v>
                </c:pt>
                <c:pt idx="3137">
                  <c:v>993.54899999999998</c:v>
                </c:pt>
                <c:pt idx="3138">
                  <c:v>993.80100000000004</c:v>
                </c:pt>
                <c:pt idx="3139">
                  <c:v>994.053</c:v>
                </c:pt>
                <c:pt idx="3140">
                  <c:v>994.30399999999997</c:v>
                </c:pt>
                <c:pt idx="3141">
                  <c:v>994.55600000000004</c:v>
                </c:pt>
                <c:pt idx="3142">
                  <c:v>994.80700000000002</c:v>
                </c:pt>
                <c:pt idx="3143">
                  <c:v>995.05899999999997</c:v>
                </c:pt>
                <c:pt idx="3144">
                  <c:v>995.31</c:v>
                </c:pt>
                <c:pt idx="3145">
                  <c:v>995.56100000000004</c:v>
                </c:pt>
                <c:pt idx="3146">
                  <c:v>995.81299999999999</c:v>
                </c:pt>
                <c:pt idx="3147">
                  <c:v>996.06399999999996</c:v>
                </c:pt>
                <c:pt idx="3148">
                  <c:v>996.31500000000005</c:v>
                </c:pt>
                <c:pt idx="3149">
                  <c:v>996.56600000000003</c:v>
                </c:pt>
                <c:pt idx="3150">
                  <c:v>996.81799999999998</c:v>
                </c:pt>
                <c:pt idx="3151">
                  <c:v>997.06899999999996</c:v>
                </c:pt>
                <c:pt idx="3152">
                  <c:v>997.32</c:v>
                </c:pt>
                <c:pt idx="3153">
                  <c:v>997.57100000000003</c:v>
                </c:pt>
                <c:pt idx="3154">
                  <c:v>997.822</c:v>
                </c:pt>
                <c:pt idx="3155">
                  <c:v>998.07299999999998</c:v>
                </c:pt>
                <c:pt idx="3156">
                  <c:v>998.32399999999996</c:v>
                </c:pt>
                <c:pt idx="3157">
                  <c:v>998.57500000000005</c:v>
                </c:pt>
                <c:pt idx="3158">
                  <c:v>998.82600000000002</c:v>
                </c:pt>
                <c:pt idx="3159">
                  <c:v>999.07600000000002</c:v>
                </c:pt>
                <c:pt idx="3160">
                  <c:v>999.327</c:v>
                </c:pt>
                <c:pt idx="3161">
                  <c:v>999.57799999999997</c:v>
                </c:pt>
                <c:pt idx="3162">
                  <c:v>999.82899999999995</c:v>
                </c:pt>
                <c:pt idx="3163">
                  <c:v>1000.079</c:v>
                </c:pt>
                <c:pt idx="3164">
                  <c:v>1000.33</c:v>
                </c:pt>
                <c:pt idx="3165">
                  <c:v>1000.58</c:v>
                </c:pt>
                <c:pt idx="3166">
                  <c:v>1000.831</c:v>
                </c:pt>
                <c:pt idx="3167">
                  <c:v>1001.081</c:v>
                </c:pt>
                <c:pt idx="3168">
                  <c:v>1001.332</c:v>
                </c:pt>
                <c:pt idx="3169">
                  <c:v>1001.582</c:v>
                </c:pt>
                <c:pt idx="3170">
                  <c:v>1001.833</c:v>
                </c:pt>
                <c:pt idx="3171">
                  <c:v>1002.083</c:v>
                </c:pt>
                <c:pt idx="3172">
                  <c:v>1002.333</c:v>
                </c:pt>
                <c:pt idx="3173">
                  <c:v>1002.5839999999999</c:v>
                </c:pt>
                <c:pt idx="3174">
                  <c:v>1002.8339999999999</c:v>
                </c:pt>
                <c:pt idx="3175">
                  <c:v>1003.0839999999999</c:v>
                </c:pt>
                <c:pt idx="3176">
                  <c:v>1003.3339999999999</c:v>
                </c:pt>
                <c:pt idx="3177">
                  <c:v>1003.5839999999999</c:v>
                </c:pt>
                <c:pt idx="3178">
                  <c:v>1003.8339999999999</c:v>
                </c:pt>
                <c:pt idx="3179">
                  <c:v>1004.0839999999999</c:v>
                </c:pt>
                <c:pt idx="3180">
                  <c:v>1004.3339999999999</c:v>
                </c:pt>
                <c:pt idx="3181">
                  <c:v>1004.5839999999999</c:v>
                </c:pt>
                <c:pt idx="3182">
                  <c:v>1004.8339999999999</c:v>
                </c:pt>
                <c:pt idx="3183">
                  <c:v>1005.08</c:v>
                </c:pt>
                <c:pt idx="3184">
                  <c:v>1005.33</c:v>
                </c:pt>
                <c:pt idx="3185">
                  <c:v>1005.58</c:v>
                </c:pt>
                <c:pt idx="3186">
                  <c:v>1005.83</c:v>
                </c:pt>
                <c:pt idx="3187">
                  <c:v>1006.08</c:v>
                </c:pt>
                <c:pt idx="3188">
                  <c:v>1006.33</c:v>
                </c:pt>
                <c:pt idx="3189">
                  <c:v>1006.58</c:v>
                </c:pt>
                <c:pt idx="3190">
                  <c:v>1006.83</c:v>
                </c:pt>
                <c:pt idx="3191">
                  <c:v>1007.08</c:v>
                </c:pt>
                <c:pt idx="3192">
                  <c:v>1007.33</c:v>
                </c:pt>
                <c:pt idx="3193">
                  <c:v>1007.58</c:v>
                </c:pt>
                <c:pt idx="3194">
                  <c:v>1007.83</c:v>
                </c:pt>
                <c:pt idx="3195">
                  <c:v>1008.08</c:v>
                </c:pt>
                <c:pt idx="3196">
                  <c:v>1008.33</c:v>
                </c:pt>
                <c:pt idx="3197">
                  <c:v>1008.58</c:v>
                </c:pt>
                <c:pt idx="3198">
                  <c:v>1008.83</c:v>
                </c:pt>
                <c:pt idx="3199">
                  <c:v>1009.08</c:v>
                </c:pt>
                <c:pt idx="3200">
                  <c:v>1009.33</c:v>
                </c:pt>
                <c:pt idx="3201">
                  <c:v>1009.57</c:v>
                </c:pt>
                <c:pt idx="3202">
                  <c:v>1009.82</c:v>
                </c:pt>
                <c:pt idx="3203">
                  <c:v>1010.07</c:v>
                </c:pt>
                <c:pt idx="3204">
                  <c:v>1010.32</c:v>
                </c:pt>
                <c:pt idx="3205">
                  <c:v>1010.57</c:v>
                </c:pt>
                <c:pt idx="3206">
                  <c:v>1010.82</c:v>
                </c:pt>
                <c:pt idx="3207">
                  <c:v>1011.07</c:v>
                </c:pt>
                <c:pt idx="3208">
                  <c:v>1011.32</c:v>
                </c:pt>
                <c:pt idx="3209">
                  <c:v>1011.57</c:v>
                </c:pt>
                <c:pt idx="3210">
                  <c:v>1011.82</c:v>
                </c:pt>
                <c:pt idx="3211">
                  <c:v>1012.06</c:v>
                </c:pt>
                <c:pt idx="3212">
                  <c:v>1012.31</c:v>
                </c:pt>
                <c:pt idx="3213">
                  <c:v>1012.56</c:v>
                </c:pt>
                <c:pt idx="3214">
                  <c:v>1012.81</c:v>
                </c:pt>
                <c:pt idx="3215">
                  <c:v>1013.06</c:v>
                </c:pt>
                <c:pt idx="3216">
                  <c:v>1013.31</c:v>
                </c:pt>
                <c:pt idx="3217">
                  <c:v>1013.56</c:v>
                </c:pt>
                <c:pt idx="3218">
                  <c:v>1013.8</c:v>
                </c:pt>
                <c:pt idx="3219">
                  <c:v>1014.05</c:v>
                </c:pt>
                <c:pt idx="3220">
                  <c:v>1014.3</c:v>
                </c:pt>
                <c:pt idx="3221">
                  <c:v>1014.55</c:v>
                </c:pt>
                <c:pt idx="3222">
                  <c:v>1014.8</c:v>
                </c:pt>
                <c:pt idx="3223">
                  <c:v>1015.05</c:v>
                </c:pt>
                <c:pt idx="3224">
                  <c:v>1015.29</c:v>
                </c:pt>
                <c:pt idx="3225">
                  <c:v>1015.54</c:v>
                </c:pt>
                <c:pt idx="3226">
                  <c:v>1015.79</c:v>
                </c:pt>
                <c:pt idx="3227">
                  <c:v>1016.04</c:v>
                </c:pt>
                <c:pt idx="3228">
                  <c:v>1016.29</c:v>
                </c:pt>
                <c:pt idx="3229">
                  <c:v>1016.53</c:v>
                </c:pt>
                <c:pt idx="3230">
                  <c:v>1016.78</c:v>
                </c:pt>
                <c:pt idx="3231">
                  <c:v>1017.03</c:v>
                </c:pt>
                <c:pt idx="3232">
                  <c:v>1017.28</c:v>
                </c:pt>
                <c:pt idx="3233">
                  <c:v>1017.53</c:v>
                </c:pt>
                <c:pt idx="3234">
                  <c:v>1017.77</c:v>
                </c:pt>
                <c:pt idx="3235">
                  <c:v>1018.02</c:v>
                </c:pt>
                <c:pt idx="3236">
                  <c:v>1018.27</c:v>
                </c:pt>
                <c:pt idx="3237">
                  <c:v>1018.52</c:v>
                </c:pt>
                <c:pt idx="3238">
                  <c:v>1018.77</c:v>
                </c:pt>
                <c:pt idx="3239">
                  <c:v>1019.01</c:v>
                </c:pt>
                <c:pt idx="3240">
                  <c:v>1019.26</c:v>
                </c:pt>
                <c:pt idx="3241">
                  <c:v>1019.51</c:v>
                </c:pt>
                <c:pt idx="3242">
                  <c:v>1019.76</c:v>
                </c:pt>
                <c:pt idx="3243">
                  <c:v>1020</c:v>
                </c:pt>
                <c:pt idx="3244">
                  <c:v>1020.25</c:v>
                </c:pt>
                <c:pt idx="3245">
                  <c:v>1020.5</c:v>
                </c:pt>
                <c:pt idx="3246">
                  <c:v>1020.75</c:v>
                </c:pt>
                <c:pt idx="3247">
                  <c:v>1020.99</c:v>
                </c:pt>
                <c:pt idx="3248">
                  <c:v>1021.24</c:v>
                </c:pt>
                <c:pt idx="3249">
                  <c:v>1021.49</c:v>
                </c:pt>
                <c:pt idx="3250">
                  <c:v>1021.73</c:v>
                </c:pt>
                <c:pt idx="3251">
                  <c:v>1021.98</c:v>
                </c:pt>
                <c:pt idx="3252">
                  <c:v>1022.23</c:v>
                </c:pt>
                <c:pt idx="3253">
                  <c:v>1022.48</c:v>
                </c:pt>
                <c:pt idx="3254">
                  <c:v>1022.72</c:v>
                </c:pt>
                <c:pt idx="3255">
                  <c:v>1022.97</c:v>
                </c:pt>
                <c:pt idx="3256">
                  <c:v>1023.22</c:v>
                </c:pt>
                <c:pt idx="3257">
                  <c:v>1023.46</c:v>
                </c:pt>
                <c:pt idx="3258">
                  <c:v>1023.71</c:v>
                </c:pt>
                <c:pt idx="3259">
                  <c:v>1023.96</c:v>
                </c:pt>
                <c:pt idx="3260">
                  <c:v>1024.2</c:v>
                </c:pt>
                <c:pt idx="3261">
                  <c:v>1024.45</c:v>
                </c:pt>
                <c:pt idx="3262">
                  <c:v>1024.7</c:v>
                </c:pt>
                <c:pt idx="3263">
                  <c:v>1024.94</c:v>
                </c:pt>
                <c:pt idx="3264">
                  <c:v>1025.19</c:v>
                </c:pt>
                <c:pt idx="3265">
                  <c:v>1025.44</c:v>
                </c:pt>
                <c:pt idx="3266">
                  <c:v>1025.6799999999998</c:v>
                </c:pt>
                <c:pt idx="3267">
                  <c:v>1025.9299999999998</c:v>
                </c:pt>
                <c:pt idx="3268">
                  <c:v>1026.1799999999998</c:v>
                </c:pt>
                <c:pt idx="3269">
                  <c:v>1026.42</c:v>
                </c:pt>
                <c:pt idx="3270">
                  <c:v>1026.67</c:v>
                </c:pt>
                <c:pt idx="3271">
                  <c:v>1026.92</c:v>
                </c:pt>
                <c:pt idx="3272">
                  <c:v>1027.1599999999999</c:v>
                </c:pt>
                <c:pt idx="3273">
                  <c:v>1027.4099999999999</c:v>
                </c:pt>
                <c:pt idx="3274">
                  <c:v>1027.6599999999999</c:v>
                </c:pt>
                <c:pt idx="3275">
                  <c:v>1027.9000000000001</c:v>
                </c:pt>
                <c:pt idx="3276">
                  <c:v>1028.1500000000001</c:v>
                </c:pt>
                <c:pt idx="3277">
                  <c:v>1028.3899999999999</c:v>
                </c:pt>
                <c:pt idx="3278">
                  <c:v>1028.6399999999999</c:v>
                </c:pt>
                <c:pt idx="3279">
                  <c:v>1028.8899999999999</c:v>
                </c:pt>
                <c:pt idx="3280">
                  <c:v>1029.1300000000001</c:v>
                </c:pt>
                <c:pt idx="3281">
                  <c:v>1029.3800000000001</c:v>
                </c:pt>
                <c:pt idx="3282">
                  <c:v>1029.6199999999999</c:v>
                </c:pt>
                <c:pt idx="3283">
                  <c:v>1029.8699999999999</c:v>
                </c:pt>
                <c:pt idx="3284">
                  <c:v>1030.1199999999999</c:v>
                </c:pt>
                <c:pt idx="3285">
                  <c:v>1030.3599999999999</c:v>
                </c:pt>
                <c:pt idx="3286">
                  <c:v>1030.6099999999999</c:v>
                </c:pt>
                <c:pt idx="3287">
                  <c:v>1030.8499999999999</c:v>
                </c:pt>
                <c:pt idx="3288">
                  <c:v>1031.0999999999999</c:v>
                </c:pt>
                <c:pt idx="3289">
                  <c:v>1031.3399999999999</c:v>
                </c:pt>
                <c:pt idx="3290">
                  <c:v>1031.5899999999999</c:v>
                </c:pt>
                <c:pt idx="3291">
                  <c:v>1031.8399999999999</c:v>
                </c:pt>
                <c:pt idx="3292">
                  <c:v>1032.08</c:v>
                </c:pt>
                <c:pt idx="3293">
                  <c:v>1032.33</c:v>
                </c:pt>
                <c:pt idx="3294">
                  <c:v>1032.57</c:v>
                </c:pt>
                <c:pt idx="3295">
                  <c:v>1032.82</c:v>
                </c:pt>
                <c:pt idx="3296">
                  <c:v>1033.06</c:v>
                </c:pt>
                <c:pt idx="3297">
                  <c:v>1033.31</c:v>
                </c:pt>
                <c:pt idx="3298">
                  <c:v>1033.55</c:v>
                </c:pt>
                <c:pt idx="3299">
                  <c:v>1033.8</c:v>
                </c:pt>
                <c:pt idx="3300">
                  <c:v>1034.04</c:v>
                </c:pt>
                <c:pt idx="3301">
                  <c:v>1034.29</c:v>
                </c:pt>
                <c:pt idx="3302">
                  <c:v>1034.53</c:v>
                </c:pt>
                <c:pt idx="3303">
                  <c:v>1034.78</c:v>
                </c:pt>
                <c:pt idx="3304">
                  <c:v>1035.02</c:v>
                </c:pt>
                <c:pt idx="3305">
                  <c:v>1035.27</c:v>
                </c:pt>
                <c:pt idx="3306">
                  <c:v>1035.51</c:v>
                </c:pt>
                <c:pt idx="3307">
                  <c:v>1035.76</c:v>
                </c:pt>
                <c:pt idx="3308">
                  <c:v>1036</c:v>
                </c:pt>
                <c:pt idx="3309">
                  <c:v>1036.25</c:v>
                </c:pt>
                <c:pt idx="3310">
                  <c:v>1036.49</c:v>
                </c:pt>
                <c:pt idx="3311">
                  <c:v>1036.74</c:v>
                </c:pt>
                <c:pt idx="3312">
                  <c:v>1036.98</c:v>
                </c:pt>
                <c:pt idx="3313">
                  <c:v>1037.23</c:v>
                </c:pt>
                <c:pt idx="3314">
                  <c:v>1037.47</c:v>
                </c:pt>
                <c:pt idx="3315">
                  <c:v>1037.72</c:v>
                </c:pt>
                <c:pt idx="3316">
                  <c:v>1037.96</c:v>
                </c:pt>
                <c:pt idx="3317">
                  <c:v>1038.21</c:v>
                </c:pt>
                <c:pt idx="3318">
                  <c:v>1038.45</c:v>
                </c:pt>
                <c:pt idx="3319">
                  <c:v>1038.7</c:v>
                </c:pt>
                <c:pt idx="3320">
                  <c:v>1038.94</c:v>
                </c:pt>
                <c:pt idx="3321">
                  <c:v>1039.18</c:v>
                </c:pt>
                <c:pt idx="3322">
                  <c:v>1039.43</c:v>
                </c:pt>
                <c:pt idx="3323">
                  <c:v>1039.67</c:v>
                </c:pt>
                <c:pt idx="3324">
                  <c:v>1039.92</c:v>
                </c:pt>
                <c:pt idx="3325">
                  <c:v>1040.1600000000001</c:v>
                </c:pt>
                <c:pt idx="3326">
                  <c:v>1040.4100000000001</c:v>
                </c:pt>
                <c:pt idx="3327">
                  <c:v>1040.6500000000001</c:v>
                </c:pt>
                <c:pt idx="3328">
                  <c:v>1040.8900000000001</c:v>
                </c:pt>
                <c:pt idx="3329">
                  <c:v>1041.1400000000001</c:v>
                </c:pt>
                <c:pt idx="3330">
                  <c:v>1041.3800000000001</c:v>
                </c:pt>
                <c:pt idx="3331">
                  <c:v>1041.6300000000001</c:v>
                </c:pt>
                <c:pt idx="3332">
                  <c:v>1041.8699999999999</c:v>
                </c:pt>
                <c:pt idx="3333">
                  <c:v>1042.1099999999999</c:v>
                </c:pt>
                <c:pt idx="3334">
                  <c:v>1042.3599999999999</c:v>
                </c:pt>
                <c:pt idx="3335">
                  <c:v>1042.5999999999999</c:v>
                </c:pt>
                <c:pt idx="3336">
                  <c:v>1042.8499999999999</c:v>
                </c:pt>
                <c:pt idx="3337">
                  <c:v>1043.0899999999999</c:v>
                </c:pt>
                <c:pt idx="3338">
                  <c:v>1043.33</c:v>
                </c:pt>
                <c:pt idx="3339">
                  <c:v>1043.58</c:v>
                </c:pt>
                <c:pt idx="3340">
                  <c:v>1043.82</c:v>
                </c:pt>
                <c:pt idx="3341">
                  <c:v>1044.06</c:v>
                </c:pt>
                <c:pt idx="3342">
                  <c:v>1044.31</c:v>
                </c:pt>
                <c:pt idx="3343">
                  <c:v>1044.55</c:v>
                </c:pt>
                <c:pt idx="3344">
                  <c:v>1044.79</c:v>
                </c:pt>
                <c:pt idx="3345">
                  <c:v>1045.04</c:v>
                </c:pt>
                <c:pt idx="3346">
                  <c:v>1045.28</c:v>
                </c:pt>
                <c:pt idx="3347">
                  <c:v>1045.52</c:v>
                </c:pt>
                <c:pt idx="3348">
                  <c:v>1045.77</c:v>
                </c:pt>
                <c:pt idx="3349">
                  <c:v>1046.01</c:v>
                </c:pt>
                <c:pt idx="3350">
                  <c:v>1046.25</c:v>
                </c:pt>
                <c:pt idx="3351">
                  <c:v>1046.5</c:v>
                </c:pt>
                <c:pt idx="3352">
                  <c:v>1046.74</c:v>
                </c:pt>
                <c:pt idx="3353">
                  <c:v>1046.98</c:v>
                </c:pt>
                <c:pt idx="3354">
                  <c:v>1047.23</c:v>
                </c:pt>
                <c:pt idx="3355">
                  <c:v>1047.47</c:v>
                </c:pt>
                <c:pt idx="3356">
                  <c:v>1047.71</c:v>
                </c:pt>
                <c:pt idx="3357">
                  <c:v>1047.96</c:v>
                </c:pt>
                <c:pt idx="3358">
                  <c:v>1048.2</c:v>
                </c:pt>
                <c:pt idx="3359">
                  <c:v>1048.44</c:v>
                </c:pt>
                <c:pt idx="3360">
                  <c:v>1048.68</c:v>
                </c:pt>
                <c:pt idx="3361">
                  <c:v>1048.93</c:v>
                </c:pt>
                <c:pt idx="3362">
                  <c:v>1049.17</c:v>
                </c:pt>
                <c:pt idx="3363">
                  <c:v>1049.4100000000001</c:v>
                </c:pt>
                <c:pt idx="3364">
                  <c:v>1049.6600000000001</c:v>
                </c:pt>
                <c:pt idx="3365">
                  <c:v>1049.9000000000001</c:v>
                </c:pt>
                <c:pt idx="3366">
                  <c:v>1050.1400000000001</c:v>
                </c:pt>
                <c:pt idx="3367">
                  <c:v>1050.3800000000001</c:v>
                </c:pt>
                <c:pt idx="3368">
                  <c:v>1050.6300000000001</c:v>
                </c:pt>
                <c:pt idx="3369">
                  <c:v>1050.8699999999999</c:v>
                </c:pt>
                <c:pt idx="3370">
                  <c:v>1051.1099999999999</c:v>
                </c:pt>
                <c:pt idx="3371">
                  <c:v>1051.3499999999999</c:v>
                </c:pt>
                <c:pt idx="3372">
                  <c:v>1051.5999999999999</c:v>
                </c:pt>
                <c:pt idx="3373">
                  <c:v>1051.8399999999999</c:v>
                </c:pt>
                <c:pt idx="3374">
                  <c:v>1052.08</c:v>
                </c:pt>
                <c:pt idx="3375">
                  <c:v>1052.32</c:v>
                </c:pt>
                <c:pt idx="3376">
                  <c:v>1052.56</c:v>
                </c:pt>
                <c:pt idx="3377">
                  <c:v>1052.81</c:v>
                </c:pt>
                <c:pt idx="3378">
                  <c:v>1053.05</c:v>
                </c:pt>
                <c:pt idx="3379">
                  <c:v>1053.29</c:v>
                </c:pt>
                <c:pt idx="3380">
                  <c:v>1053.53</c:v>
                </c:pt>
                <c:pt idx="3381">
                  <c:v>1053.78</c:v>
                </c:pt>
                <c:pt idx="3382">
                  <c:v>1054.02</c:v>
                </c:pt>
                <c:pt idx="3383">
                  <c:v>1054.26</c:v>
                </c:pt>
                <c:pt idx="3384">
                  <c:v>1054.5</c:v>
                </c:pt>
                <c:pt idx="3385">
                  <c:v>1054.74</c:v>
                </c:pt>
                <c:pt idx="3386">
                  <c:v>1054.98</c:v>
                </c:pt>
                <c:pt idx="3387">
                  <c:v>1055.23</c:v>
                </c:pt>
                <c:pt idx="3388">
                  <c:v>1055.47</c:v>
                </c:pt>
                <c:pt idx="3389">
                  <c:v>1055.71</c:v>
                </c:pt>
                <c:pt idx="3390">
                  <c:v>1055.95</c:v>
                </c:pt>
                <c:pt idx="3391">
                  <c:v>1056.19</c:v>
                </c:pt>
                <c:pt idx="3392">
                  <c:v>1056.43</c:v>
                </c:pt>
                <c:pt idx="3393">
                  <c:v>1056.68</c:v>
                </c:pt>
                <c:pt idx="3394">
                  <c:v>1056.92</c:v>
                </c:pt>
                <c:pt idx="3395">
                  <c:v>1057.1600000000001</c:v>
                </c:pt>
                <c:pt idx="3396">
                  <c:v>1057.4000000000001</c:v>
                </c:pt>
                <c:pt idx="3397">
                  <c:v>1057.6400000000001</c:v>
                </c:pt>
                <c:pt idx="3398">
                  <c:v>1057.8800000000001</c:v>
                </c:pt>
                <c:pt idx="3399">
                  <c:v>1058.1199999999999</c:v>
                </c:pt>
                <c:pt idx="3400">
                  <c:v>1058.3699999999999</c:v>
                </c:pt>
                <c:pt idx="3401">
                  <c:v>1058.6099999999999</c:v>
                </c:pt>
                <c:pt idx="3402">
                  <c:v>1058.8499999999999</c:v>
                </c:pt>
                <c:pt idx="3403">
                  <c:v>1059.0899999999999</c:v>
                </c:pt>
                <c:pt idx="3404">
                  <c:v>1059.33</c:v>
                </c:pt>
                <c:pt idx="3405">
                  <c:v>1059.57</c:v>
                </c:pt>
                <c:pt idx="3406">
                  <c:v>1059.81</c:v>
                </c:pt>
                <c:pt idx="3407">
                  <c:v>1060.05</c:v>
                </c:pt>
                <c:pt idx="3408">
                  <c:v>1060.29</c:v>
                </c:pt>
                <c:pt idx="3409">
                  <c:v>1060.54</c:v>
                </c:pt>
                <c:pt idx="3410">
                  <c:v>1060.78</c:v>
                </c:pt>
                <c:pt idx="3411">
                  <c:v>1061.02</c:v>
                </c:pt>
                <c:pt idx="3412">
                  <c:v>1061.26</c:v>
                </c:pt>
                <c:pt idx="3413">
                  <c:v>1061.5</c:v>
                </c:pt>
                <c:pt idx="3414">
                  <c:v>1061.74</c:v>
                </c:pt>
                <c:pt idx="3415">
                  <c:v>1061.98</c:v>
                </c:pt>
                <c:pt idx="3416">
                  <c:v>1062.22</c:v>
                </c:pt>
                <c:pt idx="3417">
                  <c:v>1062.46</c:v>
                </c:pt>
                <c:pt idx="3418">
                  <c:v>1062.7</c:v>
                </c:pt>
                <c:pt idx="3419">
                  <c:v>1062.94</c:v>
                </c:pt>
                <c:pt idx="3420">
                  <c:v>1063.18</c:v>
                </c:pt>
                <c:pt idx="3421">
                  <c:v>1063.42</c:v>
                </c:pt>
                <c:pt idx="3422">
                  <c:v>1063.6600000000001</c:v>
                </c:pt>
                <c:pt idx="3423">
                  <c:v>1063.9000000000001</c:v>
                </c:pt>
                <c:pt idx="3424">
                  <c:v>1064.1400000000001</c:v>
                </c:pt>
                <c:pt idx="3425">
                  <c:v>1064.3800000000001</c:v>
                </c:pt>
                <c:pt idx="3426">
                  <c:v>1064.6199999999999</c:v>
                </c:pt>
                <c:pt idx="3427">
                  <c:v>1064.8599999999999</c:v>
                </c:pt>
                <c:pt idx="3428">
                  <c:v>1065.0999999999999</c:v>
                </c:pt>
                <c:pt idx="3429">
                  <c:v>1065.3399999999999</c:v>
                </c:pt>
                <c:pt idx="3430">
                  <c:v>1065.58</c:v>
                </c:pt>
                <c:pt idx="3431">
                  <c:v>1065.82</c:v>
                </c:pt>
                <c:pt idx="3432">
                  <c:v>1066.06</c:v>
                </c:pt>
                <c:pt idx="3433">
                  <c:v>1066.3</c:v>
                </c:pt>
                <c:pt idx="3434">
                  <c:v>1066.54</c:v>
                </c:pt>
                <c:pt idx="3435">
                  <c:v>1066.78</c:v>
                </c:pt>
                <c:pt idx="3436">
                  <c:v>1067.02</c:v>
                </c:pt>
                <c:pt idx="3437">
                  <c:v>1067.26</c:v>
                </c:pt>
                <c:pt idx="3438">
                  <c:v>1067.5</c:v>
                </c:pt>
                <c:pt idx="3439">
                  <c:v>1067.74</c:v>
                </c:pt>
                <c:pt idx="3440">
                  <c:v>1067.98</c:v>
                </c:pt>
                <c:pt idx="3441">
                  <c:v>1068.22</c:v>
                </c:pt>
                <c:pt idx="3442">
                  <c:v>1068.46</c:v>
                </c:pt>
                <c:pt idx="3443">
                  <c:v>1068.7</c:v>
                </c:pt>
                <c:pt idx="3444">
                  <c:v>1068.94</c:v>
                </c:pt>
                <c:pt idx="3445">
                  <c:v>1069.18</c:v>
                </c:pt>
                <c:pt idx="3446">
                  <c:v>1069.42</c:v>
                </c:pt>
                <c:pt idx="3447">
                  <c:v>1069.6600000000001</c:v>
                </c:pt>
                <c:pt idx="3448">
                  <c:v>1069.9000000000001</c:v>
                </c:pt>
                <c:pt idx="3449">
                  <c:v>1070.1400000000001</c:v>
                </c:pt>
                <c:pt idx="3450">
                  <c:v>1070.3800000000001</c:v>
                </c:pt>
                <c:pt idx="3451">
                  <c:v>1070.6199999999999</c:v>
                </c:pt>
                <c:pt idx="3452">
                  <c:v>1070.8599999999999</c:v>
                </c:pt>
                <c:pt idx="3453">
                  <c:v>1071.0999999999999</c:v>
                </c:pt>
                <c:pt idx="3454">
                  <c:v>1071.33</c:v>
                </c:pt>
                <c:pt idx="3455">
                  <c:v>1071.57</c:v>
                </c:pt>
                <c:pt idx="3456">
                  <c:v>1071.81</c:v>
                </c:pt>
                <c:pt idx="3457">
                  <c:v>1072.05</c:v>
                </c:pt>
                <c:pt idx="3458">
                  <c:v>1072.29</c:v>
                </c:pt>
                <c:pt idx="3459">
                  <c:v>1072.53</c:v>
                </c:pt>
                <c:pt idx="3460">
                  <c:v>1072.77</c:v>
                </c:pt>
                <c:pt idx="3461">
                  <c:v>1073.01</c:v>
                </c:pt>
                <c:pt idx="3462">
                  <c:v>1073.25</c:v>
                </c:pt>
                <c:pt idx="3463">
                  <c:v>1073.48</c:v>
                </c:pt>
                <c:pt idx="3464">
                  <c:v>1073.72</c:v>
                </c:pt>
                <c:pt idx="3465">
                  <c:v>1073.96</c:v>
                </c:pt>
                <c:pt idx="3466">
                  <c:v>1074.2</c:v>
                </c:pt>
                <c:pt idx="3467">
                  <c:v>1074.44</c:v>
                </c:pt>
                <c:pt idx="3468">
                  <c:v>1074.68</c:v>
                </c:pt>
                <c:pt idx="3469">
                  <c:v>1074.92</c:v>
                </c:pt>
                <c:pt idx="3470">
                  <c:v>1075.1500000000001</c:v>
                </c:pt>
                <c:pt idx="3471">
                  <c:v>1075.3900000000001</c:v>
                </c:pt>
                <c:pt idx="3472">
                  <c:v>1075.6300000000001</c:v>
                </c:pt>
                <c:pt idx="3473">
                  <c:v>1075.8699999999999</c:v>
                </c:pt>
                <c:pt idx="3474">
                  <c:v>1076.1099999999999</c:v>
                </c:pt>
                <c:pt idx="3475">
                  <c:v>1076.3499999999999</c:v>
                </c:pt>
                <c:pt idx="3476">
                  <c:v>1076.5899999999999</c:v>
                </c:pt>
                <c:pt idx="3477">
                  <c:v>1076.82</c:v>
                </c:pt>
                <c:pt idx="3478">
                  <c:v>1077.06</c:v>
                </c:pt>
                <c:pt idx="3479">
                  <c:v>1077.3</c:v>
                </c:pt>
                <c:pt idx="3480">
                  <c:v>1077.54</c:v>
                </c:pt>
                <c:pt idx="3481">
                  <c:v>1077.78</c:v>
                </c:pt>
                <c:pt idx="3482">
                  <c:v>1078.01</c:v>
                </c:pt>
              </c:numCache>
            </c:numRef>
          </c:xVal>
          <c:yVal>
            <c:numRef>
              <c:f>'XWS-X + 65'!$P$3:$P$3485</c:f>
              <c:numCache>
                <c:formatCode>0.00</c:formatCode>
                <c:ptCount val="3483"/>
                <c:pt idx="0">
                  <c:v>2.7523741935483871E-3</c:v>
                </c:pt>
                <c:pt idx="1">
                  <c:v>5.7440758064516134E-3</c:v>
                </c:pt>
                <c:pt idx="2">
                  <c:v>3.9101516129032253E-2</c:v>
                </c:pt>
                <c:pt idx="3">
                  <c:v>1.1652648387096776E-2</c:v>
                </c:pt>
                <c:pt idx="4">
                  <c:v>5.326737096774193E-2</c:v>
                </c:pt>
                <c:pt idx="5">
                  <c:v>3.515254838709677E-3</c:v>
                </c:pt>
                <c:pt idx="6">
                  <c:v>6.4022516129032276E-3</c:v>
                </c:pt>
                <c:pt idx="7">
                  <c:v>8.945172580645161E-2</c:v>
                </c:pt>
                <c:pt idx="8">
                  <c:v>6.5667919354838707E-3</c:v>
                </c:pt>
                <c:pt idx="9">
                  <c:v>1.5033338709677418E-2</c:v>
                </c:pt>
                <c:pt idx="10">
                  <c:v>1.7965161290322582E-2</c:v>
                </c:pt>
                <c:pt idx="11">
                  <c:v>1.5362419354838709E-2</c:v>
                </c:pt>
                <c:pt idx="12">
                  <c:v>8.4590274193548393E-2</c:v>
                </c:pt>
                <c:pt idx="13">
                  <c:v>4.3140338709677421E-2</c:v>
                </c:pt>
                <c:pt idx="14">
                  <c:v>0.1013135806451613</c:v>
                </c:pt>
                <c:pt idx="15">
                  <c:v>1.7501516129032257E-3</c:v>
                </c:pt>
                <c:pt idx="16">
                  <c:v>9.584419354838708E-2</c:v>
                </c:pt>
                <c:pt idx="17">
                  <c:v>1.8511403225806454E-3</c:v>
                </c:pt>
                <c:pt idx="18">
                  <c:v>0.15080806451612902</c:v>
                </c:pt>
                <c:pt idx="19">
                  <c:v>5.1503806451612906E-2</c:v>
                </c:pt>
                <c:pt idx="20">
                  <c:v>0.10645562903225807</c:v>
                </c:pt>
                <c:pt idx="21">
                  <c:v>0.16672354838709677</c:v>
                </c:pt>
                <c:pt idx="22">
                  <c:v>6.23983064516129E-2</c:v>
                </c:pt>
                <c:pt idx="23">
                  <c:v>0.11158708064516129</c:v>
                </c:pt>
                <c:pt idx="24">
                  <c:v>0.14971064516129032</c:v>
                </c:pt>
                <c:pt idx="25">
                  <c:v>0.15498870967741935</c:v>
                </c:pt>
                <c:pt idx="26">
                  <c:v>0.1929266129032258</c:v>
                </c:pt>
                <c:pt idx="27">
                  <c:v>0.13829661290322581</c:v>
                </c:pt>
                <c:pt idx="28">
                  <c:v>0.15170951612903227</c:v>
                </c:pt>
                <c:pt idx="29">
                  <c:v>0.11359103225806451</c:v>
                </c:pt>
                <c:pt idx="30">
                  <c:v>0.21900338709677419</c:v>
                </c:pt>
                <c:pt idx="31">
                  <c:v>0.19710725806451612</c:v>
                </c:pt>
                <c:pt idx="32">
                  <c:v>0.19416338709677416</c:v>
                </c:pt>
                <c:pt idx="33">
                  <c:v>0.28280177419354841</c:v>
                </c:pt>
                <c:pt idx="34">
                  <c:v>0.23670725806451612</c:v>
                </c:pt>
                <c:pt idx="35">
                  <c:v>0.15314806451612903</c:v>
                </c:pt>
                <c:pt idx="36">
                  <c:v>0.32992258064516133</c:v>
                </c:pt>
                <c:pt idx="37">
                  <c:v>0.24112596774193548</c:v>
                </c:pt>
                <c:pt idx="38">
                  <c:v>0.22477645161290322</c:v>
                </c:pt>
                <c:pt idx="39">
                  <c:v>0.20579661290322585</c:v>
                </c:pt>
                <c:pt idx="40">
                  <c:v>0.19221532258064519</c:v>
                </c:pt>
                <c:pt idx="41">
                  <c:v>0.2345443548387097</c:v>
                </c:pt>
                <c:pt idx="42">
                  <c:v>0.21299516129032256</c:v>
                </c:pt>
                <c:pt idx="43">
                  <c:v>0.31883225806451615</c:v>
                </c:pt>
                <c:pt idx="44">
                  <c:v>0.31575483870967741</c:v>
                </c:pt>
                <c:pt idx="45">
                  <c:v>0.33648677419354839</c:v>
                </c:pt>
                <c:pt idx="46">
                  <c:v>0.31755338709677422</c:v>
                </c:pt>
                <c:pt idx="47">
                  <c:v>0.30129677419354839</c:v>
                </c:pt>
                <c:pt idx="48">
                  <c:v>0.22981354838709678</c:v>
                </c:pt>
                <c:pt idx="49">
                  <c:v>0.23740838709677417</c:v>
                </c:pt>
                <c:pt idx="50">
                  <c:v>0.44448096774193541</c:v>
                </c:pt>
                <c:pt idx="51">
                  <c:v>0.3023274193548387</c:v>
                </c:pt>
                <c:pt idx="52">
                  <c:v>0.32809354838709681</c:v>
                </c:pt>
                <c:pt idx="53">
                  <c:v>0.35375516129032258</c:v>
                </c:pt>
                <c:pt idx="54">
                  <c:v>0.31904274193548388</c:v>
                </c:pt>
                <c:pt idx="55">
                  <c:v>0.35990854838709674</c:v>
                </c:pt>
                <c:pt idx="56">
                  <c:v>0.34609645161290326</c:v>
                </c:pt>
                <c:pt idx="57">
                  <c:v>0.34788193548387097</c:v>
                </c:pt>
                <c:pt idx="58">
                  <c:v>0.35481629032258061</c:v>
                </c:pt>
                <c:pt idx="59">
                  <c:v>0.4595545161290322</c:v>
                </c:pt>
                <c:pt idx="60">
                  <c:v>0.43535612903225812</c:v>
                </c:pt>
                <c:pt idx="61">
                  <c:v>0.43433999999999995</c:v>
                </c:pt>
                <c:pt idx="62">
                  <c:v>0.44610096774193547</c:v>
                </c:pt>
                <c:pt idx="63">
                  <c:v>0.43741596774193553</c:v>
                </c:pt>
                <c:pt idx="64">
                  <c:v>0.3830022580645161</c:v>
                </c:pt>
                <c:pt idx="65">
                  <c:v>0.4988090322580645</c:v>
                </c:pt>
                <c:pt idx="66">
                  <c:v>0.53560161290322572</c:v>
                </c:pt>
                <c:pt idx="67">
                  <c:v>0.57726290322580642</c:v>
                </c:pt>
                <c:pt idx="68">
                  <c:v>0.58346854838709672</c:v>
                </c:pt>
                <c:pt idx="69">
                  <c:v>0.60722709677419351</c:v>
                </c:pt>
                <c:pt idx="70">
                  <c:v>0.53812596774193544</c:v>
                </c:pt>
                <c:pt idx="71">
                  <c:v>0.63188854838709685</c:v>
                </c:pt>
                <c:pt idx="72">
                  <c:v>0.83243032258064509</c:v>
                </c:pt>
                <c:pt idx="73">
                  <c:v>1.0792596774193548</c:v>
                </c:pt>
                <c:pt idx="74">
                  <c:v>1.478801612903226</c:v>
                </c:pt>
                <c:pt idx="75">
                  <c:v>1.6807935483870968</c:v>
                </c:pt>
                <c:pt idx="76">
                  <c:v>1.1778416129032259</c:v>
                </c:pt>
                <c:pt idx="77">
                  <c:v>0.99763983870967754</c:v>
                </c:pt>
                <c:pt idx="78">
                  <c:v>1.4107354838709676</c:v>
                </c:pt>
                <c:pt idx="79">
                  <c:v>1.880709677419355</c:v>
                </c:pt>
                <c:pt idx="80">
                  <c:v>2.5294645161290323</c:v>
                </c:pt>
                <c:pt idx="81">
                  <c:v>3.0799451612903224</c:v>
                </c:pt>
                <c:pt idx="82">
                  <c:v>3.2478967741935483</c:v>
                </c:pt>
                <c:pt idx="83">
                  <c:v>2.7349838709677421</c:v>
                </c:pt>
                <c:pt idx="84">
                  <c:v>1.8900870967741936</c:v>
                </c:pt>
                <c:pt idx="85">
                  <c:v>2.1273822580645163</c:v>
                </c:pt>
                <c:pt idx="86">
                  <c:v>3.1377048387096775</c:v>
                </c:pt>
                <c:pt idx="87">
                  <c:v>3.9940403225806445</c:v>
                </c:pt>
                <c:pt idx="88">
                  <c:v>4.6398919354838704</c:v>
                </c:pt>
                <c:pt idx="89">
                  <c:v>5.1318290322580644</c:v>
                </c:pt>
                <c:pt idx="90">
                  <c:v>5.1006193548387095</c:v>
                </c:pt>
                <c:pt idx="91">
                  <c:v>4.4427629032258062</c:v>
                </c:pt>
                <c:pt idx="92">
                  <c:v>3.2008500000000004</c:v>
                </c:pt>
                <c:pt idx="93">
                  <c:v>3.3928403225806454</c:v>
                </c:pt>
                <c:pt idx="94">
                  <c:v>4.424124193548387</c:v>
                </c:pt>
                <c:pt idx="95">
                  <c:v>5.3987370967741937</c:v>
                </c:pt>
                <c:pt idx="96">
                  <c:v>6.1073564516129029</c:v>
                </c:pt>
                <c:pt idx="97">
                  <c:v>6.6011516129032257</c:v>
                </c:pt>
                <c:pt idx="98">
                  <c:v>6.8112435483870977</c:v>
                </c:pt>
                <c:pt idx="99">
                  <c:v>7.1187387096774195</c:v>
                </c:pt>
                <c:pt idx="100">
                  <c:v>6.3881564516129039</c:v>
                </c:pt>
                <c:pt idx="101">
                  <c:v>5.7377758064516122</c:v>
                </c:pt>
                <c:pt idx="102">
                  <c:v>6.2011741935483888</c:v>
                </c:pt>
                <c:pt idx="103">
                  <c:v>6.9685112903225805</c:v>
                </c:pt>
                <c:pt idx="104">
                  <c:v>7.4339709677419368</c:v>
                </c:pt>
                <c:pt idx="105">
                  <c:v>7.6826322580645154</c:v>
                </c:pt>
                <c:pt idx="106">
                  <c:v>7.8448790322580644</c:v>
                </c:pt>
                <c:pt idx="107">
                  <c:v>8.1304693548387093</c:v>
                </c:pt>
                <c:pt idx="108">
                  <c:v>8.4698854838709678</c:v>
                </c:pt>
                <c:pt idx="109">
                  <c:v>8.455398387096773</c:v>
                </c:pt>
                <c:pt idx="110">
                  <c:v>8.2126741935483878</c:v>
                </c:pt>
                <c:pt idx="111">
                  <c:v>8.485679032258064</c:v>
                </c:pt>
                <c:pt idx="112">
                  <c:v>8.7688161290322579</c:v>
                </c:pt>
                <c:pt idx="113">
                  <c:v>9.0303096774193552</c:v>
                </c:pt>
                <c:pt idx="114">
                  <c:v>9.0599951612903222</c:v>
                </c:pt>
                <c:pt idx="115">
                  <c:v>9.208901612903226</c:v>
                </c:pt>
                <c:pt idx="116">
                  <c:v>9.2852129032258066</c:v>
                </c:pt>
                <c:pt idx="117">
                  <c:v>9.5295193548387083</c:v>
                </c:pt>
                <c:pt idx="118">
                  <c:v>9.5442677419354833</c:v>
                </c:pt>
                <c:pt idx="119">
                  <c:v>9.4939258064516139</c:v>
                </c:pt>
                <c:pt idx="120">
                  <c:v>9.6067306451612886</c:v>
                </c:pt>
                <c:pt idx="121">
                  <c:v>9.6612241935483869</c:v>
                </c:pt>
                <c:pt idx="122">
                  <c:v>9.9153290322580645</c:v>
                </c:pt>
                <c:pt idx="123">
                  <c:v>10.092846774193548</c:v>
                </c:pt>
                <c:pt idx="124">
                  <c:v>10.258635483870968</c:v>
                </c:pt>
                <c:pt idx="125">
                  <c:v>10.476479032258064</c:v>
                </c:pt>
                <c:pt idx="126">
                  <c:v>10.585466129032259</c:v>
                </c:pt>
                <c:pt idx="127">
                  <c:v>10.909422580645161</c:v>
                </c:pt>
                <c:pt idx="128">
                  <c:v>11.025101612903224</c:v>
                </c:pt>
                <c:pt idx="129">
                  <c:v>11.104809677419356</c:v>
                </c:pt>
                <c:pt idx="130">
                  <c:v>11.11698870967742</c:v>
                </c:pt>
                <c:pt idx="131">
                  <c:v>11.080625806451613</c:v>
                </c:pt>
                <c:pt idx="132">
                  <c:v>11.130009677419356</c:v>
                </c:pt>
                <c:pt idx="133">
                  <c:v>11.151595161290324</c:v>
                </c:pt>
                <c:pt idx="134">
                  <c:v>11.169479032258064</c:v>
                </c:pt>
                <c:pt idx="135">
                  <c:v>11.358740322580644</c:v>
                </c:pt>
                <c:pt idx="136">
                  <c:v>11.231462903225808</c:v>
                </c:pt>
                <c:pt idx="137">
                  <c:v>11.318617741935483</c:v>
                </c:pt>
                <c:pt idx="138">
                  <c:v>11.23983870967742</c:v>
                </c:pt>
                <c:pt idx="139">
                  <c:v>11.258825806451613</c:v>
                </c:pt>
                <c:pt idx="140">
                  <c:v>11.304116129032257</c:v>
                </c:pt>
                <c:pt idx="141">
                  <c:v>11.206291935483872</c:v>
                </c:pt>
                <c:pt idx="142">
                  <c:v>11.241435483870969</c:v>
                </c:pt>
                <c:pt idx="143">
                  <c:v>11.311301612903225</c:v>
                </c:pt>
                <c:pt idx="144">
                  <c:v>11.21437741935484</c:v>
                </c:pt>
                <c:pt idx="145">
                  <c:v>11.223420967741935</c:v>
                </c:pt>
                <c:pt idx="146">
                  <c:v>11.227514516129032</c:v>
                </c:pt>
                <c:pt idx="147">
                  <c:v>11.127033870967741</c:v>
                </c:pt>
                <c:pt idx="148">
                  <c:v>11.024114516129032</c:v>
                </c:pt>
                <c:pt idx="149">
                  <c:v>10.983774193548387</c:v>
                </c:pt>
                <c:pt idx="150">
                  <c:v>10.917537096774193</c:v>
                </c:pt>
                <c:pt idx="151">
                  <c:v>10.790187096774192</c:v>
                </c:pt>
                <c:pt idx="152">
                  <c:v>10.69117258064516</c:v>
                </c:pt>
                <c:pt idx="153">
                  <c:v>10.650832258064517</c:v>
                </c:pt>
                <c:pt idx="154">
                  <c:v>10.611696774193549</c:v>
                </c:pt>
                <c:pt idx="155">
                  <c:v>10.505148387096774</c:v>
                </c:pt>
                <c:pt idx="156">
                  <c:v>10.496075806451612</c:v>
                </c:pt>
                <c:pt idx="157">
                  <c:v>10.492809677419356</c:v>
                </c:pt>
                <c:pt idx="158">
                  <c:v>10.443716129032259</c:v>
                </c:pt>
                <c:pt idx="159">
                  <c:v>10.36998870967742</c:v>
                </c:pt>
                <c:pt idx="160">
                  <c:v>10.356140322580647</c:v>
                </c:pt>
                <c:pt idx="161">
                  <c:v>10.257604838709678</c:v>
                </c:pt>
                <c:pt idx="162">
                  <c:v>10.263120967741935</c:v>
                </c:pt>
                <c:pt idx="163">
                  <c:v>10.149633870967742</c:v>
                </c:pt>
                <c:pt idx="164">
                  <c:v>10.122198387096773</c:v>
                </c:pt>
                <c:pt idx="165">
                  <c:v>10.047788709677418</c:v>
                </c:pt>
                <c:pt idx="166">
                  <c:v>9.9794903225806451</c:v>
                </c:pt>
                <c:pt idx="167">
                  <c:v>9.9212370967741936</c:v>
                </c:pt>
                <c:pt idx="168">
                  <c:v>9.9474096774193548</c:v>
                </c:pt>
                <c:pt idx="169">
                  <c:v>9.9454209677419367</c:v>
                </c:pt>
                <c:pt idx="170">
                  <c:v>9.9368999999999996</c:v>
                </c:pt>
                <c:pt idx="171">
                  <c:v>9.8529532258064503</c:v>
                </c:pt>
                <c:pt idx="172">
                  <c:v>9.7966887096774204</c:v>
                </c:pt>
                <c:pt idx="173">
                  <c:v>9.7952370967741924</c:v>
                </c:pt>
                <c:pt idx="174">
                  <c:v>9.8282322580645154</c:v>
                </c:pt>
                <c:pt idx="175">
                  <c:v>9.7394080645161285</c:v>
                </c:pt>
                <c:pt idx="176">
                  <c:v>9.7965725806451616</c:v>
                </c:pt>
                <c:pt idx="177">
                  <c:v>9.7092145161290322</c:v>
                </c:pt>
                <c:pt idx="178">
                  <c:v>9.8523725806451612</c:v>
                </c:pt>
                <c:pt idx="179">
                  <c:v>9.7481322580645156</c:v>
                </c:pt>
                <c:pt idx="180">
                  <c:v>9.7788193548387117</c:v>
                </c:pt>
                <c:pt idx="181">
                  <c:v>9.9154596774193529</c:v>
                </c:pt>
                <c:pt idx="182">
                  <c:v>9.8661919354838705</c:v>
                </c:pt>
                <c:pt idx="183">
                  <c:v>9.8766725806451614</c:v>
                </c:pt>
                <c:pt idx="184">
                  <c:v>9.8368258064516123</c:v>
                </c:pt>
                <c:pt idx="185">
                  <c:v>9.883698387096775</c:v>
                </c:pt>
                <c:pt idx="186">
                  <c:v>9.9650758064516118</c:v>
                </c:pt>
                <c:pt idx="187">
                  <c:v>9.9549870967741949</c:v>
                </c:pt>
                <c:pt idx="188">
                  <c:v>9.8925241935483861</c:v>
                </c:pt>
                <c:pt idx="189">
                  <c:v>9.9252145161290315</c:v>
                </c:pt>
                <c:pt idx="190">
                  <c:v>9.9517064516129032</c:v>
                </c:pt>
                <c:pt idx="191">
                  <c:v>9.9597483870967753</c:v>
                </c:pt>
                <c:pt idx="192">
                  <c:v>9.9647129032258075</c:v>
                </c:pt>
                <c:pt idx="193">
                  <c:v>10.009814516129033</c:v>
                </c:pt>
                <c:pt idx="194">
                  <c:v>10.038861290322581</c:v>
                </c:pt>
                <c:pt idx="195">
                  <c:v>10.102775806451612</c:v>
                </c:pt>
                <c:pt idx="196">
                  <c:v>10.14369677419355</c:v>
                </c:pt>
                <c:pt idx="197">
                  <c:v>10.184850000000001</c:v>
                </c:pt>
                <c:pt idx="198">
                  <c:v>10.275445161290323</c:v>
                </c:pt>
                <c:pt idx="199">
                  <c:v>10.334119354838711</c:v>
                </c:pt>
                <c:pt idx="200">
                  <c:v>10.340520967741936</c:v>
                </c:pt>
                <c:pt idx="201">
                  <c:v>10.447504838709678</c:v>
                </c:pt>
                <c:pt idx="202">
                  <c:v>10.509779032258065</c:v>
                </c:pt>
                <c:pt idx="203">
                  <c:v>10.575275806451613</c:v>
                </c:pt>
                <c:pt idx="204">
                  <c:v>10.710870967741934</c:v>
                </c:pt>
                <c:pt idx="205">
                  <c:v>10.861316129032257</c:v>
                </c:pt>
                <c:pt idx="206">
                  <c:v>10.935638709677418</c:v>
                </c:pt>
                <c:pt idx="207">
                  <c:v>11.06364193548387</c:v>
                </c:pt>
                <c:pt idx="208">
                  <c:v>11.154643548387098</c:v>
                </c:pt>
                <c:pt idx="209">
                  <c:v>11.181048387096775</c:v>
                </c:pt>
                <c:pt idx="210">
                  <c:v>11.295972580645163</c:v>
                </c:pt>
                <c:pt idx="211">
                  <c:v>11.340377419354837</c:v>
                </c:pt>
                <c:pt idx="212">
                  <c:v>11.464214516129033</c:v>
                </c:pt>
                <c:pt idx="213">
                  <c:v>11.588240322580644</c:v>
                </c:pt>
                <c:pt idx="214">
                  <c:v>11.782059677419356</c:v>
                </c:pt>
                <c:pt idx="215">
                  <c:v>11.897564516129032</c:v>
                </c:pt>
                <c:pt idx="216">
                  <c:v>12.064572580645162</c:v>
                </c:pt>
                <c:pt idx="217">
                  <c:v>12.252774193548387</c:v>
                </c:pt>
                <c:pt idx="218">
                  <c:v>12.499403225806454</c:v>
                </c:pt>
                <c:pt idx="219">
                  <c:v>12.837309677419357</c:v>
                </c:pt>
                <c:pt idx="220">
                  <c:v>13.077958064516126</c:v>
                </c:pt>
                <c:pt idx="221">
                  <c:v>13.322351612903226</c:v>
                </c:pt>
                <c:pt idx="222">
                  <c:v>13.426940322580645</c:v>
                </c:pt>
                <c:pt idx="223">
                  <c:v>13.562099999999999</c:v>
                </c:pt>
                <c:pt idx="224">
                  <c:v>13.956779032258064</c:v>
                </c:pt>
                <c:pt idx="225">
                  <c:v>14.508696774193549</c:v>
                </c:pt>
                <c:pt idx="226">
                  <c:v>15.418741935483872</c:v>
                </c:pt>
                <c:pt idx="227">
                  <c:v>16.588596774193551</c:v>
                </c:pt>
                <c:pt idx="228">
                  <c:v>17.861951612903226</c:v>
                </c:pt>
                <c:pt idx="229">
                  <c:v>19.611725806451613</c:v>
                </c:pt>
                <c:pt idx="230">
                  <c:v>21.858967741935484</c:v>
                </c:pt>
                <c:pt idx="231">
                  <c:v>23.489419354838709</c:v>
                </c:pt>
                <c:pt idx="232">
                  <c:v>23.072951612903228</c:v>
                </c:pt>
                <c:pt idx="233">
                  <c:v>20.810467741935483</c:v>
                </c:pt>
                <c:pt idx="234">
                  <c:v>18.446370967741935</c:v>
                </c:pt>
                <c:pt idx="235">
                  <c:v>16.834064516129033</c:v>
                </c:pt>
                <c:pt idx="236">
                  <c:v>15.984870967741937</c:v>
                </c:pt>
                <c:pt idx="237">
                  <c:v>15.585677419354838</c:v>
                </c:pt>
                <c:pt idx="238">
                  <c:v>15.562887096774197</c:v>
                </c:pt>
                <c:pt idx="239">
                  <c:v>15.663338709677417</c:v>
                </c:pt>
                <c:pt idx="240">
                  <c:v>15.765967741935484</c:v>
                </c:pt>
                <c:pt idx="241">
                  <c:v>15.38491935483871</c:v>
                </c:pt>
                <c:pt idx="242">
                  <c:v>14.954806451612901</c:v>
                </c:pt>
                <c:pt idx="243">
                  <c:v>14.642709677419354</c:v>
                </c:pt>
                <c:pt idx="244">
                  <c:v>14.471375806451613</c:v>
                </c:pt>
                <c:pt idx="245">
                  <c:v>14.500364516129034</c:v>
                </c:pt>
                <c:pt idx="246">
                  <c:v>14.566935483870969</c:v>
                </c:pt>
                <c:pt idx="247">
                  <c:v>14.741129032258067</c:v>
                </c:pt>
                <c:pt idx="248">
                  <c:v>15.017225806451613</c:v>
                </c:pt>
                <c:pt idx="249">
                  <c:v>15.382596774193548</c:v>
                </c:pt>
                <c:pt idx="250">
                  <c:v>15.575806451612904</c:v>
                </c:pt>
                <c:pt idx="251">
                  <c:v>15.470709677419356</c:v>
                </c:pt>
                <c:pt idx="252">
                  <c:v>15.270241935483869</c:v>
                </c:pt>
                <c:pt idx="253">
                  <c:v>15.177774193548387</c:v>
                </c:pt>
                <c:pt idx="254">
                  <c:v>15.068032258064514</c:v>
                </c:pt>
                <c:pt idx="255">
                  <c:v>15.032903225806452</c:v>
                </c:pt>
                <c:pt idx="256">
                  <c:v>15.035225806451614</c:v>
                </c:pt>
                <c:pt idx="257">
                  <c:v>15.008370967741937</c:v>
                </c:pt>
                <c:pt idx="258">
                  <c:v>15.030145161290321</c:v>
                </c:pt>
                <c:pt idx="259">
                  <c:v>15.074709677419355</c:v>
                </c:pt>
                <c:pt idx="260">
                  <c:v>14.99806451612903</c:v>
                </c:pt>
                <c:pt idx="261">
                  <c:v>14.920983870967742</c:v>
                </c:pt>
                <c:pt idx="262">
                  <c:v>14.862629032258063</c:v>
                </c:pt>
                <c:pt idx="263">
                  <c:v>14.791209677419356</c:v>
                </c:pt>
                <c:pt idx="264">
                  <c:v>14.773209677419352</c:v>
                </c:pt>
                <c:pt idx="265">
                  <c:v>14.807903225806452</c:v>
                </c:pt>
                <c:pt idx="266">
                  <c:v>14.816758064516129</c:v>
                </c:pt>
                <c:pt idx="267">
                  <c:v>14.820387096774194</c:v>
                </c:pt>
                <c:pt idx="268">
                  <c:v>14.777129032258063</c:v>
                </c:pt>
                <c:pt idx="269">
                  <c:v>14.746354838709676</c:v>
                </c:pt>
                <c:pt idx="270">
                  <c:v>14.732419354838711</c:v>
                </c:pt>
                <c:pt idx="271">
                  <c:v>14.712967741935483</c:v>
                </c:pt>
                <c:pt idx="272">
                  <c:v>14.718774193548388</c:v>
                </c:pt>
                <c:pt idx="273">
                  <c:v>14.71732258064516</c:v>
                </c:pt>
                <c:pt idx="274">
                  <c:v>14.730677419354841</c:v>
                </c:pt>
                <c:pt idx="275">
                  <c:v>14.688435483870965</c:v>
                </c:pt>
                <c:pt idx="276">
                  <c:v>14.669709677419354</c:v>
                </c:pt>
                <c:pt idx="277">
                  <c:v>14.892096774193551</c:v>
                </c:pt>
                <c:pt idx="278">
                  <c:v>15.226258064516131</c:v>
                </c:pt>
                <c:pt idx="279">
                  <c:v>15.659274193548386</c:v>
                </c:pt>
                <c:pt idx="280">
                  <c:v>16.1581935483871</c:v>
                </c:pt>
                <c:pt idx="281">
                  <c:v>16.651306451612903</c:v>
                </c:pt>
                <c:pt idx="282">
                  <c:v>16.998096774193549</c:v>
                </c:pt>
                <c:pt idx="283">
                  <c:v>16.99040322580645</c:v>
                </c:pt>
                <c:pt idx="284">
                  <c:v>16.786887096774191</c:v>
                </c:pt>
                <c:pt idx="285">
                  <c:v>16.476387096774193</c:v>
                </c:pt>
                <c:pt idx="286">
                  <c:v>16.295080645161292</c:v>
                </c:pt>
                <c:pt idx="287">
                  <c:v>16.303354838709676</c:v>
                </c:pt>
                <c:pt idx="288">
                  <c:v>16.321209677419354</c:v>
                </c:pt>
                <c:pt idx="289">
                  <c:v>16.406274193548388</c:v>
                </c:pt>
                <c:pt idx="290">
                  <c:v>16.524870967741933</c:v>
                </c:pt>
                <c:pt idx="291">
                  <c:v>16.758290322580645</c:v>
                </c:pt>
                <c:pt idx="292">
                  <c:v>17.018129032258067</c:v>
                </c:pt>
                <c:pt idx="293">
                  <c:v>17.356209677419354</c:v>
                </c:pt>
                <c:pt idx="294">
                  <c:v>17.790967741935482</c:v>
                </c:pt>
                <c:pt idx="295">
                  <c:v>18.445645161290319</c:v>
                </c:pt>
                <c:pt idx="296">
                  <c:v>19.399790322580646</c:v>
                </c:pt>
                <c:pt idx="297">
                  <c:v>20.757193548387097</c:v>
                </c:pt>
                <c:pt idx="298">
                  <c:v>22.46109677419355</c:v>
                </c:pt>
                <c:pt idx="299">
                  <c:v>23.710064516129034</c:v>
                </c:pt>
                <c:pt idx="300">
                  <c:v>23.451532258064518</c:v>
                </c:pt>
                <c:pt idx="301">
                  <c:v>22.180500000000002</c:v>
                </c:pt>
                <c:pt idx="302">
                  <c:v>21.051870967741934</c:v>
                </c:pt>
                <c:pt idx="303">
                  <c:v>20.426225806451612</c:v>
                </c:pt>
                <c:pt idx="304">
                  <c:v>20.14185483870968</c:v>
                </c:pt>
                <c:pt idx="305">
                  <c:v>19.912500000000001</c:v>
                </c:pt>
                <c:pt idx="306">
                  <c:v>19.643951612903223</c:v>
                </c:pt>
                <c:pt idx="307">
                  <c:v>19.342306451612902</c:v>
                </c:pt>
                <c:pt idx="308">
                  <c:v>19.018887096774193</c:v>
                </c:pt>
                <c:pt idx="309">
                  <c:v>18.976064516129032</c:v>
                </c:pt>
                <c:pt idx="310">
                  <c:v>18.988403225806451</c:v>
                </c:pt>
                <c:pt idx="311">
                  <c:v>19.025274193548384</c:v>
                </c:pt>
                <c:pt idx="312">
                  <c:v>19.072306451612903</c:v>
                </c:pt>
                <c:pt idx="313">
                  <c:v>19.192064516129037</c:v>
                </c:pt>
                <c:pt idx="314">
                  <c:v>19.37366129032258</c:v>
                </c:pt>
                <c:pt idx="315">
                  <c:v>19.603741935483875</c:v>
                </c:pt>
                <c:pt idx="316">
                  <c:v>19.984354838709677</c:v>
                </c:pt>
                <c:pt idx="317">
                  <c:v>20.484145161290321</c:v>
                </c:pt>
                <c:pt idx="318">
                  <c:v>20.897564516129034</c:v>
                </c:pt>
                <c:pt idx="319">
                  <c:v>20.916</c:v>
                </c:pt>
                <c:pt idx="320">
                  <c:v>20.656887096774192</c:v>
                </c:pt>
                <c:pt idx="321">
                  <c:v>20.399370967741934</c:v>
                </c:pt>
                <c:pt idx="322">
                  <c:v>20.220967741935482</c:v>
                </c:pt>
                <c:pt idx="323">
                  <c:v>20.165225806451613</c:v>
                </c:pt>
                <c:pt idx="324">
                  <c:v>20.171032258064518</c:v>
                </c:pt>
                <c:pt idx="325">
                  <c:v>20.172629032258062</c:v>
                </c:pt>
                <c:pt idx="326">
                  <c:v>20.265822580645164</c:v>
                </c:pt>
                <c:pt idx="327">
                  <c:v>20.356403225806453</c:v>
                </c:pt>
                <c:pt idx="328">
                  <c:v>20.431016129032258</c:v>
                </c:pt>
                <c:pt idx="329">
                  <c:v>20.49924193548387</c:v>
                </c:pt>
                <c:pt idx="330">
                  <c:v>20.586193548387097</c:v>
                </c:pt>
                <c:pt idx="331">
                  <c:v>20.674741935483869</c:v>
                </c:pt>
                <c:pt idx="332">
                  <c:v>20.823967741935483</c:v>
                </c:pt>
                <c:pt idx="333">
                  <c:v>20.949241935483872</c:v>
                </c:pt>
                <c:pt idx="334">
                  <c:v>21.098903225806453</c:v>
                </c:pt>
                <c:pt idx="335">
                  <c:v>21.286596774193548</c:v>
                </c:pt>
                <c:pt idx="336">
                  <c:v>21.494612903225807</c:v>
                </c:pt>
                <c:pt idx="337">
                  <c:v>21.816725806451615</c:v>
                </c:pt>
                <c:pt idx="338">
                  <c:v>21.957967741935484</c:v>
                </c:pt>
                <c:pt idx="339">
                  <c:v>21.994548387096774</c:v>
                </c:pt>
                <c:pt idx="340">
                  <c:v>22.086725806451611</c:v>
                </c:pt>
                <c:pt idx="341">
                  <c:v>22.26483870967742</c:v>
                </c:pt>
                <c:pt idx="342">
                  <c:v>22.565177419354839</c:v>
                </c:pt>
                <c:pt idx="343">
                  <c:v>22.963500000000003</c:v>
                </c:pt>
                <c:pt idx="344">
                  <c:v>23.523967741935479</c:v>
                </c:pt>
                <c:pt idx="345">
                  <c:v>24.264580645161292</c:v>
                </c:pt>
                <c:pt idx="346">
                  <c:v>25.241080645161286</c:v>
                </c:pt>
                <c:pt idx="347">
                  <c:v>26.20001612903226</c:v>
                </c:pt>
                <c:pt idx="348">
                  <c:v>26.626354838709677</c:v>
                </c:pt>
                <c:pt idx="349">
                  <c:v>26.20422580645161</c:v>
                </c:pt>
                <c:pt idx="350">
                  <c:v>25.272290322580645</c:v>
                </c:pt>
                <c:pt idx="351">
                  <c:v>24.54517741935484</c:v>
                </c:pt>
                <c:pt idx="352">
                  <c:v>24.050032258064515</c:v>
                </c:pt>
                <c:pt idx="353">
                  <c:v>23.807758064516129</c:v>
                </c:pt>
                <c:pt idx="354">
                  <c:v>23.702806451612901</c:v>
                </c:pt>
                <c:pt idx="355">
                  <c:v>23.635161290322579</c:v>
                </c:pt>
                <c:pt idx="356">
                  <c:v>23.704693548387098</c:v>
                </c:pt>
                <c:pt idx="357">
                  <c:v>23.762322580645165</c:v>
                </c:pt>
                <c:pt idx="358">
                  <c:v>23.812838709677415</c:v>
                </c:pt>
                <c:pt idx="359">
                  <c:v>23.823725806451609</c:v>
                </c:pt>
                <c:pt idx="360">
                  <c:v>23.783516129032261</c:v>
                </c:pt>
                <c:pt idx="361">
                  <c:v>23.764064516129036</c:v>
                </c:pt>
                <c:pt idx="362">
                  <c:v>23.775532258064512</c:v>
                </c:pt>
                <c:pt idx="363">
                  <c:v>23.833451612903225</c:v>
                </c:pt>
                <c:pt idx="364">
                  <c:v>23.853774193548386</c:v>
                </c:pt>
                <c:pt idx="365">
                  <c:v>23.954516129032257</c:v>
                </c:pt>
                <c:pt idx="366">
                  <c:v>24.010983870967742</c:v>
                </c:pt>
                <c:pt idx="367">
                  <c:v>24.087048387096775</c:v>
                </c:pt>
                <c:pt idx="368">
                  <c:v>24.229016129032257</c:v>
                </c:pt>
                <c:pt idx="369">
                  <c:v>24.355306451612908</c:v>
                </c:pt>
                <c:pt idx="370">
                  <c:v>24.509322580645161</c:v>
                </c:pt>
                <c:pt idx="371">
                  <c:v>24.634451612903231</c:v>
                </c:pt>
                <c:pt idx="372">
                  <c:v>24.743612903225809</c:v>
                </c:pt>
                <c:pt idx="373">
                  <c:v>24.768725806451609</c:v>
                </c:pt>
                <c:pt idx="374">
                  <c:v>24.854080645161293</c:v>
                </c:pt>
                <c:pt idx="375">
                  <c:v>24.993435483870968</c:v>
                </c:pt>
                <c:pt idx="376">
                  <c:v>25.084306451612896</c:v>
                </c:pt>
                <c:pt idx="377">
                  <c:v>25.131483870967738</c:v>
                </c:pt>
                <c:pt idx="378">
                  <c:v>25.134967741935487</c:v>
                </c:pt>
                <c:pt idx="379">
                  <c:v>25.311193548387092</c:v>
                </c:pt>
                <c:pt idx="380">
                  <c:v>25.412516129032255</c:v>
                </c:pt>
                <c:pt idx="381">
                  <c:v>25.506725806451612</c:v>
                </c:pt>
                <c:pt idx="382">
                  <c:v>25.559564516129033</c:v>
                </c:pt>
                <c:pt idx="383">
                  <c:v>25.637370967741937</c:v>
                </c:pt>
                <c:pt idx="384">
                  <c:v>25.752048387096774</c:v>
                </c:pt>
                <c:pt idx="385">
                  <c:v>25.834064516129033</c:v>
                </c:pt>
                <c:pt idx="386">
                  <c:v>25.876451612903228</c:v>
                </c:pt>
                <c:pt idx="387">
                  <c:v>25.952951612903231</c:v>
                </c:pt>
                <c:pt idx="388">
                  <c:v>26.070967741935483</c:v>
                </c:pt>
                <c:pt idx="389">
                  <c:v>26.211774193548386</c:v>
                </c:pt>
                <c:pt idx="390">
                  <c:v>26.351129032258061</c:v>
                </c:pt>
                <c:pt idx="391">
                  <c:v>26.473064516129028</c:v>
                </c:pt>
                <c:pt idx="392">
                  <c:v>26.614741935483867</c:v>
                </c:pt>
                <c:pt idx="393">
                  <c:v>26.749596774193545</c:v>
                </c:pt>
                <c:pt idx="394">
                  <c:v>26.860209677419359</c:v>
                </c:pt>
                <c:pt idx="395">
                  <c:v>26.99767741935484</c:v>
                </c:pt>
                <c:pt idx="396">
                  <c:v>27.076645161290323</c:v>
                </c:pt>
                <c:pt idx="397">
                  <c:v>27.148935483870968</c:v>
                </c:pt>
                <c:pt idx="398">
                  <c:v>27.149951612903223</c:v>
                </c:pt>
                <c:pt idx="399">
                  <c:v>27.180145161290323</c:v>
                </c:pt>
                <c:pt idx="400">
                  <c:v>27.178548387096775</c:v>
                </c:pt>
                <c:pt idx="401">
                  <c:v>27.23951612903226</c:v>
                </c:pt>
                <c:pt idx="402">
                  <c:v>27.270725806451615</c:v>
                </c:pt>
                <c:pt idx="403">
                  <c:v>27.340258064516135</c:v>
                </c:pt>
                <c:pt idx="404">
                  <c:v>27.432145161290325</c:v>
                </c:pt>
                <c:pt idx="405">
                  <c:v>27.521854838709679</c:v>
                </c:pt>
                <c:pt idx="406">
                  <c:v>27.628112903225805</c:v>
                </c:pt>
                <c:pt idx="407">
                  <c:v>27.775016129032259</c:v>
                </c:pt>
                <c:pt idx="408">
                  <c:v>27.905370967741938</c:v>
                </c:pt>
                <c:pt idx="409">
                  <c:v>27.944274193548384</c:v>
                </c:pt>
                <c:pt idx="410">
                  <c:v>28.044435483870966</c:v>
                </c:pt>
                <c:pt idx="411">
                  <c:v>28.231983870967742</c:v>
                </c:pt>
                <c:pt idx="412">
                  <c:v>28.354354838709671</c:v>
                </c:pt>
                <c:pt idx="413">
                  <c:v>28.500822580645163</c:v>
                </c:pt>
                <c:pt idx="414">
                  <c:v>28.588209677419353</c:v>
                </c:pt>
                <c:pt idx="415">
                  <c:v>28.741354838709679</c:v>
                </c:pt>
                <c:pt idx="416">
                  <c:v>28.866193548387095</c:v>
                </c:pt>
                <c:pt idx="417">
                  <c:v>29.044451612903224</c:v>
                </c:pt>
                <c:pt idx="418">
                  <c:v>29.204129032258066</c:v>
                </c:pt>
                <c:pt idx="419">
                  <c:v>29.273516129032259</c:v>
                </c:pt>
                <c:pt idx="420">
                  <c:v>29.455838709677419</c:v>
                </c:pt>
                <c:pt idx="421">
                  <c:v>29.628870967741932</c:v>
                </c:pt>
                <c:pt idx="422">
                  <c:v>29.788548387096775</c:v>
                </c:pt>
                <c:pt idx="423">
                  <c:v>29.910048387096779</c:v>
                </c:pt>
                <c:pt idx="424">
                  <c:v>30.105435483870966</c:v>
                </c:pt>
                <c:pt idx="425">
                  <c:v>30.229548387096774</c:v>
                </c:pt>
                <c:pt idx="426">
                  <c:v>30.261338709677414</c:v>
                </c:pt>
                <c:pt idx="427">
                  <c:v>30.266854838709676</c:v>
                </c:pt>
                <c:pt idx="428">
                  <c:v>30.318241935483869</c:v>
                </c:pt>
                <c:pt idx="429">
                  <c:v>30.343064516129036</c:v>
                </c:pt>
                <c:pt idx="430">
                  <c:v>30.448161290322584</c:v>
                </c:pt>
                <c:pt idx="431">
                  <c:v>30.517693548387097</c:v>
                </c:pt>
                <c:pt idx="432">
                  <c:v>30.513193548387093</c:v>
                </c:pt>
                <c:pt idx="433">
                  <c:v>30.560225806451616</c:v>
                </c:pt>
                <c:pt idx="434">
                  <c:v>30.657629032258068</c:v>
                </c:pt>
                <c:pt idx="435">
                  <c:v>30.661548387096776</c:v>
                </c:pt>
                <c:pt idx="436">
                  <c:v>30.73267741935484</c:v>
                </c:pt>
                <c:pt idx="437">
                  <c:v>30.829645161290319</c:v>
                </c:pt>
                <c:pt idx="438">
                  <c:v>30.925016129032262</c:v>
                </c:pt>
                <c:pt idx="439">
                  <c:v>31.075112903225804</c:v>
                </c:pt>
                <c:pt idx="440">
                  <c:v>31.204596774193551</c:v>
                </c:pt>
                <c:pt idx="441">
                  <c:v>31.30170967741936</c:v>
                </c:pt>
                <c:pt idx="442">
                  <c:v>31.370951612903227</c:v>
                </c:pt>
                <c:pt idx="443">
                  <c:v>31.483306451612897</c:v>
                </c:pt>
                <c:pt idx="444">
                  <c:v>31.564741935483866</c:v>
                </c:pt>
                <c:pt idx="445">
                  <c:v>31.707000000000001</c:v>
                </c:pt>
                <c:pt idx="446">
                  <c:v>31.767967741935479</c:v>
                </c:pt>
                <c:pt idx="447">
                  <c:v>31.724129032258059</c:v>
                </c:pt>
                <c:pt idx="448">
                  <c:v>31.653435483870972</c:v>
                </c:pt>
                <c:pt idx="449">
                  <c:v>31.621354838709678</c:v>
                </c:pt>
                <c:pt idx="450">
                  <c:v>31.601177419354837</c:v>
                </c:pt>
                <c:pt idx="451">
                  <c:v>31.657354838709679</c:v>
                </c:pt>
                <c:pt idx="452">
                  <c:v>31.720790322580644</c:v>
                </c:pt>
                <c:pt idx="453">
                  <c:v>31.836483870967744</c:v>
                </c:pt>
                <c:pt idx="454">
                  <c:v>31.93809677419355</c:v>
                </c:pt>
                <c:pt idx="455">
                  <c:v>31.914870967741937</c:v>
                </c:pt>
                <c:pt idx="456">
                  <c:v>31.868129032258068</c:v>
                </c:pt>
                <c:pt idx="457">
                  <c:v>31.896580645161286</c:v>
                </c:pt>
                <c:pt idx="458">
                  <c:v>31.957112903225809</c:v>
                </c:pt>
                <c:pt idx="459">
                  <c:v>32.033177419354843</c:v>
                </c:pt>
                <c:pt idx="460">
                  <c:v>32.07875806451613</c:v>
                </c:pt>
                <c:pt idx="461">
                  <c:v>32.125354838709676</c:v>
                </c:pt>
                <c:pt idx="462">
                  <c:v>32.139580645161288</c:v>
                </c:pt>
                <c:pt idx="463">
                  <c:v>32.131741935483873</c:v>
                </c:pt>
                <c:pt idx="464">
                  <c:v>32.155548387096772</c:v>
                </c:pt>
                <c:pt idx="465">
                  <c:v>32.133629032258064</c:v>
                </c:pt>
                <c:pt idx="466">
                  <c:v>32.133338709677425</c:v>
                </c:pt>
                <c:pt idx="467">
                  <c:v>32.164693548387099</c:v>
                </c:pt>
                <c:pt idx="468">
                  <c:v>32.150467741935486</c:v>
                </c:pt>
                <c:pt idx="469">
                  <c:v>32.117516129032254</c:v>
                </c:pt>
                <c:pt idx="470">
                  <c:v>32.15017741935484</c:v>
                </c:pt>
                <c:pt idx="471">
                  <c:v>32.218838709677428</c:v>
                </c:pt>
                <c:pt idx="472">
                  <c:v>32.283435483870974</c:v>
                </c:pt>
                <c:pt idx="473">
                  <c:v>32.333806451612901</c:v>
                </c:pt>
                <c:pt idx="474">
                  <c:v>32.409725806451618</c:v>
                </c:pt>
                <c:pt idx="475">
                  <c:v>32.427435483870966</c:v>
                </c:pt>
                <c:pt idx="476">
                  <c:v>32.413645161290319</c:v>
                </c:pt>
                <c:pt idx="477">
                  <c:v>32.50553225806452</c:v>
                </c:pt>
                <c:pt idx="478">
                  <c:v>32.57883870967742</c:v>
                </c:pt>
                <c:pt idx="479">
                  <c:v>32.664774193548382</c:v>
                </c:pt>
                <c:pt idx="480">
                  <c:v>32.769145161290318</c:v>
                </c:pt>
                <c:pt idx="481">
                  <c:v>32.850725806451614</c:v>
                </c:pt>
                <c:pt idx="482">
                  <c:v>32.943483870967739</c:v>
                </c:pt>
                <c:pt idx="483">
                  <c:v>33.001258064516129</c:v>
                </c:pt>
                <c:pt idx="484">
                  <c:v>33.091112903225806</c:v>
                </c:pt>
                <c:pt idx="485">
                  <c:v>33.235258064516124</c:v>
                </c:pt>
                <c:pt idx="486">
                  <c:v>33.39740322580645</c:v>
                </c:pt>
                <c:pt idx="487">
                  <c:v>33.496258064516127</c:v>
                </c:pt>
                <c:pt idx="488">
                  <c:v>33.611661290322587</c:v>
                </c:pt>
                <c:pt idx="489">
                  <c:v>33.54488709677419</c:v>
                </c:pt>
                <c:pt idx="490">
                  <c:v>33.578564516129035</c:v>
                </c:pt>
                <c:pt idx="491">
                  <c:v>33.622548387096778</c:v>
                </c:pt>
                <c:pt idx="492">
                  <c:v>33.604112903225804</c:v>
                </c:pt>
                <c:pt idx="493">
                  <c:v>33.58364516129032</c:v>
                </c:pt>
                <c:pt idx="494">
                  <c:v>33.594822580645165</c:v>
                </c:pt>
                <c:pt idx="495">
                  <c:v>33.576677419354837</c:v>
                </c:pt>
                <c:pt idx="496">
                  <c:v>33.589596774193552</c:v>
                </c:pt>
                <c:pt idx="497">
                  <c:v>33.671177419354834</c:v>
                </c:pt>
                <c:pt idx="498">
                  <c:v>33.78004838709677</c:v>
                </c:pt>
                <c:pt idx="499">
                  <c:v>33.79166129032258</c:v>
                </c:pt>
                <c:pt idx="500">
                  <c:v>33.898499999999999</c:v>
                </c:pt>
                <c:pt idx="501">
                  <c:v>33.966145161290328</c:v>
                </c:pt>
                <c:pt idx="502">
                  <c:v>34.008677419354839</c:v>
                </c:pt>
                <c:pt idx="503">
                  <c:v>34.086774193548386</c:v>
                </c:pt>
                <c:pt idx="504">
                  <c:v>34.12161290322581</c:v>
                </c:pt>
                <c:pt idx="505">
                  <c:v>34.177499999999995</c:v>
                </c:pt>
                <c:pt idx="506">
                  <c:v>34.242241935483875</c:v>
                </c:pt>
                <c:pt idx="507">
                  <c:v>34.315838709677415</c:v>
                </c:pt>
                <c:pt idx="508">
                  <c:v>34.392193548387098</c:v>
                </c:pt>
                <c:pt idx="509">
                  <c:v>34.486112903225809</c:v>
                </c:pt>
                <c:pt idx="510">
                  <c:v>34.577274193548391</c:v>
                </c:pt>
                <c:pt idx="511">
                  <c:v>34.639693548387093</c:v>
                </c:pt>
                <c:pt idx="512">
                  <c:v>34.784564516129038</c:v>
                </c:pt>
                <c:pt idx="513">
                  <c:v>34.908096774193552</c:v>
                </c:pt>
                <c:pt idx="514">
                  <c:v>34.942499999999995</c:v>
                </c:pt>
                <c:pt idx="515">
                  <c:v>34.944677419354839</c:v>
                </c:pt>
                <c:pt idx="516">
                  <c:v>34.96267741935484</c:v>
                </c:pt>
                <c:pt idx="517">
                  <c:v>34.979951612903221</c:v>
                </c:pt>
                <c:pt idx="518">
                  <c:v>35.065887096774198</c:v>
                </c:pt>
                <c:pt idx="519">
                  <c:v>35.134548387096778</c:v>
                </c:pt>
                <c:pt idx="520">
                  <c:v>35.196387096774195</c:v>
                </c:pt>
                <c:pt idx="521">
                  <c:v>35.208145161290318</c:v>
                </c:pt>
                <c:pt idx="522">
                  <c:v>35.326596774193547</c:v>
                </c:pt>
                <c:pt idx="523">
                  <c:v>35.397725806451611</c:v>
                </c:pt>
                <c:pt idx="524">
                  <c:v>35.414419354838707</c:v>
                </c:pt>
                <c:pt idx="525">
                  <c:v>35.450709677419354</c:v>
                </c:pt>
                <c:pt idx="526">
                  <c:v>35.480612903225804</c:v>
                </c:pt>
                <c:pt idx="527">
                  <c:v>35.575112903225808</c:v>
                </c:pt>
                <c:pt idx="528">
                  <c:v>35.700822580645159</c:v>
                </c:pt>
                <c:pt idx="529">
                  <c:v>35.782693548387101</c:v>
                </c:pt>
                <c:pt idx="530">
                  <c:v>35.90767741935484</c:v>
                </c:pt>
                <c:pt idx="531">
                  <c:v>36.006822580645164</c:v>
                </c:pt>
                <c:pt idx="532">
                  <c:v>36.079403225806452</c:v>
                </c:pt>
                <c:pt idx="533">
                  <c:v>36.206419354838708</c:v>
                </c:pt>
                <c:pt idx="534">
                  <c:v>36.397741935483872</c:v>
                </c:pt>
                <c:pt idx="535">
                  <c:v>36.502548387096773</c:v>
                </c:pt>
                <c:pt idx="536">
                  <c:v>36.600532258064511</c:v>
                </c:pt>
                <c:pt idx="537">
                  <c:v>36.671370967741936</c:v>
                </c:pt>
                <c:pt idx="538">
                  <c:v>36.768629032258069</c:v>
                </c:pt>
                <c:pt idx="539">
                  <c:v>36.915822580645163</c:v>
                </c:pt>
                <c:pt idx="540">
                  <c:v>37.055758064516127</c:v>
                </c:pt>
                <c:pt idx="541">
                  <c:v>37.186983870967737</c:v>
                </c:pt>
                <c:pt idx="542">
                  <c:v>37.31385483870968</c:v>
                </c:pt>
                <c:pt idx="543">
                  <c:v>37.372064516129029</c:v>
                </c:pt>
                <c:pt idx="544">
                  <c:v>37.405887096774194</c:v>
                </c:pt>
                <c:pt idx="545">
                  <c:v>37.418225806451616</c:v>
                </c:pt>
                <c:pt idx="546">
                  <c:v>37.422145161290317</c:v>
                </c:pt>
                <c:pt idx="547">
                  <c:v>37.420693548387099</c:v>
                </c:pt>
                <c:pt idx="548">
                  <c:v>37.483838709677421</c:v>
                </c:pt>
                <c:pt idx="549">
                  <c:v>37.54466129032258</c:v>
                </c:pt>
                <c:pt idx="550">
                  <c:v>37.652225806451618</c:v>
                </c:pt>
                <c:pt idx="551">
                  <c:v>37.69461290322581</c:v>
                </c:pt>
                <c:pt idx="552">
                  <c:v>37.735112903225804</c:v>
                </c:pt>
                <c:pt idx="553">
                  <c:v>37.85109677419355</c:v>
                </c:pt>
                <c:pt idx="554">
                  <c:v>38.001483870967739</c:v>
                </c:pt>
                <c:pt idx="555">
                  <c:v>38.041258064516128</c:v>
                </c:pt>
                <c:pt idx="556">
                  <c:v>38.062596774193544</c:v>
                </c:pt>
                <c:pt idx="557">
                  <c:v>38.148822580645167</c:v>
                </c:pt>
                <c:pt idx="558">
                  <c:v>38.220967741935482</c:v>
                </c:pt>
                <c:pt idx="559">
                  <c:v>38.222419354838706</c:v>
                </c:pt>
                <c:pt idx="560">
                  <c:v>38.386741935483876</c:v>
                </c:pt>
                <c:pt idx="561">
                  <c:v>38.519129032258064</c:v>
                </c:pt>
                <c:pt idx="562">
                  <c:v>38.595338709677421</c:v>
                </c:pt>
                <c:pt idx="563">
                  <c:v>38.619145161290326</c:v>
                </c:pt>
                <c:pt idx="564">
                  <c:v>38.66312903225807</c:v>
                </c:pt>
                <c:pt idx="565">
                  <c:v>38.74746774193548</c:v>
                </c:pt>
                <c:pt idx="566">
                  <c:v>38.831806451612906</c:v>
                </c:pt>
                <c:pt idx="567">
                  <c:v>38.872741935483873</c:v>
                </c:pt>
                <c:pt idx="568">
                  <c:v>38.92093548387097</c:v>
                </c:pt>
                <c:pt idx="569">
                  <c:v>38.963758064516128</c:v>
                </c:pt>
                <c:pt idx="570">
                  <c:v>39.095129032258065</c:v>
                </c:pt>
                <c:pt idx="571">
                  <c:v>39.195580645161286</c:v>
                </c:pt>
                <c:pt idx="572">
                  <c:v>39.261774193548391</c:v>
                </c:pt>
                <c:pt idx="573">
                  <c:v>39.33537096774193</c:v>
                </c:pt>
                <c:pt idx="574">
                  <c:v>39.375</c:v>
                </c:pt>
                <c:pt idx="575">
                  <c:v>39.337258064516128</c:v>
                </c:pt>
                <c:pt idx="576">
                  <c:v>39.182951612903231</c:v>
                </c:pt>
                <c:pt idx="577">
                  <c:v>39.257854838709676</c:v>
                </c:pt>
                <c:pt idx="578">
                  <c:v>39.259451612903227</c:v>
                </c:pt>
                <c:pt idx="579">
                  <c:v>39.355258064516129</c:v>
                </c:pt>
                <c:pt idx="580">
                  <c:v>39.429725806451614</c:v>
                </c:pt>
                <c:pt idx="581">
                  <c:v>39.469354838709677</c:v>
                </c:pt>
                <c:pt idx="582">
                  <c:v>39.472838709677418</c:v>
                </c:pt>
                <c:pt idx="583">
                  <c:v>39.563129032258068</c:v>
                </c:pt>
                <c:pt idx="584">
                  <c:v>39.567629032258068</c:v>
                </c:pt>
                <c:pt idx="585">
                  <c:v>39.627870967741934</c:v>
                </c:pt>
                <c:pt idx="586">
                  <c:v>39.712499999999999</c:v>
                </c:pt>
                <c:pt idx="587">
                  <c:v>39.770419354838701</c:v>
                </c:pt>
                <c:pt idx="588">
                  <c:v>39.872758064516127</c:v>
                </c:pt>
                <c:pt idx="589">
                  <c:v>39.946354838709674</c:v>
                </c:pt>
                <c:pt idx="590">
                  <c:v>40.053483870967739</c:v>
                </c:pt>
                <c:pt idx="591">
                  <c:v>40.171354838709682</c:v>
                </c:pt>
                <c:pt idx="592">
                  <c:v>40.23029032258065</c:v>
                </c:pt>
                <c:pt idx="593">
                  <c:v>40.220854838709677</c:v>
                </c:pt>
                <c:pt idx="594">
                  <c:v>40.21679032258065</c:v>
                </c:pt>
                <c:pt idx="595">
                  <c:v>40.244225806451617</c:v>
                </c:pt>
                <c:pt idx="596">
                  <c:v>40.307225806451612</c:v>
                </c:pt>
                <c:pt idx="597">
                  <c:v>40.425241935483868</c:v>
                </c:pt>
                <c:pt idx="598">
                  <c:v>40.443387096774195</c:v>
                </c:pt>
                <c:pt idx="599">
                  <c:v>40.502903225806449</c:v>
                </c:pt>
                <c:pt idx="600">
                  <c:v>40.527290322580647</c:v>
                </c:pt>
                <c:pt idx="601">
                  <c:v>40.511322580645164</c:v>
                </c:pt>
                <c:pt idx="602">
                  <c:v>40.588983870967745</c:v>
                </c:pt>
                <c:pt idx="603">
                  <c:v>40.58506451612903</c:v>
                </c:pt>
                <c:pt idx="604">
                  <c:v>40.613951612903222</c:v>
                </c:pt>
                <c:pt idx="605">
                  <c:v>40.646032258064515</c:v>
                </c:pt>
                <c:pt idx="606">
                  <c:v>40.701338709677422</c:v>
                </c:pt>
                <c:pt idx="607">
                  <c:v>40.710919354838708</c:v>
                </c:pt>
                <c:pt idx="608">
                  <c:v>40.738500000000002</c:v>
                </c:pt>
                <c:pt idx="609">
                  <c:v>40.740241935483873</c:v>
                </c:pt>
                <c:pt idx="610">
                  <c:v>40.738209677419356</c:v>
                </c:pt>
                <c:pt idx="611">
                  <c:v>40.757370967741934</c:v>
                </c:pt>
                <c:pt idx="612">
                  <c:v>40.872774193548388</c:v>
                </c:pt>
                <c:pt idx="613">
                  <c:v>40.916322580645165</c:v>
                </c:pt>
                <c:pt idx="614">
                  <c:v>40.964806451612908</c:v>
                </c:pt>
                <c:pt idx="615">
                  <c:v>40.966403225806459</c:v>
                </c:pt>
                <c:pt idx="616">
                  <c:v>41.031000000000006</c:v>
                </c:pt>
                <c:pt idx="617">
                  <c:v>41.052193548387095</c:v>
                </c:pt>
                <c:pt idx="618">
                  <c:v>41.097338709677416</c:v>
                </c:pt>
                <c:pt idx="619">
                  <c:v>41.147129032258064</c:v>
                </c:pt>
                <c:pt idx="620">
                  <c:v>41.256435483870973</c:v>
                </c:pt>
                <c:pt idx="621">
                  <c:v>41.254693548387102</c:v>
                </c:pt>
                <c:pt idx="622">
                  <c:v>41.259774193548388</c:v>
                </c:pt>
                <c:pt idx="623">
                  <c:v>41.268774193548388</c:v>
                </c:pt>
                <c:pt idx="624">
                  <c:v>41.277483870967735</c:v>
                </c:pt>
                <c:pt idx="625">
                  <c:v>41.367774193548392</c:v>
                </c:pt>
                <c:pt idx="626">
                  <c:v>41.420903225806455</c:v>
                </c:pt>
                <c:pt idx="627">
                  <c:v>41.446741935483871</c:v>
                </c:pt>
                <c:pt idx="628">
                  <c:v>41.511193548387098</c:v>
                </c:pt>
                <c:pt idx="629">
                  <c:v>41.575935483870964</c:v>
                </c:pt>
                <c:pt idx="630">
                  <c:v>41.638935483870966</c:v>
                </c:pt>
                <c:pt idx="631">
                  <c:v>41.759129032258066</c:v>
                </c:pt>
                <c:pt idx="632">
                  <c:v>41.847967741935477</c:v>
                </c:pt>
                <c:pt idx="633">
                  <c:v>41.935354838709678</c:v>
                </c:pt>
                <c:pt idx="634">
                  <c:v>41.998790322580646</c:v>
                </c:pt>
                <c:pt idx="635">
                  <c:v>42.030870967741933</c:v>
                </c:pt>
                <c:pt idx="636">
                  <c:v>42.067016129032254</c:v>
                </c:pt>
                <c:pt idx="637">
                  <c:v>42.111290322580651</c:v>
                </c:pt>
                <c:pt idx="638">
                  <c:v>42.250209677419356</c:v>
                </c:pt>
                <c:pt idx="639">
                  <c:v>42.309725806451617</c:v>
                </c:pt>
                <c:pt idx="640">
                  <c:v>42.280258064516126</c:v>
                </c:pt>
                <c:pt idx="641">
                  <c:v>42.200854838709674</c:v>
                </c:pt>
                <c:pt idx="642">
                  <c:v>42.457064516129023</c:v>
                </c:pt>
                <c:pt idx="643">
                  <c:v>42.520209677419352</c:v>
                </c:pt>
                <c:pt idx="644">
                  <c:v>42.506129032258066</c:v>
                </c:pt>
                <c:pt idx="645">
                  <c:v>42.603096774193546</c:v>
                </c:pt>
                <c:pt idx="646">
                  <c:v>42.630241935483873</c:v>
                </c:pt>
                <c:pt idx="647">
                  <c:v>42.688741935483868</c:v>
                </c:pt>
                <c:pt idx="648">
                  <c:v>42.688161290322583</c:v>
                </c:pt>
                <c:pt idx="649">
                  <c:v>42.757548387096776</c:v>
                </c:pt>
                <c:pt idx="650">
                  <c:v>42.772500000000001</c:v>
                </c:pt>
                <c:pt idx="651">
                  <c:v>42.793693548387097</c:v>
                </c:pt>
                <c:pt idx="652">
                  <c:v>42.883983870967739</c:v>
                </c:pt>
                <c:pt idx="653">
                  <c:v>42.997935483870968</c:v>
                </c:pt>
                <c:pt idx="654">
                  <c:v>43.078790322580645</c:v>
                </c:pt>
                <c:pt idx="655">
                  <c:v>43.158193548387096</c:v>
                </c:pt>
                <c:pt idx="656">
                  <c:v>43.167919354838709</c:v>
                </c:pt>
                <c:pt idx="657">
                  <c:v>43.151370967741933</c:v>
                </c:pt>
                <c:pt idx="658">
                  <c:v>43.202177419354832</c:v>
                </c:pt>
                <c:pt idx="659">
                  <c:v>43.273741935483869</c:v>
                </c:pt>
                <c:pt idx="660">
                  <c:v>43.322370967741939</c:v>
                </c:pt>
                <c:pt idx="661">
                  <c:v>43.389290322580642</c:v>
                </c:pt>
                <c:pt idx="662">
                  <c:v>43.466370967741938</c:v>
                </c:pt>
                <c:pt idx="663">
                  <c:v>43.492209677419353</c:v>
                </c:pt>
                <c:pt idx="664">
                  <c:v>43.604129032258065</c:v>
                </c:pt>
                <c:pt idx="665">
                  <c:v>43.644629032258067</c:v>
                </c:pt>
                <c:pt idx="666">
                  <c:v>43.767000000000003</c:v>
                </c:pt>
                <c:pt idx="667">
                  <c:v>43.817370967741937</c:v>
                </c:pt>
                <c:pt idx="668">
                  <c:v>43.864983870967741</c:v>
                </c:pt>
                <c:pt idx="669">
                  <c:v>43.963838709677418</c:v>
                </c:pt>
                <c:pt idx="670">
                  <c:v>44.007096774193549</c:v>
                </c:pt>
                <c:pt idx="671">
                  <c:v>44.095790322580648</c:v>
                </c:pt>
                <c:pt idx="672">
                  <c:v>44.047161290322578</c:v>
                </c:pt>
                <c:pt idx="673">
                  <c:v>44.119016129032261</c:v>
                </c:pt>
                <c:pt idx="674">
                  <c:v>44.190145161290324</c:v>
                </c:pt>
                <c:pt idx="675">
                  <c:v>44.228467741935482</c:v>
                </c:pt>
                <c:pt idx="676">
                  <c:v>44.262435483870966</c:v>
                </c:pt>
                <c:pt idx="677">
                  <c:v>44.27114516129032</c:v>
                </c:pt>
                <c:pt idx="678">
                  <c:v>44.358096774193548</c:v>
                </c:pt>
                <c:pt idx="679">
                  <c:v>44.394677419354835</c:v>
                </c:pt>
                <c:pt idx="680">
                  <c:v>44.459709677419355</c:v>
                </c:pt>
                <c:pt idx="681">
                  <c:v>44.527209677419357</c:v>
                </c:pt>
                <c:pt idx="682">
                  <c:v>44.554354838709678</c:v>
                </c:pt>
                <c:pt idx="683">
                  <c:v>44.616048387096768</c:v>
                </c:pt>
                <c:pt idx="684">
                  <c:v>44.751629032258066</c:v>
                </c:pt>
                <c:pt idx="685">
                  <c:v>44.775290322580638</c:v>
                </c:pt>
                <c:pt idx="686">
                  <c:v>44.777032258064516</c:v>
                </c:pt>
                <c:pt idx="687">
                  <c:v>44.760483870967747</c:v>
                </c:pt>
                <c:pt idx="688">
                  <c:v>44.800693548387102</c:v>
                </c:pt>
                <c:pt idx="689">
                  <c:v>44.81288709677419</c:v>
                </c:pt>
                <c:pt idx="690">
                  <c:v>44.744951612903222</c:v>
                </c:pt>
                <c:pt idx="691">
                  <c:v>44.775000000000006</c:v>
                </c:pt>
                <c:pt idx="692">
                  <c:v>44.784580645161292</c:v>
                </c:pt>
                <c:pt idx="693">
                  <c:v>44.834516129032252</c:v>
                </c:pt>
                <c:pt idx="694">
                  <c:v>44.895338709677425</c:v>
                </c:pt>
                <c:pt idx="695">
                  <c:v>44.889967741935486</c:v>
                </c:pt>
                <c:pt idx="696">
                  <c:v>44.909419354838711</c:v>
                </c:pt>
                <c:pt idx="697">
                  <c:v>44.956596774193557</c:v>
                </c:pt>
                <c:pt idx="698">
                  <c:v>44.954129032258059</c:v>
                </c:pt>
                <c:pt idx="699">
                  <c:v>44.936129032258066</c:v>
                </c:pt>
                <c:pt idx="700">
                  <c:v>44.936564516129032</c:v>
                </c:pt>
                <c:pt idx="701">
                  <c:v>45.001741935483878</c:v>
                </c:pt>
                <c:pt idx="702">
                  <c:v>45.000290322580646</c:v>
                </c:pt>
                <c:pt idx="703">
                  <c:v>45.047758064516131</c:v>
                </c:pt>
                <c:pt idx="704">
                  <c:v>44.961532258064516</c:v>
                </c:pt>
                <c:pt idx="705">
                  <c:v>44.947596774193542</c:v>
                </c:pt>
                <c:pt idx="706">
                  <c:v>44.994629032258068</c:v>
                </c:pt>
                <c:pt idx="707">
                  <c:v>45.023080645161286</c:v>
                </c:pt>
                <c:pt idx="708">
                  <c:v>45.088112903225806</c:v>
                </c:pt>
                <c:pt idx="709">
                  <c:v>45.133403225806447</c:v>
                </c:pt>
                <c:pt idx="710">
                  <c:v>45.127887096774188</c:v>
                </c:pt>
                <c:pt idx="711">
                  <c:v>45.051677419354839</c:v>
                </c:pt>
                <c:pt idx="712">
                  <c:v>45.074758064516132</c:v>
                </c:pt>
                <c:pt idx="713">
                  <c:v>45.048483870967736</c:v>
                </c:pt>
                <c:pt idx="714">
                  <c:v>45.047612903225797</c:v>
                </c:pt>
                <c:pt idx="715">
                  <c:v>45.066193548387098</c:v>
                </c:pt>
                <c:pt idx="716">
                  <c:v>45.082596774193547</c:v>
                </c:pt>
                <c:pt idx="717">
                  <c:v>45.057193548387104</c:v>
                </c:pt>
                <c:pt idx="718">
                  <c:v>44.931919354838712</c:v>
                </c:pt>
                <c:pt idx="719">
                  <c:v>44.848451612903226</c:v>
                </c:pt>
                <c:pt idx="720">
                  <c:v>44.839451612903225</c:v>
                </c:pt>
                <c:pt idx="721">
                  <c:v>44.803596774193544</c:v>
                </c:pt>
                <c:pt idx="722">
                  <c:v>44.783709677419353</c:v>
                </c:pt>
                <c:pt idx="723">
                  <c:v>44.722161290322582</c:v>
                </c:pt>
                <c:pt idx="724">
                  <c:v>44.666564516129036</c:v>
                </c:pt>
                <c:pt idx="725">
                  <c:v>44.666564516129036</c:v>
                </c:pt>
                <c:pt idx="726">
                  <c:v>44.678612903225805</c:v>
                </c:pt>
                <c:pt idx="727">
                  <c:v>44.766870967741937</c:v>
                </c:pt>
                <c:pt idx="728">
                  <c:v>44.680499999999995</c:v>
                </c:pt>
                <c:pt idx="729">
                  <c:v>44.537080645161296</c:v>
                </c:pt>
                <c:pt idx="730">
                  <c:v>44.500645161290322</c:v>
                </c:pt>
                <c:pt idx="731">
                  <c:v>44.338645161290323</c:v>
                </c:pt>
                <c:pt idx="732">
                  <c:v>44.214822580645162</c:v>
                </c:pt>
                <c:pt idx="733">
                  <c:v>44.250241935483871</c:v>
                </c:pt>
                <c:pt idx="734">
                  <c:v>44.200451612903223</c:v>
                </c:pt>
                <c:pt idx="735">
                  <c:v>44.222225806451618</c:v>
                </c:pt>
                <c:pt idx="736">
                  <c:v>44.229483870967741</c:v>
                </c:pt>
                <c:pt idx="737">
                  <c:v>44.21874193548387</c:v>
                </c:pt>
                <c:pt idx="738">
                  <c:v>44.192177419354834</c:v>
                </c:pt>
                <c:pt idx="739">
                  <c:v>44.18608064516129</c:v>
                </c:pt>
                <c:pt idx="740">
                  <c:v>44.124096774193546</c:v>
                </c:pt>
                <c:pt idx="741">
                  <c:v>44.169387096774194</c:v>
                </c:pt>
                <c:pt idx="742">
                  <c:v>44.072564516129027</c:v>
                </c:pt>
                <c:pt idx="743">
                  <c:v>44.088532258064511</c:v>
                </c:pt>
                <c:pt idx="744">
                  <c:v>44.077790322580647</c:v>
                </c:pt>
                <c:pt idx="745">
                  <c:v>44.014500000000005</c:v>
                </c:pt>
                <c:pt idx="746">
                  <c:v>44.015661290322576</c:v>
                </c:pt>
                <c:pt idx="747">
                  <c:v>43.956580645161296</c:v>
                </c:pt>
                <c:pt idx="748">
                  <c:v>43.927983870967743</c:v>
                </c:pt>
                <c:pt idx="749">
                  <c:v>44.015516129032257</c:v>
                </c:pt>
                <c:pt idx="750">
                  <c:v>43.96470967741935</c:v>
                </c:pt>
                <c:pt idx="751">
                  <c:v>43.95295161290322</c:v>
                </c:pt>
                <c:pt idx="752">
                  <c:v>43.843790322580645</c:v>
                </c:pt>
                <c:pt idx="753">
                  <c:v>43.81722580645161</c:v>
                </c:pt>
                <c:pt idx="754">
                  <c:v>43.821290322580644</c:v>
                </c:pt>
                <c:pt idx="755">
                  <c:v>43.806338709677419</c:v>
                </c:pt>
                <c:pt idx="756">
                  <c:v>43.834645161290318</c:v>
                </c:pt>
                <c:pt idx="757">
                  <c:v>43.88661290322581</c:v>
                </c:pt>
                <c:pt idx="758">
                  <c:v>43.842193548387101</c:v>
                </c:pt>
                <c:pt idx="759">
                  <c:v>43.825499999999998</c:v>
                </c:pt>
                <c:pt idx="760">
                  <c:v>43.807790322580644</c:v>
                </c:pt>
                <c:pt idx="761">
                  <c:v>43.861645161290326</c:v>
                </c:pt>
                <c:pt idx="762">
                  <c:v>43.897645161290328</c:v>
                </c:pt>
                <c:pt idx="763">
                  <c:v>43.918983870967736</c:v>
                </c:pt>
                <c:pt idx="764">
                  <c:v>43.951354838709683</c:v>
                </c:pt>
                <c:pt idx="765">
                  <c:v>43.953967741935486</c:v>
                </c:pt>
                <c:pt idx="766">
                  <c:v>44.03612903225806</c:v>
                </c:pt>
                <c:pt idx="767">
                  <c:v>44.064145161290327</c:v>
                </c:pt>
                <c:pt idx="768">
                  <c:v>44.071403225806449</c:v>
                </c:pt>
                <c:pt idx="769">
                  <c:v>44.112483870967743</c:v>
                </c:pt>
                <c:pt idx="770">
                  <c:v>44.150080645161289</c:v>
                </c:pt>
                <c:pt idx="771">
                  <c:v>44.170258064516126</c:v>
                </c:pt>
                <c:pt idx="772">
                  <c:v>44.161548387096772</c:v>
                </c:pt>
                <c:pt idx="773">
                  <c:v>44.195951612903229</c:v>
                </c:pt>
                <c:pt idx="774">
                  <c:v>44.242112903225802</c:v>
                </c:pt>
                <c:pt idx="775">
                  <c:v>44.240370967741931</c:v>
                </c:pt>
                <c:pt idx="776">
                  <c:v>44.359112903225807</c:v>
                </c:pt>
                <c:pt idx="777">
                  <c:v>44.3686935483871</c:v>
                </c:pt>
                <c:pt idx="778">
                  <c:v>44.389016129032257</c:v>
                </c:pt>
                <c:pt idx="779">
                  <c:v>44.478145161290321</c:v>
                </c:pt>
                <c:pt idx="780">
                  <c:v>44.56858064516129</c:v>
                </c:pt>
                <c:pt idx="781">
                  <c:v>44.667580645161294</c:v>
                </c:pt>
                <c:pt idx="782">
                  <c:v>44.712870967741935</c:v>
                </c:pt>
                <c:pt idx="783">
                  <c:v>44.755258064516127</c:v>
                </c:pt>
                <c:pt idx="784">
                  <c:v>44.731596774193548</c:v>
                </c:pt>
                <c:pt idx="785">
                  <c:v>44.690661290322581</c:v>
                </c:pt>
                <c:pt idx="786">
                  <c:v>44.727387096774194</c:v>
                </c:pt>
                <c:pt idx="787">
                  <c:v>44.694290322580642</c:v>
                </c:pt>
                <c:pt idx="788">
                  <c:v>44.639709677419354</c:v>
                </c:pt>
                <c:pt idx="789">
                  <c:v>44.679919354838717</c:v>
                </c:pt>
                <c:pt idx="790">
                  <c:v>44.713161290322589</c:v>
                </c:pt>
                <c:pt idx="791">
                  <c:v>44.764112903225808</c:v>
                </c:pt>
                <c:pt idx="792">
                  <c:v>44.823774193548381</c:v>
                </c:pt>
                <c:pt idx="793">
                  <c:v>44.86427419354839</c:v>
                </c:pt>
                <c:pt idx="794">
                  <c:v>44.860064516129029</c:v>
                </c:pt>
                <c:pt idx="795">
                  <c:v>44.922629032258065</c:v>
                </c:pt>
                <c:pt idx="796">
                  <c:v>44.96283870967742</c:v>
                </c:pt>
                <c:pt idx="797">
                  <c:v>45.090725806451609</c:v>
                </c:pt>
                <c:pt idx="798">
                  <c:v>45.09232258064516</c:v>
                </c:pt>
                <c:pt idx="799">
                  <c:v>45.037887096774192</c:v>
                </c:pt>
                <c:pt idx="800">
                  <c:v>45.035564516129028</c:v>
                </c:pt>
                <c:pt idx="801">
                  <c:v>45.055741935483873</c:v>
                </c:pt>
                <c:pt idx="802">
                  <c:v>45.184209677419354</c:v>
                </c:pt>
                <c:pt idx="803">
                  <c:v>45.308177419354834</c:v>
                </c:pt>
                <c:pt idx="804">
                  <c:v>45.33183870967742</c:v>
                </c:pt>
                <c:pt idx="805">
                  <c:v>45.353903225806455</c:v>
                </c:pt>
                <c:pt idx="806">
                  <c:v>45.358112903225809</c:v>
                </c:pt>
                <c:pt idx="807">
                  <c:v>45.371032258064524</c:v>
                </c:pt>
                <c:pt idx="808">
                  <c:v>45.458564516129037</c:v>
                </c:pt>
                <c:pt idx="809">
                  <c:v>45.473661290322582</c:v>
                </c:pt>
                <c:pt idx="810">
                  <c:v>45.456967741935479</c:v>
                </c:pt>
                <c:pt idx="811">
                  <c:v>45.474387096774194</c:v>
                </c:pt>
                <c:pt idx="812">
                  <c:v>45.515467741935481</c:v>
                </c:pt>
                <c:pt idx="813">
                  <c:v>45.55335483870968</c:v>
                </c:pt>
                <c:pt idx="814">
                  <c:v>45.614177419354846</c:v>
                </c:pt>
                <c:pt idx="815">
                  <c:v>45.590516129032252</c:v>
                </c:pt>
                <c:pt idx="816">
                  <c:v>45.627241935483866</c:v>
                </c:pt>
                <c:pt idx="817">
                  <c:v>45.70809677419355</c:v>
                </c:pt>
                <c:pt idx="818">
                  <c:v>45.727403225806448</c:v>
                </c:pt>
                <c:pt idx="819">
                  <c:v>45.768919354838715</c:v>
                </c:pt>
                <c:pt idx="820">
                  <c:v>45.862838709677419</c:v>
                </c:pt>
                <c:pt idx="821">
                  <c:v>45.907693548387094</c:v>
                </c:pt>
                <c:pt idx="822">
                  <c:v>45.845709677419357</c:v>
                </c:pt>
                <c:pt idx="823">
                  <c:v>45.922790322580653</c:v>
                </c:pt>
                <c:pt idx="824">
                  <c:v>45.985935483870968</c:v>
                </c:pt>
                <c:pt idx="825">
                  <c:v>46.062580645161297</c:v>
                </c:pt>
                <c:pt idx="826">
                  <c:v>46.008145161290329</c:v>
                </c:pt>
                <c:pt idx="827">
                  <c:v>45.978677419354831</c:v>
                </c:pt>
                <c:pt idx="828">
                  <c:v>46.001612903225805</c:v>
                </c:pt>
                <c:pt idx="829">
                  <c:v>46.12311290322581</c:v>
                </c:pt>
                <c:pt idx="830">
                  <c:v>46.105548387096775</c:v>
                </c:pt>
                <c:pt idx="831">
                  <c:v>46.101048387096775</c:v>
                </c:pt>
                <c:pt idx="832">
                  <c:v>46.105112903225802</c:v>
                </c:pt>
                <c:pt idx="833">
                  <c:v>46.144161290322586</c:v>
                </c:pt>
                <c:pt idx="834">
                  <c:v>46.143145161290334</c:v>
                </c:pt>
                <c:pt idx="835">
                  <c:v>46.19250000000001</c:v>
                </c:pt>
                <c:pt idx="836">
                  <c:v>46.252451612903222</c:v>
                </c:pt>
                <c:pt idx="837">
                  <c:v>46.32125806451613</c:v>
                </c:pt>
                <c:pt idx="838">
                  <c:v>46.276838709677413</c:v>
                </c:pt>
                <c:pt idx="839">
                  <c:v>46.324741935483871</c:v>
                </c:pt>
                <c:pt idx="840">
                  <c:v>46.358274193548382</c:v>
                </c:pt>
                <c:pt idx="841">
                  <c:v>46.354645161290328</c:v>
                </c:pt>
                <c:pt idx="842">
                  <c:v>46.341145161290321</c:v>
                </c:pt>
                <c:pt idx="843">
                  <c:v>46.372354838709683</c:v>
                </c:pt>
                <c:pt idx="844">
                  <c:v>46.415177419354848</c:v>
                </c:pt>
                <c:pt idx="845">
                  <c:v>46.413580645161289</c:v>
                </c:pt>
                <c:pt idx="846">
                  <c:v>46.458000000000013</c:v>
                </c:pt>
                <c:pt idx="847">
                  <c:v>46.478177419354836</c:v>
                </c:pt>
                <c:pt idx="848">
                  <c:v>46.47048387096774</c:v>
                </c:pt>
                <c:pt idx="849">
                  <c:v>46.487177419354836</c:v>
                </c:pt>
                <c:pt idx="850">
                  <c:v>46.554967741935485</c:v>
                </c:pt>
                <c:pt idx="851">
                  <c:v>46.615790322580636</c:v>
                </c:pt>
                <c:pt idx="852">
                  <c:v>46.658758064516142</c:v>
                </c:pt>
                <c:pt idx="853">
                  <c:v>46.671677419354836</c:v>
                </c:pt>
                <c:pt idx="854">
                  <c:v>46.698096774193544</c:v>
                </c:pt>
                <c:pt idx="855">
                  <c:v>46.644096774193549</c:v>
                </c:pt>
                <c:pt idx="856">
                  <c:v>46.633790322580644</c:v>
                </c:pt>
                <c:pt idx="857">
                  <c:v>46.56948387096773</c:v>
                </c:pt>
                <c:pt idx="858">
                  <c:v>46.617967741935487</c:v>
                </c:pt>
                <c:pt idx="859">
                  <c:v>46.654112903225801</c:v>
                </c:pt>
                <c:pt idx="860">
                  <c:v>46.581677419354847</c:v>
                </c:pt>
                <c:pt idx="861">
                  <c:v>46.55308064516128</c:v>
                </c:pt>
                <c:pt idx="862">
                  <c:v>46.610854838709677</c:v>
                </c:pt>
                <c:pt idx="863">
                  <c:v>46.558016129032254</c:v>
                </c:pt>
                <c:pt idx="864">
                  <c:v>46.602580645161282</c:v>
                </c:pt>
                <c:pt idx="865">
                  <c:v>46.639741935483876</c:v>
                </c:pt>
                <c:pt idx="866">
                  <c:v>46.60025806451614</c:v>
                </c:pt>
                <c:pt idx="867">
                  <c:v>46.617241935483868</c:v>
                </c:pt>
                <c:pt idx="868">
                  <c:v>46.655274193548379</c:v>
                </c:pt>
                <c:pt idx="869">
                  <c:v>46.644677419354842</c:v>
                </c:pt>
                <c:pt idx="870">
                  <c:v>46.647435483870971</c:v>
                </c:pt>
                <c:pt idx="871">
                  <c:v>46.641629032258059</c:v>
                </c:pt>
                <c:pt idx="872">
                  <c:v>46.619129032258066</c:v>
                </c:pt>
                <c:pt idx="873">
                  <c:v>46.614774193548392</c:v>
                </c:pt>
                <c:pt idx="874">
                  <c:v>46.590241935483874</c:v>
                </c:pt>
                <c:pt idx="875">
                  <c:v>46.566580645161288</c:v>
                </c:pt>
                <c:pt idx="876">
                  <c:v>46.557290322580641</c:v>
                </c:pt>
                <c:pt idx="877">
                  <c:v>46.579354838709676</c:v>
                </c:pt>
                <c:pt idx="878">
                  <c:v>46.567451612903227</c:v>
                </c:pt>
                <c:pt idx="879">
                  <c:v>46.589951612903228</c:v>
                </c:pt>
                <c:pt idx="880">
                  <c:v>46.584290322580642</c:v>
                </c:pt>
                <c:pt idx="881">
                  <c:v>46.536387096774199</c:v>
                </c:pt>
                <c:pt idx="882">
                  <c:v>46.542629032258063</c:v>
                </c:pt>
                <c:pt idx="883">
                  <c:v>46.562225806451607</c:v>
                </c:pt>
                <c:pt idx="884">
                  <c:v>46.550758064516131</c:v>
                </c:pt>
                <c:pt idx="885">
                  <c:v>46.594741935483874</c:v>
                </c:pt>
                <c:pt idx="886">
                  <c:v>46.574999999999996</c:v>
                </c:pt>
                <c:pt idx="887">
                  <c:v>46.598370967741943</c:v>
                </c:pt>
                <c:pt idx="888">
                  <c:v>46.527241935483879</c:v>
                </c:pt>
                <c:pt idx="889">
                  <c:v>46.576306451612908</c:v>
                </c:pt>
                <c:pt idx="890">
                  <c:v>46.555548387096771</c:v>
                </c:pt>
                <c:pt idx="891">
                  <c:v>46.609403225806453</c:v>
                </c:pt>
                <c:pt idx="892">
                  <c:v>46.584290322580642</c:v>
                </c:pt>
                <c:pt idx="893">
                  <c:v>46.580661290322567</c:v>
                </c:pt>
                <c:pt idx="894">
                  <c:v>46.591403225806445</c:v>
                </c:pt>
                <c:pt idx="895">
                  <c:v>46.566580645161288</c:v>
                </c:pt>
                <c:pt idx="896">
                  <c:v>46.503870967741932</c:v>
                </c:pt>
                <c:pt idx="897">
                  <c:v>46.496032258064517</c:v>
                </c:pt>
                <c:pt idx="898">
                  <c:v>46.509096774193551</c:v>
                </c:pt>
                <c:pt idx="899">
                  <c:v>46.501548387096776</c:v>
                </c:pt>
                <c:pt idx="900">
                  <c:v>46.508370967741932</c:v>
                </c:pt>
                <c:pt idx="901">
                  <c:v>46.470629032258067</c:v>
                </c:pt>
                <c:pt idx="902">
                  <c:v>46.458000000000013</c:v>
                </c:pt>
                <c:pt idx="903">
                  <c:v>46.49443548387098</c:v>
                </c:pt>
                <c:pt idx="904">
                  <c:v>46.51025806451613</c:v>
                </c:pt>
                <c:pt idx="905">
                  <c:v>46.48238709677419</c:v>
                </c:pt>
                <c:pt idx="906">
                  <c:v>46.462499999999999</c:v>
                </c:pt>
                <c:pt idx="907">
                  <c:v>46.460467741935489</c:v>
                </c:pt>
                <c:pt idx="908">
                  <c:v>46.388322580645166</c:v>
                </c:pt>
                <c:pt idx="909">
                  <c:v>46.362483870967736</c:v>
                </c:pt>
                <c:pt idx="910">
                  <c:v>46.404580645161289</c:v>
                </c:pt>
                <c:pt idx="911">
                  <c:v>46.413145161290323</c:v>
                </c:pt>
                <c:pt idx="912">
                  <c:v>46.404870967741935</c:v>
                </c:pt>
                <c:pt idx="913">
                  <c:v>46.391661290322581</c:v>
                </c:pt>
                <c:pt idx="914">
                  <c:v>46.40153225806452</c:v>
                </c:pt>
                <c:pt idx="915">
                  <c:v>46.47048387096774</c:v>
                </c:pt>
                <c:pt idx="916">
                  <c:v>46.425338709677419</c:v>
                </c:pt>
                <c:pt idx="917">
                  <c:v>46.399209677419357</c:v>
                </c:pt>
                <c:pt idx="918">
                  <c:v>46.27959677419355</c:v>
                </c:pt>
                <c:pt idx="919">
                  <c:v>46.308629032258068</c:v>
                </c:pt>
                <c:pt idx="920">
                  <c:v>46.299774193548387</c:v>
                </c:pt>
                <c:pt idx="921">
                  <c:v>46.250564516129025</c:v>
                </c:pt>
                <c:pt idx="922">
                  <c:v>46.229370967741936</c:v>
                </c:pt>
                <c:pt idx="923">
                  <c:v>46.18277419354839</c:v>
                </c:pt>
                <c:pt idx="924">
                  <c:v>46.128919354838715</c:v>
                </c:pt>
                <c:pt idx="925">
                  <c:v>46.203241935483874</c:v>
                </c:pt>
                <c:pt idx="926">
                  <c:v>46.16637096774194</c:v>
                </c:pt>
                <c:pt idx="927">
                  <c:v>46.067951612903222</c:v>
                </c:pt>
                <c:pt idx="928">
                  <c:v>46.039354838709677</c:v>
                </c:pt>
                <c:pt idx="929">
                  <c:v>46.043274193548392</c:v>
                </c:pt>
                <c:pt idx="930">
                  <c:v>46.044435483870956</c:v>
                </c:pt>
                <c:pt idx="931">
                  <c:v>46.014096774193547</c:v>
                </c:pt>
                <c:pt idx="932">
                  <c:v>46.046177419354834</c:v>
                </c:pt>
                <c:pt idx="933">
                  <c:v>46.078983870967747</c:v>
                </c:pt>
                <c:pt idx="934">
                  <c:v>46.048935483870956</c:v>
                </c:pt>
                <c:pt idx="935">
                  <c:v>46.159258064516138</c:v>
                </c:pt>
                <c:pt idx="936">
                  <c:v>46.126451612903224</c:v>
                </c:pt>
                <c:pt idx="937">
                  <c:v>46.069258064516127</c:v>
                </c:pt>
                <c:pt idx="938">
                  <c:v>46.09262903225806</c:v>
                </c:pt>
                <c:pt idx="939">
                  <c:v>46.122096774193558</c:v>
                </c:pt>
                <c:pt idx="940">
                  <c:v>46.109322580645156</c:v>
                </c:pt>
                <c:pt idx="941">
                  <c:v>46.116290322580646</c:v>
                </c:pt>
                <c:pt idx="942">
                  <c:v>46.119483870967741</c:v>
                </c:pt>
                <c:pt idx="943">
                  <c:v>46.167096774193553</c:v>
                </c:pt>
                <c:pt idx="944">
                  <c:v>46.217903225806445</c:v>
                </c:pt>
                <c:pt idx="945">
                  <c:v>46.3089193548387</c:v>
                </c:pt>
                <c:pt idx="946">
                  <c:v>46.385274193548376</c:v>
                </c:pt>
                <c:pt idx="947">
                  <c:v>46.463661290322591</c:v>
                </c:pt>
                <c:pt idx="948">
                  <c:v>46.505032258064517</c:v>
                </c:pt>
                <c:pt idx="949">
                  <c:v>46.515048387096769</c:v>
                </c:pt>
                <c:pt idx="950">
                  <c:v>46.564548387096764</c:v>
                </c:pt>
                <c:pt idx="951">
                  <c:v>46.624935483870964</c:v>
                </c:pt>
                <c:pt idx="952">
                  <c:v>46.812338709677412</c:v>
                </c:pt>
                <c:pt idx="953">
                  <c:v>46.961854838709677</c:v>
                </c:pt>
                <c:pt idx="954">
                  <c:v>47.108758064516131</c:v>
                </c:pt>
                <c:pt idx="955">
                  <c:v>47.18525806451612</c:v>
                </c:pt>
                <c:pt idx="956">
                  <c:v>47.085967741935477</c:v>
                </c:pt>
                <c:pt idx="957">
                  <c:v>46.918016129032246</c:v>
                </c:pt>
                <c:pt idx="958">
                  <c:v>46.8121935483871</c:v>
                </c:pt>
                <c:pt idx="959">
                  <c:v>46.678790322580639</c:v>
                </c:pt>
                <c:pt idx="960">
                  <c:v>46.524774193548382</c:v>
                </c:pt>
                <c:pt idx="961">
                  <c:v>46.532903225806464</c:v>
                </c:pt>
                <c:pt idx="962">
                  <c:v>46.492983870967741</c:v>
                </c:pt>
                <c:pt idx="963">
                  <c:v>46.444499999999998</c:v>
                </c:pt>
                <c:pt idx="964">
                  <c:v>46.452048387096781</c:v>
                </c:pt>
                <c:pt idx="965">
                  <c:v>46.563387096774193</c:v>
                </c:pt>
                <c:pt idx="966">
                  <c:v>46.574709677419349</c:v>
                </c:pt>
                <c:pt idx="967">
                  <c:v>46.547709677419356</c:v>
                </c:pt>
                <c:pt idx="968">
                  <c:v>46.514758064516137</c:v>
                </c:pt>
                <c:pt idx="969">
                  <c:v>46.388032258064513</c:v>
                </c:pt>
                <c:pt idx="970">
                  <c:v>46.26</c:v>
                </c:pt>
                <c:pt idx="971">
                  <c:v>46.193661290322581</c:v>
                </c:pt>
                <c:pt idx="972">
                  <c:v>46.098145161290319</c:v>
                </c:pt>
                <c:pt idx="973">
                  <c:v>46.046467741935494</c:v>
                </c:pt>
                <c:pt idx="974">
                  <c:v>45.985790322580648</c:v>
                </c:pt>
                <c:pt idx="975">
                  <c:v>45.904645161290318</c:v>
                </c:pt>
                <c:pt idx="976">
                  <c:v>45.806661290322573</c:v>
                </c:pt>
                <c:pt idx="977">
                  <c:v>45.69837096774193</c:v>
                </c:pt>
                <c:pt idx="978">
                  <c:v>45.615919354838709</c:v>
                </c:pt>
                <c:pt idx="979">
                  <c:v>45.495145161290324</c:v>
                </c:pt>
                <c:pt idx="980">
                  <c:v>45.401806451612906</c:v>
                </c:pt>
                <c:pt idx="981">
                  <c:v>45.364645161290326</c:v>
                </c:pt>
                <c:pt idx="982">
                  <c:v>45.245177419354846</c:v>
                </c:pt>
                <c:pt idx="983">
                  <c:v>45.188274193548388</c:v>
                </c:pt>
                <c:pt idx="984">
                  <c:v>45.170274193548394</c:v>
                </c:pt>
                <c:pt idx="985">
                  <c:v>45.172161290322585</c:v>
                </c:pt>
                <c:pt idx="986">
                  <c:v>45.047032258064519</c:v>
                </c:pt>
                <c:pt idx="987">
                  <c:v>44.959064516129033</c:v>
                </c:pt>
                <c:pt idx="988">
                  <c:v>44.951661290322576</c:v>
                </c:pt>
                <c:pt idx="989">
                  <c:v>44.971258064516128</c:v>
                </c:pt>
                <c:pt idx="990">
                  <c:v>44.872258064516124</c:v>
                </c:pt>
                <c:pt idx="991">
                  <c:v>44.837854838709681</c:v>
                </c:pt>
                <c:pt idx="992">
                  <c:v>44.837709677419355</c:v>
                </c:pt>
                <c:pt idx="993">
                  <c:v>44.777467741935489</c:v>
                </c:pt>
                <c:pt idx="994">
                  <c:v>44.813322580645163</c:v>
                </c:pt>
                <c:pt idx="995">
                  <c:v>44.793725806451612</c:v>
                </c:pt>
                <c:pt idx="996">
                  <c:v>44.766435483870971</c:v>
                </c:pt>
                <c:pt idx="997">
                  <c:v>44.743064516129031</c:v>
                </c:pt>
                <c:pt idx="998">
                  <c:v>44.742483870967739</c:v>
                </c:pt>
                <c:pt idx="999">
                  <c:v>44.735516129032256</c:v>
                </c:pt>
                <c:pt idx="1000">
                  <c:v>44.70270967741935</c:v>
                </c:pt>
                <c:pt idx="1001">
                  <c:v>44.713887096774194</c:v>
                </c:pt>
                <c:pt idx="1002">
                  <c:v>44.704596774193554</c:v>
                </c:pt>
                <c:pt idx="1003">
                  <c:v>44.68166129032258</c:v>
                </c:pt>
                <c:pt idx="1004">
                  <c:v>44.656403225806457</c:v>
                </c:pt>
                <c:pt idx="1005">
                  <c:v>44.680935483870968</c:v>
                </c:pt>
                <c:pt idx="1006">
                  <c:v>44.687177419354839</c:v>
                </c:pt>
                <c:pt idx="1007">
                  <c:v>44.625629032258068</c:v>
                </c:pt>
                <c:pt idx="1008">
                  <c:v>44.563209677419358</c:v>
                </c:pt>
                <c:pt idx="1009">
                  <c:v>44.601532258064516</c:v>
                </c:pt>
                <c:pt idx="1010">
                  <c:v>44.614306451612897</c:v>
                </c:pt>
                <c:pt idx="1011">
                  <c:v>44.570322580645154</c:v>
                </c:pt>
                <c:pt idx="1012">
                  <c:v>44.548693548387099</c:v>
                </c:pt>
                <c:pt idx="1013">
                  <c:v>44.531274193548384</c:v>
                </c:pt>
                <c:pt idx="1014">
                  <c:v>44.481629032258063</c:v>
                </c:pt>
                <c:pt idx="1015">
                  <c:v>44.526774193548384</c:v>
                </c:pt>
                <c:pt idx="1016">
                  <c:v>44.618225806451619</c:v>
                </c:pt>
                <c:pt idx="1017">
                  <c:v>44.618225806451619</c:v>
                </c:pt>
                <c:pt idx="1018">
                  <c:v>44.559725806451617</c:v>
                </c:pt>
                <c:pt idx="1019">
                  <c:v>44.69791935483871</c:v>
                </c:pt>
                <c:pt idx="1020">
                  <c:v>44.778048387096767</c:v>
                </c:pt>
                <c:pt idx="1021">
                  <c:v>44.752790322580651</c:v>
                </c:pt>
                <c:pt idx="1022">
                  <c:v>44.740306451612909</c:v>
                </c:pt>
                <c:pt idx="1023">
                  <c:v>44.763096774193549</c:v>
                </c:pt>
                <c:pt idx="1024">
                  <c:v>44.733629032258065</c:v>
                </c:pt>
                <c:pt idx="1025">
                  <c:v>44.733048387096773</c:v>
                </c:pt>
                <c:pt idx="1026">
                  <c:v>44.777612903225808</c:v>
                </c:pt>
                <c:pt idx="1027">
                  <c:v>44.882129032258064</c:v>
                </c:pt>
                <c:pt idx="1028">
                  <c:v>44.891709677419357</c:v>
                </c:pt>
                <c:pt idx="1029">
                  <c:v>44.920161290322582</c:v>
                </c:pt>
                <c:pt idx="1030">
                  <c:v>45.009290322580647</c:v>
                </c:pt>
                <c:pt idx="1031">
                  <c:v>45.02729032258064</c:v>
                </c:pt>
                <c:pt idx="1032">
                  <c:v>44.866596774193546</c:v>
                </c:pt>
                <c:pt idx="1033">
                  <c:v>44.779935483870972</c:v>
                </c:pt>
                <c:pt idx="1034">
                  <c:v>44.774274193548386</c:v>
                </c:pt>
                <c:pt idx="1035">
                  <c:v>44.685580645161295</c:v>
                </c:pt>
                <c:pt idx="1036">
                  <c:v>44.551161290322582</c:v>
                </c:pt>
                <c:pt idx="1037">
                  <c:v>44.530838709677418</c:v>
                </c:pt>
                <c:pt idx="1038">
                  <c:v>44.556387096774195</c:v>
                </c:pt>
                <c:pt idx="1039">
                  <c:v>44.537516129032255</c:v>
                </c:pt>
                <c:pt idx="1040">
                  <c:v>44.480177419354838</c:v>
                </c:pt>
                <c:pt idx="1041">
                  <c:v>44.510080645161288</c:v>
                </c:pt>
                <c:pt idx="1042">
                  <c:v>44.543032258064514</c:v>
                </c:pt>
                <c:pt idx="1043">
                  <c:v>44.574241935483876</c:v>
                </c:pt>
                <c:pt idx="1044">
                  <c:v>44.594419354838713</c:v>
                </c:pt>
                <c:pt idx="1045">
                  <c:v>44.661919354838709</c:v>
                </c:pt>
                <c:pt idx="1046">
                  <c:v>44.72332258064516</c:v>
                </c:pt>
                <c:pt idx="1047">
                  <c:v>44.783564516129033</c:v>
                </c:pt>
                <c:pt idx="1048">
                  <c:v>44.845693548387096</c:v>
                </c:pt>
                <c:pt idx="1049">
                  <c:v>44.927854838709678</c:v>
                </c:pt>
                <c:pt idx="1050">
                  <c:v>45.005951612903232</c:v>
                </c:pt>
                <c:pt idx="1051">
                  <c:v>45.081000000000003</c:v>
                </c:pt>
                <c:pt idx="1052">
                  <c:v>45.176806451612904</c:v>
                </c:pt>
                <c:pt idx="1053">
                  <c:v>45.244596774193539</c:v>
                </c:pt>
                <c:pt idx="1054">
                  <c:v>45.315290322580651</c:v>
                </c:pt>
                <c:pt idx="1055">
                  <c:v>45.363048387096782</c:v>
                </c:pt>
                <c:pt idx="1056">
                  <c:v>45.381338709677415</c:v>
                </c:pt>
                <c:pt idx="1057">
                  <c:v>45.358693548387095</c:v>
                </c:pt>
                <c:pt idx="1058">
                  <c:v>45.359709677419353</c:v>
                </c:pt>
                <c:pt idx="1059">
                  <c:v>45.430112903225805</c:v>
                </c:pt>
                <c:pt idx="1060">
                  <c:v>45.527661290322584</c:v>
                </c:pt>
                <c:pt idx="1061">
                  <c:v>45.62491935483871</c:v>
                </c:pt>
                <c:pt idx="1062">
                  <c:v>45.718693548387087</c:v>
                </c:pt>
                <c:pt idx="1063">
                  <c:v>46.098580645161292</c:v>
                </c:pt>
                <c:pt idx="1064">
                  <c:v>46.463370967741938</c:v>
                </c:pt>
                <c:pt idx="1065">
                  <c:v>46.492693548387102</c:v>
                </c:pt>
                <c:pt idx="1066">
                  <c:v>46.346806451612906</c:v>
                </c:pt>
                <c:pt idx="1067">
                  <c:v>46.212532258064506</c:v>
                </c:pt>
                <c:pt idx="1068">
                  <c:v>46.186548387096778</c:v>
                </c:pt>
                <c:pt idx="1069">
                  <c:v>46.069403225806454</c:v>
                </c:pt>
                <c:pt idx="1070">
                  <c:v>46.015838709677425</c:v>
                </c:pt>
                <c:pt idx="1071">
                  <c:v>46.086967741935489</c:v>
                </c:pt>
                <c:pt idx="1072">
                  <c:v>46.233725806451616</c:v>
                </c:pt>
                <c:pt idx="1073">
                  <c:v>46.18495161290322</c:v>
                </c:pt>
                <c:pt idx="1074">
                  <c:v>45.917419354838714</c:v>
                </c:pt>
                <c:pt idx="1075">
                  <c:v>45.722177419354843</c:v>
                </c:pt>
                <c:pt idx="1076">
                  <c:v>45.475112903225813</c:v>
                </c:pt>
                <c:pt idx="1077">
                  <c:v>45.173032258064516</c:v>
                </c:pt>
                <c:pt idx="1078">
                  <c:v>44.906951612903228</c:v>
                </c:pt>
                <c:pt idx="1079">
                  <c:v>44.7646935483871</c:v>
                </c:pt>
                <c:pt idx="1080">
                  <c:v>44.643193548387089</c:v>
                </c:pt>
                <c:pt idx="1081">
                  <c:v>44.511677419354832</c:v>
                </c:pt>
                <c:pt idx="1082">
                  <c:v>44.432709677419354</c:v>
                </c:pt>
                <c:pt idx="1083">
                  <c:v>44.45375806451613</c:v>
                </c:pt>
                <c:pt idx="1084">
                  <c:v>44.413983870967741</c:v>
                </c:pt>
                <c:pt idx="1085">
                  <c:v>44.387854838709671</c:v>
                </c:pt>
                <c:pt idx="1086">
                  <c:v>44.048467741935482</c:v>
                </c:pt>
                <c:pt idx="1087">
                  <c:v>44.104790322580648</c:v>
                </c:pt>
                <c:pt idx="1088">
                  <c:v>44.093903225806457</c:v>
                </c:pt>
                <c:pt idx="1089">
                  <c:v>44.132516129032254</c:v>
                </c:pt>
                <c:pt idx="1090">
                  <c:v>44.197403225806454</c:v>
                </c:pt>
                <c:pt idx="1091">
                  <c:v>44.291322580645158</c:v>
                </c:pt>
                <c:pt idx="1092">
                  <c:v>44.34517741935484</c:v>
                </c:pt>
                <c:pt idx="1093">
                  <c:v>44.415870967741938</c:v>
                </c:pt>
                <c:pt idx="1094">
                  <c:v>44.496870967741941</c:v>
                </c:pt>
                <c:pt idx="1095">
                  <c:v>44.653935483870967</c:v>
                </c:pt>
                <c:pt idx="1096">
                  <c:v>44.770499999999998</c:v>
                </c:pt>
                <c:pt idx="1097">
                  <c:v>44.896064516129037</c:v>
                </c:pt>
                <c:pt idx="1098">
                  <c:v>45.067645161290322</c:v>
                </c:pt>
                <c:pt idx="1099">
                  <c:v>45.24691935483871</c:v>
                </c:pt>
                <c:pt idx="1100">
                  <c:v>45.505451612903222</c:v>
                </c:pt>
                <c:pt idx="1101">
                  <c:v>45.802451612903219</c:v>
                </c:pt>
                <c:pt idx="1102">
                  <c:v>45.943693548387103</c:v>
                </c:pt>
                <c:pt idx="1103">
                  <c:v>45.819870967741927</c:v>
                </c:pt>
                <c:pt idx="1104">
                  <c:v>45.426629032258063</c:v>
                </c:pt>
                <c:pt idx="1105">
                  <c:v>45.007838709677415</c:v>
                </c:pt>
                <c:pt idx="1106">
                  <c:v>44.660032258064518</c:v>
                </c:pt>
                <c:pt idx="1107">
                  <c:v>44.440403225806456</c:v>
                </c:pt>
                <c:pt idx="1108">
                  <c:v>44.264322580645164</c:v>
                </c:pt>
                <c:pt idx="1109">
                  <c:v>44.157193548387099</c:v>
                </c:pt>
                <c:pt idx="1110">
                  <c:v>44.042806451612904</c:v>
                </c:pt>
                <c:pt idx="1111">
                  <c:v>43.915064516129036</c:v>
                </c:pt>
                <c:pt idx="1112">
                  <c:v>43.864548387096775</c:v>
                </c:pt>
                <c:pt idx="1113">
                  <c:v>43.8106935483871</c:v>
                </c:pt>
                <c:pt idx="1114">
                  <c:v>43.755822580645159</c:v>
                </c:pt>
                <c:pt idx="1115">
                  <c:v>43.712419354838708</c:v>
                </c:pt>
                <c:pt idx="1116">
                  <c:v>43.565516129032261</c:v>
                </c:pt>
                <c:pt idx="1117">
                  <c:v>43.53590322580645</c:v>
                </c:pt>
                <c:pt idx="1118">
                  <c:v>43.599483870967745</c:v>
                </c:pt>
                <c:pt idx="1119">
                  <c:v>43.588596774193547</c:v>
                </c:pt>
                <c:pt idx="1120">
                  <c:v>43.53590322580645</c:v>
                </c:pt>
                <c:pt idx="1121">
                  <c:v>43.288112903225802</c:v>
                </c:pt>
                <c:pt idx="1122">
                  <c:v>43.369548387096771</c:v>
                </c:pt>
                <c:pt idx="1123">
                  <c:v>43.501645161290327</c:v>
                </c:pt>
                <c:pt idx="1124">
                  <c:v>43.45083870967742</c:v>
                </c:pt>
                <c:pt idx="1125">
                  <c:v>43.386241935483874</c:v>
                </c:pt>
                <c:pt idx="1126">
                  <c:v>43.440677419354834</c:v>
                </c:pt>
                <c:pt idx="1127">
                  <c:v>43.566677419354839</c:v>
                </c:pt>
                <c:pt idx="1128">
                  <c:v>43.583370967741935</c:v>
                </c:pt>
                <c:pt idx="1129">
                  <c:v>43.721564516129035</c:v>
                </c:pt>
                <c:pt idx="1130">
                  <c:v>43.785145161290323</c:v>
                </c:pt>
                <c:pt idx="1131">
                  <c:v>43.826225806451617</c:v>
                </c:pt>
                <c:pt idx="1132">
                  <c:v>43.821435483870964</c:v>
                </c:pt>
                <c:pt idx="1133">
                  <c:v>43.792258064516126</c:v>
                </c:pt>
                <c:pt idx="1134">
                  <c:v>43.757999999999996</c:v>
                </c:pt>
                <c:pt idx="1135">
                  <c:v>43.757999999999996</c:v>
                </c:pt>
                <c:pt idx="1136">
                  <c:v>43.709951612903225</c:v>
                </c:pt>
                <c:pt idx="1137">
                  <c:v>43.663209677419353</c:v>
                </c:pt>
                <c:pt idx="1138">
                  <c:v>43.675693548387095</c:v>
                </c:pt>
                <c:pt idx="1139">
                  <c:v>43.679467741935483</c:v>
                </c:pt>
                <c:pt idx="1140">
                  <c:v>43.631274193548386</c:v>
                </c:pt>
                <c:pt idx="1141">
                  <c:v>43.627209677419351</c:v>
                </c:pt>
                <c:pt idx="1142">
                  <c:v>43.618354838709678</c:v>
                </c:pt>
                <c:pt idx="1143">
                  <c:v>43.621403225806453</c:v>
                </c:pt>
                <c:pt idx="1144">
                  <c:v>43.605725806451616</c:v>
                </c:pt>
                <c:pt idx="1145">
                  <c:v>43.616322580645154</c:v>
                </c:pt>
                <c:pt idx="1146">
                  <c:v>43.582209677419357</c:v>
                </c:pt>
                <c:pt idx="1147">
                  <c:v>43.660451612903223</c:v>
                </c:pt>
                <c:pt idx="1148">
                  <c:v>43.739709677419356</c:v>
                </c:pt>
                <c:pt idx="1149">
                  <c:v>43.897790322580647</c:v>
                </c:pt>
                <c:pt idx="1150">
                  <c:v>44.122354838709676</c:v>
                </c:pt>
                <c:pt idx="1151">
                  <c:v>44.56422580645161</c:v>
                </c:pt>
                <c:pt idx="1152">
                  <c:v>45.136451612903222</c:v>
                </c:pt>
                <c:pt idx="1153">
                  <c:v>45.398322580645164</c:v>
                </c:pt>
                <c:pt idx="1154">
                  <c:v>45.344612903225809</c:v>
                </c:pt>
                <c:pt idx="1155">
                  <c:v>45.192338709677422</c:v>
                </c:pt>
                <c:pt idx="1156">
                  <c:v>44.947741935483869</c:v>
                </c:pt>
                <c:pt idx="1157">
                  <c:v>44.671209677419355</c:v>
                </c:pt>
                <c:pt idx="1158">
                  <c:v>44.371016129032256</c:v>
                </c:pt>
                <c:pt idx="1159">
                  <c:v>44.070822580645164</c:v>
                </c:pt>
                <c:pt idx="1160">
                  <c:v>43.789064516129031</c:v>
                </c:pt>
                <c:pt idx="1161">
                  <c:v>43.558983870967744</c:v>
                </c:pt>
                <c:pt idx="1162">
                  <c:v>43.374629032258063</c:v>
                </c:pt>
                <c:pt idx="1163">
                  <c:v>43.213354838709677</c:v>
                </c:pt>
                <c:pt idx="1164">
                  <c:v>43.062967741935488</c:v>
                </c:pt>
                <c:pt idx="1165">
                  <c:v>42.936387096774197</c:v>
                </c:pt>
                <c:pt idx="1166">
                  <c:v>42.824467741935486</c:v>
                </c:pt>
                <c:pt idx="1167">
                  <c:v>42.738096774193551</c:v>
                </c:pt>
                <c:pt idx="1168">
                  <c:v>42.637935483870969</c:v>
                </c:pt>
                <c:pt idx="1169">
                  <c:v>42.538935483870972</c:v>
                </c:pt>
                <c:pt idx="1170">
                  <c:v>42.502209677419359</c:v>
                </c:pt>
                <c:pt idx="1171">
                  <c:v>42.413951612903233</c:v>
                </c:pt>
                <c:pt idx="1172">
                  <c:v>42.363290322580646</c:v>
                </c:pt>
                <c:pt idx="1173">
                  <c:v>42.281709677419357</c:v>
                </c:pt>
                <c:pt idx="1174">
                  <c:v>42.27329032258065</c:v>
                </c:pt>
                <c:pt idx="1175">
                  <c:v>42.235838709677424</c:v>
                </c:pt>
                <c:pt idx="1176">
                  <c:v>42.20361290322581</c:v>
                </c:pt>
                <c:pt idx="1177">
                  <c:v>42.194467741935483</c:v>
                </c:pt>
                <c:pt idx="1178">
                  <c:v>42.215080645161287</c:v>
                </c:pt>
                <c:pt idx="1179">
                  <c:v>42.297677419354834</c:v>
                </c:pt>
                <c:pt idx="1180">
                  <c:v>42.367064516129034</c:v>
                </c:pt>
                <c:pt idx="1181">
                  <c:v>42.495241935483875</c:v>
                </c:pt>
                <c:pt idx="1182">
                  <c:v>42.54285483870968</c:v>
                </c:pt>
                <c:pt idx="1183">
                  <c:v>42.706016129032257</c:v>
                </c:pt>
                <c:pt idx="1184">
                  <c:v>42.819241935483873</c:v>
                </c:pt>
                <c:pt idx="1185">
                  <c:v>42.98066129032258</c:v>
                </c:pt>
                <c:pt idx="1186">
                  <c:v>43.173435483870968</c:v>
                </c:pt>
                <c:pt idx="1187">
                  <c:v>43.426161290322582</c:v>
                </c:pt>
                <c:pt idx="1188">
                  <c:v>43.878338709677422</c:v>
                </c:pt>
                <c:pt idx="1189">
                  <c:v>44.493677419354839</c:v>
                </c:pt>
                <c:pt idx="1190">
                  <c:v>45.422709677419356</c:v>
                </c:pt>
                <c:pt idx="1191">
                  <c:v>46.722048387096777</c:v>
                </c:pt>
                <c:pt idx="1192">
                  <c:v>48.462096774193547</c:v>
                </c:pt>
                <c:pt idx="1193">
                  <c:v>50.249032258064517</c:v>
                </c:pt>
                <c:pt idx="1194">
                  <c:v>50.795999999999992</c:v>
                </c:pt>
                <c:pt idx="1195">
                  <c:v>49.95406451612903</c:v>
                </c:pt>
                <c:pt idx="1196">
                  <c:v>48.067983870967737</c:v>
                </c:pt>
                <c:pt idx="1197">
                  <c:v>46.213112903225813</c:v>
                </c:pt>
                <c:pt idx="1198">
                  <c:v>44.799677419354843</c:v>
                </c:pt>
                <c:pt idx="1199">
                  <c:v>43.832903225806454</c:v>
                </c:pt>
                <c:pt idx="1200">
                  <c:v>43.216112903225806</c:v>
                </c:pt>
                <c:pt idx="1201">
                  <c:v>42.858435483870963</c:v>
                </c:pt>
                <c:pt idx="1202">
                  <c:v>42.606725806451614</c:v>
                </c:pt>
                <c:pt idx="1203">
                  <c:v>42.491612903225807</c:v>
                </c:pt>
                <c:pt idx="1204">
                  <c:v>42.489290322580644</c:v>
                </c:pt>
                <c:pt idx="1205">
                  <c:v>42.659564516129031</c:v>
                </c:pt>
                <c:pt idx="1206">
                  <c:v>42.910548387096775</c:v>
                </c:pt>
                <c:pt idx="1207">
                  <c:v>43.027983870967738</c:v>
                </c:pt>
                <c:pt idx="1208">
                  <c:v>43.099112903225802</c:v>
                </c:pt>
                <c:pt idx="1209">
                  <c:v>43.098677419354843</c:v>
                </c:pt>
                <c:pt idx="1210">
                  <c:v>42.879048387096773</c:v>
                </c:pt>
                <c:pt idx="1211">
                  <c:v>42.499741935483875</c:v>
                </c:pt>
                <c:pt idx="1212">
                  <c:v>42.083419354838711</c:v>
                </c:pt>
                <c:pt idx="1213">
                  <c:v>41.61120967741936</c:v>
                </c:pt>
                <c:pt idx="1214">
                  <c:v>41.297080645161287</c:v>
                </c:pt>
                <c:pt idx="1215">
                  <c:v>41.069467741935483</c:v>
                </c:pt>
                <c:pt idx="1216">
                  <c:v>40.907177419354845</c:v>
                </c:pt>
                <c:pt idx="1217">
                  <c:v>40.869290322580639</c:v>
                </c:pt>
                <c:pt idx="1218">
                  <c:v>40.846790322580652</c:v>
                </c:pt>
                <c:pt idx="1219">
                  <c:v>40.913419354838709</c:v>
                </c:pt>
                <c:pt idx="1220">
                  <c:v>41.135370967741942</c:v>
                </c:pt>
                <c:pt idx="1221">
                  <c:v>41.450806451612905</c:v>
                </c:pt>
                <c:pt idx="1222">
                  <c:v>41.896161290322574</c:v>
                </c:pt>
                <c:pt idx="1223">
                  <c:v>42.248612903225805</c:v>
                </c:pt>
                <c:pt idx="1224">
                  <c:v>42.108532258064514</c:v>
                </c:pt>
                <c:pt idx="1225">
                  <c:v>41.670290322580648</c:v>
                </c:pt>
                <c:pt idx="1226">
                  <c:v>41.185161290322583</c:v>
                </c:pt>
                <c:pt idx="1227">
                  <c:v>40.754322580645166</c:v>
                </c:pt>
                <c:pt idx="1228">
                  <c:v>40.435983870967739</c:v>
                </c:pt>
                <c:pt idx="1229">
                  <c:v>40.22317741935484</c:v>
                </c:pt>
                <c:pt idx="1230">
                  <c:v>40.035048387096772</c:v>
                </c:pt>
                <c:pt idx="1231">
                  <c:v>39.942</c:v>
                </c:pt>
                <c:pt idx="1232">
                  <c:v>39.90498387096774</c:v>
                </c:pt>
                <c:pt idx="1233">
                  <c:v>39.866370967741936</c:v>
                </c:pt>
                <c:pt idx="1234">
                  <c:v>39.815854838709676</c:v>
                </c:pt>
                <c:pt idx="1235">
                  <c:v>39.783048387096777</c:v>
                </c:pt>
                <c:pt idx="1236">
                  <c:v>39.702919354838706</c:v>
                </c:pt>
                <c:pt idx="1237">
                  <c:v>39.618000000000002</c:v>
                </c:pt>
                <c:pt idx="1238">
                  <c:v>39.52495161290323</c:v>
                </c:pt>
                <c:pt idx="1239">
                  <c:v>39.464564516129037</c:v>
                </c:pt>
                <c:pt idx="1240">
                  <c:v>39.412887096774192</c:v>
                </c:pt>
                <c:pt idx="1241">
                  <c:v>39.360483870967748</c:v>
                </c:pt>
                <c:pt idx="1242">
                  <c:v>39.366290322580646</c:v>
                </c:pt>
                <c:pt idx="1243">
                  <c:v>39.302274193548385</c:v>
                </c:pt>
                <c:pt idx="1244">
                  <c:v>39.26641935483871</c:v>
                </c:pt>
                <c:pt idx="1245">
                  <c:v>39.285290322580643</c:v>
                </c:pt>
                <c:pt idx="1246">
                  <c:v>39.23201612903226</c:v>
                </c:pt>
                <c:pt idx="1247">
                  <c:v>39.158419354838706</c:v>
                </c:pt>
                <c:pt idx="1248">
                  <c:v>39.098612903225806</c:v>
                </c:pt>
                <c:pt idx="1249">
                  <c:v>39.053032258064512</c:v>
                </c:pt>
                <c:pt idx="1250">
                  <c:v>39.035032258064518</c:v>
                </c:pt>
                <c:pt idx="1251">
                  <c:v>38.958967741935481</c:v>
                </c:pt>
                <c:pt idx="1252">
                  <c:v>38.861564516129036</c:v>
                </c:pt>
                <c:pt idx="1253">
                  <c:v>38.794354838709673</c:v>
                </c:pt>
                <c:pt idx="1254">
                  <c:v>38.716258064516126</c:v>
                </c:pt>
                <c:pt idx="1255">
                  <c:v>38.689403225806458</c:v>
                </c:pt>
                <c:pt idx="1256">
                  <c:v>38.697967741935479</c:v>
                </c:pt>
                <c:pt idx="1257">
                  <c:v>38.669951612903226</c:v>
                </c:pt>
                <c:pt idx="1258">
                  <c:v>38.581693548387101</c:v>
                </c:pt>
                <c:pt idx="1259">
                  <c:v>38.582854838709679</c:v>
                </c:pt>
                <c:pt idx="1260">
                  <c:v>38.559774193548392</c:v>
                </c:pt>
                <c:pt idx="1261">
                  <c:v>38.508967741935486</c:v>
                </c:pt>
                <c:pt idx="1262">
                  <c:v>38.463241935483872</c:v>
                </c:pt>
                <c:pt idx="1263">
                  <c:v>38.43653225806451</c:v>
                </c:pt>
                <c:pt idx="1264">
                  <c:v>38.479645161290321</c:v>
                </c:pt>
                <c:pt idx="1265">
                  <c:v>38.473258064516131</c:v>
                </c:pt>
                <c:pt idx="1266">
                  <c:v>38.456564516129035</c:v>
                </c:pt>
                <c:pt idx="1267">
                  <c:v>38.461209677419362</c:v>
                </c:pt>
                <c:pt idx="1268">
                  <c:v>38.463387096774198</c:v>
                </c:pt>
                <c:pt idx="1269">
                  <c:v>38.43914516129032</c:v>
                </c:pt>
                <c:pt idx="1270">
                  <c:v>38.492419354838709</c:v>
                </c:pt>
                <c:pt idx="1271">
                  <c:v>38.546419354838712</c:v>
                </c:pt>
                <c:pt idx="1272">
                  <c:v>38.551064516129024</c:v>
                </c:pt>
                <c:pt idx="1273">
                  <c:v>38.582709677419359</c:v>
                </c:pt>
                <c:pt idx="1274">
                  <c:v>38.580677419354842</c:v>
                </c:pt>
                <c:pt idx="1275">
                  <c:v>38.608983870967741</c:v>
                </c:pt>
                <c:pt idx="1276">
                  <c:v>38.55643548387097</c:v>
                </c:pt>
                <c:pt idx="1277">
                  <c:v>38.517096774193547</c:v>
                </c:pt>
                <c:pt idx="1278">
                  <c:v>38.530741935483874</c:v>
                </c:pt>
                <c:pt idx="1279">
                  <c:v>38.602016129032265</c:v>
                </c:pt>
                <c:pt idx="1280">
                  <c:v>38.546274193548392</c:v>
                </c:pt>
                <c:pt idx="1281">
                  <c:v>38.499822580645159</c:v>
                </c:pt>
                <c:pt idx="1282">
                  <c:v>38.433629032258068</c:v>
                </c:pt>
                <c:pt idx="1283">
                  <c:v>38.467306451612906</c:v>
                </c:pt>
                <c:pt idx="1284">
                  <c:v>38.509838709677418</c:v>
                </c:pt>
                <c:pt idx="1285">
                  <c:v>38.505338709677424</c:v>
                </c:pt>
                <c:pt idx="1286">
                  <c:v>38.485741935483873</c:v>
                </c:pt>
                <c:pt idx="1287">
                  <c:v>38.475000000000001</c:v>
                </c:pt>
                <c:pt idx="1288">
                  <c:v>38.491693548387097</c:v>
                </c:pt>
                <c:pt idx="1289">
                  <c:v>38.552225806451609</c:v>
                </c:pt>
                <c:pt idx="1290">
                  <c:v>38.591274193548387</c:v>
                </c:pt>
                <c:pt idx="1291">
                  <c:v>38.577483870967747</c:v>
                </c:pt>
                <c:pt idx="1292">
                  <c:v>38.571387096774188</c:v>
                </c:pt>
                <c:pt idx="1293">
                  <c:v>38.55193548387097</c:v>
                </c:pt>
                <c:pt idx="1294">
                  <c:v>38.544677419354841</c:v>
                </c:pt>
                <c:pt idx="1295">
                  <c:v>38.471806451612899</c:v>
                </c:pt>
                <c:pt idx="1296">
                  <c:v>38.454822580645157</c:v>
                </c:pt>
                <c:pt idx="1297">
                  <c:v>38.498225806451615</c:v>
                </c:pt>
                <c:pt idx="1298">
                  <c:v>38.490677419354839</c:v>
                </c:pt>
                <c:pt idx="1299">
                  <c:v>38.390516129032257</c:v>
                </c:pt>
                <c:pt idx="1300">
                  <c:v>38.273080645161286</c:v>
                </c:pt>
                <c:pt idx="1301">
                  <c:v>38.370629032258066</c:v>
                </c:pt>
                <c:pt idx="1302">
                  <c:v>38.347112903225806</c:v>
                </c:pt>
                <c:pt idx="1303">
                  <c:v>38.343193548387092</c:v>
                </c:pt>
                <c:pt idx="1304">
                  <c:v>38.35117741935484</c:v>
                </c:pt>
                <c:pt idx="1305">
                  <c:v>38.295145161290321</c:v>
                </c:pt>
                <c:pt idx="1306">
                  <c:v>38.292677419354838</c:v>
                </c:pt>
                <c:pt idx="1307">
                  <c:v>38.250870967741939</c:v>
                </c:pt>
                <c:pt idx="1308">
                  <c:v>38.27061290322581</c:v>
                </c:pt>
                <c:pt idx="1309">
                  <c:v>38.252177419354837</c:v>
                </c:pt>
                <c:pt idx="1310">
                  <c:v>38.209064516129033</c:v>
                </c:pt>
                <c:pt idx="1311">
                  <c:v>38.200354838709679</c:v>
                </c:pt>
                <c:pt idx="1312">
                  <c:v>38.214870967741938</c:v>
                </c:pt>
                <c:pt idx="1313">
                  <c:v>38.210806451612903</c:v>
                </c:pt>
                <c:pt idx="1314">
                  <c:v>38.204564516129032</c:v>
                </c:pt>
                <c:pt idx="1315">
                  <c:v>38.151870967741935</c:v>
                </c:pt>
                <c:pt idx="1316">
                  <c:v>38.149983870967745</c:v>
                </c:pt>
                <c:pt idx="1317">
                  <c:v>38.144612903225806</c:v>
                </c:pt>
                <c:pt idx="1318">
                  <c:v>38.21109677419355</c:v>
                </c:pt>
                <c:pt idx="1319">
                  <c:v>38.25</c:v>
                </c:pt>
                <c:pt idx="1320">
                  <c:v>38.295435483870968</c:v>
                </c:pt>
                <c:pt idx="1321">
                  <c:v>38.314016129032261</c:v>
                </c:pt>
                <c:pt idx="1322">
                  <c:v>38.387322580645161</c:v>
                </c:pt>
                <c:pt idx="1323">
                  <c:v>38.48516129032258</c:v>
                </c:pt>
                <c:pt idx="1324">
                  <c:v>38.57037096774193</c:v>
                </c:pt>
                <c:pt idx="1325">
                  <c:v>38.626693548387102</c:v>
                </c:pt>
                <c:pt idx="1326">
                  <c:v>38.645274193548389</c:v>
                </c:pt>
                <c:pt idx="1327">
                  <c:v>38.506790322580642</c:v>
                </c:pt>
                <c:pt idx="1328">
                  <c:v>38.462080645161294</c:v>
                </c:pt>
                <c:pt idx="1329">
                  <c:v>38.441612903225803</c:v>
                </c:pt>
                <c:pt idx="1330">
                  <c:v>38.378322580645161</c:v>
                </c:pt>
                <c:pt idx="1331">
                  <c:v>38.299645161290321</c:v>
                </c:pt>
                <c:pt idx="1332">
                  <c:v>38.268580645161286</c:v>
                </c:pt>
                <c:pt idx="1333">
                  <c:v>38.303129032258063</c:v>
                </c:pt>
                <c:pt idx="1334">
                  <c:v>38.280774193548389</c:v>
                </c:pt>
                <c:pt idx="1335">
                  <c:v>38.238387096774197</c:v>
                </c:pt>
                <c:pt idx="1336">
                  <c:v>38.203112903225801</c:v>
                </c:pt>
                <c:pt idx="1337">
                  <c:v>38.183080645161297</c:v>
                </c:pt>
                <c:pt idx="1338">
                  <c:v>38.144467741935486</c:v>
                </c:pt>
                <c:pt idx="1339">
                  <c:v>38.173499999999997</c:v>
                </c:pt>
                <c:pt idx="1340">
                  <c:v>38.130677419354839</c:v>
                </c:pt>
                <c:pt idx="1341">
                  <c:v>38.119935483870968</c:v>
                </c:pt>
                <c:pt idx="1342">
                  <c:v>38.16435483870967</c:v>
                </c:pt>
                <c:pt idx="1343">
                  <c:v>38.227645161290319</c:v>
                </c:pt>
                <c:pt idx="1344">
                  <c:v>38.175241935483875</c:v>
                </c:pt>
                <c:pt idx="1345">
                  <c:v>38.208774193548386</c:v>
                </c:pt>
                <c:pt idx="1346">
                  <c:v>38.250580645161293</c:v>
                </c:pt>
                <c:pt idx="1347">
                  <c:v>38.346532258064514</c:v>
                </c:pt>
                <c:pt idx="1348">
                  <c:v>38.44611290322581</c:v>
                </c:pt>
                <c:pt idx="1349">
                  <c:v>38.497499999999995</c:v>
                </c:pt>
                <c:pt idx="1350">
                  <c:v>38.617548387096775</c:v>
                </c:pt>
                <c:pt idx="1351">
                  <c:v>38.760387096774195</c:v>
                </c:pt>
                <c:pt idx="1352">
                  <c:v>38.914403225806453</c:v>
                </c:pt>
                <c:pt idx="1353">
                  <c:v>39.052306451612907</c:v>
                </c:pt>
                <c:pt idx="1354">
                  <c:v>39.124016129032256</c:v>
                </c:pt>
                <c:pt idx="1355">
                  <c:v>39.150290322580638</c:v>
                </c:pt>
                <c:pt idx="1356">
                  <c:v>39.258290322580642</c:v>
                </c:pt>
                <c:pt idx="1357">
                  <c:v>39.473999999999997</c:v>
                </c:pt>
                <c:pt idx="1358">
                  <c:v>39.834145161290323</c:v>
                </c:pt>
                <c:pt idx="1359">
                  <c:v>40.388661290322581</c:v>
                </c:pt>
                <c:pt idx="1360">
                  <c:v>41.090806451612906</c:v>
                </c:pt>
                <c:pt idx="1361">
                  <c:v>42.068758064516132</c:v>
                </c:pt>
                <c:pt idx="1362">
                  <c:v>43.207983870967738</c:v>
                </c:pt>
                <c:pt idx="1363">
                  <c:v>44.121193548387097</c:v>
                </c:pt>
                <c:pt idx="1364">
                  <c:v>44.24661290322581</c:v>
                </c:pt>
                <c:pt idx="1365">
                  <c:v>43.375935483870968</c:v>
                </c:pt>
                <c:pt idx="1366">
                  <c:v>42.159483870967748</c:v>
                </c:pt>
                <c:pt idx="1367">
                  <c:v>41.118096774193553</c:v>
                </c:pt>
                <c:pt idx="1368">
                  <c:v>40.435258064516127</c:v>
                </c:pt>
                <c:pt idx="1369">
                  <c:v>39.947080645161293</c:v>
                </c:pt>
                <c:pt idx="1370">
                  <c:v>39.583016129032259</c:v>
                </c:pt>
                <c:pt idx="1371">
                  <c:v>39.370790322580646</c:v>
                </c:pt>
                <c:pt idx="1372">
                  <c:v>39.136499999999998</c:v>
                </c:pt>
                <c:pt idx="1373">
                  <c:v>39.018193548387089</c:v>
                </c:pt>
                <c:pt idx="1374">
                  <c:v>38.967387096774189</c:v>
                </c:pt>
                <c:pt idx="1375">
                  <c:v>39.031112903225811</c:v>
                </c:pt>
                <c:pt idx="1376">
                  <c:v>39.137225806451617</c:v>
                </c:pt>
                <c:pt idx="1377">
                  <c:v>39.304741935483868</c:v>
                </c:pt>
                <c:pt idx="1378">
                  <c:v>39.604209677419355</c:v>
                </c:pt>
                <c:pt idx="1379">
                  <c:v>40.072790322580644</c:v>
                </c:pt>
                <c:pt idx="1380">
                  <c:v>40.530338709677416</c:v>
                </c:pt>
                <c:pt idx="1381">
                  <c:v>40.808903225806453</c:v>
                </c:pt>
                <c:pt idx="1382">
                  <c:v>40.675645161290326</c:v>
                </c:pt>
                <c:pt idx="1383">
                  <c:v>40.213161290322574</c:v>
                </c:pt>
                <c:pt idx="1384">
                  <c:v>39.687096774193549</c:v>
                </c:pt>
                <c:pt idx="1385">
                  <c:v>39.293854838709677</c:v>
                </c:pt>
                <c:pt idx="1386">
                  <c:v>39.005129032258068</c:v>
                </c:pt>
                <c:pt idx="1387">
                  <c:v>38.822951612903225</c:v>
                </c:pt>
                <c:pt idx="1388">
                  <c:v>38.721774193548384</c:v>
                </c:pt>
                <c:pt idx="1389">
                  <c:v>38.68591935483871</c:v>
                </c:pt>
                <c:pt idx="1390">
                  <c:v>38.662112903225804</c:v>
                </c:pt>
                <c:pt idx="1391">
                  <c:v>38.72946774193548</c:v>
                </c:pt>
                <c:pt idx="1392">
                  <c:v>38.905258064516133</c:v>
                </c:pt>
                <c:pt idx="1393">
                  <c:v>39.059564516129029</c:v>
                </c:pt>
                <c:pt idx="1394">
                  <c:v>39.126774193548385</c:v>
                </c:pt>
                <c:pt idx="1395">
                  <c:v>39.061451612903227</c:v>
                </c:pt>
                <c:pt idx="1396">
                  <c:v>38.869258064516131</c:v>
                </c:pt>
                <c:pt idx="1397">
                  <c:v>38.599258064516128</c:v>
                </c:pt>
                <c:pt idx="1398">
                  <c:v>38.371064516129032</c:v>
                </c:pt>
                <c:pt idx="1399">
                  <c:v>38.235483870967741</c:v>
                </c:pt>
                <c:pt idx="1400">
                  <c:v>38.178000000000004</c:v>
                </c:pt>
                <c:pt idx="1401">
                  <c:v>38.151290322580643</c:v>
                </c:pt>
                <c:pt idx="1402">
                  <c:v>38.160145161290323</c:v>
                </c:pt>
                <c:pt idx="1403">
                  <c:v>38.166532258064514</c:v>
                </c:pt>
                <c:pt idx="1404">
                  <c:v>38.216032258064516</c:v>
                </c:pt>
                <c:pt idx="1405">
                  <c:v>38.359887096774195</c:v>
                </c:pt>
                <c:pt idx="1406">
                  <c:v>38.543806451612902</c:v>
                </c:pt>
                <c:pt idx="1407">
                  <c:v>38.828177419354844</c:v>
                </c:pt>
                <c:pt idx="1408">
                  <c:v>39.174967741935482</c:v>
                </c:pt>
                <c:pt idx="1409">
                  <c:v>39.599709677419362</c:v>
                </c:pt>
                <c:pt idx="1410">
                  <c:v>40.080048387096774</c:v>
                </c:pt>
                <c:pt idx="1411">
                  <c:v>40.507403225806449</c:v>
                </c:pt>
                <c:pt idx="1412">
                  <c:v>40.714983870967743</c:v>
                </c:pt>
                <c:pt idx="1413">
                  <c:v>40.519887096774191</c:v>
                </c:pt>
                <c:pt idx="1414">
                  <c:v>40.063790322580644</c:v>
                </c:pt>
                <c:pt idx="1415">
                  <c:v>39.614516129032253</c:v>
                </c:pt>
                <c:pt idx="1416">
                  <c:v>39.226209677419355</c:v>
                </c:pt>
                <c:pt idx="1417">
                  <c:v>38.967387096774189</c:v>
                </c:pt>
                <c:pt idx="1418">
                  <c:v>38.785499999999999</c:v>
                </c:pt>
                <c:pt idx="1419">
                  <c:v>38.659790322580648</c:v>
                </c:pt>
                <c:pt idx="1420">
                  <c:v>38.512016129032254</c:v>
                </c:pt>
                <c:pt idx="1421">
                  <c:v>38.318661290322574</c:v>
                </c:pt>
                <c:pt idx="1422">
                  <c:v>38.124000000000002</c:v>
                </c:pt>
                <c:pt idx="1423">
                  <c:v>37.951983870967737</c:v>
                </c:pt>
                <c:pt idx="1424">
                  <c:v>37.855451612903224</c:v>
                </c:pt>
                <c:pt idx="1425">
                  <c:v>37.796225806451609</c:v>
                </c:pt>
                <c:pt idx="1426">
                  <c:v>37.738596774193546</c:v>
                </c:pt>
                <c:pt idx="1427">
                  <c:v>37.723354838709675</c:v>
                </c:pt>
                <c:pt idx="1428">
                  <c:v>37.810451612903229</c:v>
                </c:pt>
                <c:pt idx="1429">
                  <c:v>37.872290322580646</c:v>
                </c:pt>
                <c:pt idx="1430">
                  <c:v>37.878967741935483</c:v>
                </c:pt>
                <c:pt idx="1431">
                  <c:v>37.892177419354837</c:v>
                </c:pt>
                <c:pt idx="1432">
                  <c:v>37.887677419354837</c:v>
                </c:pt>
                <c:pt idx="1433">
                  <c:v>37.911774193548389</c:v>
                </c:pt>
                <c:pt idx="1434">
                  <c:v>37.890580645161293</c:v>
                </c:pt>
                <c:pt idx="1435">
                  <c:v>37.831790322580645</c:v>
                </c:pt>
                <c:pt idx="1436">
                  <c:v>37.665145161290319</c:v>
                </c:pt>
                <c:pt idx="1437">
                  <c:v>37.478322580645155</c:v>
                </c:pt>
                <c:pt idx="1438">
                  <c:v>37.353774193548389</c:v>
                </c:pt>
                <c:pt idx="1439">
                  <c:v>37.271612903225808</c:v>
                </c:pt>
                <c:pt idx="1440">
                  <c:v>37.164193548387097</c:v>
                </c:pt>
                <c:pt idx="1441">
                  <c:v>37.115129032258068</c:v>
                </c:pt>
                <c:pt idx="1442">
                  <c:v>37.036741935483874</c:v>
                </c:pt>
                <c:pt idx="1443">
                  <c:v>37.024403225806452</c:v>
                </c:pt>
                <c:pt idx="1444">
                  <c:v>36.97940322580645</c:v>
                </c:pt>
                <c:pt idx="1445">
                  <c:v>36.94761290322581</c:v>
                </c:pt>
                <c:pt idx="1446">
                  <c:v>36.948048387096769</c:v>
                </c:pt>
                <c:pt idx="1447">
                  <c:v>36.872274193548385</c:v>
                </c:pt>
                <c:pt idx="1448">
                  <c:v>36.875322580645161</c:v>
                </c:pt>
                <c:pt idx="1449">
                  <c:v>36.897532258064523</c:v>
                </c:pt>
                <c:pt idx="1450">
                  <c:v>36.879822580645161</c:v>
                </c:pt>
                <c:pt idx="1451">
                  <c:v>36.892451612903223</c:v>
                </c:pt>
                <c:pt idx="1452">
                  <c:v>36.908999999999999</c:v>
                </c:pt>
                <c:pt idx="1453">
                  <c:v>36.921048387096775</c:v>
                </c:pt>
                <c:pt idx="1454">
                  <c:v>36.984048387096777</c:v>
                </c:pt>
                <c:pt idx="1455">
                  <c:v>37.02164516129033</c:v>
                </c:pt>
                <c:pt idx="1456">
                  <c:v>37.059677419354841</c:v>
                </c:pt>
                <c:pt idx="1457">
                  <c:v>37.049661290322582</c:v>
                </c:pt>
                <c:pt idx="1458">
                  <c:v>36.936725806451612</c:v>
                </c:pt>
                <c:pt idx="1459">
                  <c:v>36.83191935483871</c:v>
                </c:pt>
                <c:pt idx="1460">
                  <c:v>36.804338709677424</c:v>
                </c:pt>
                <c:pt idx="1461">
                  <c:v>36.767467741935477</c:v>
                </c:pt>
                <c:pt idx="1462">
                  <c:v>36.767612903225803</c:v>
                </c:pt>
                <c:pt idx="1463">
                  <c:v>36.730161290322584</c:v>
                </c:pt>
                <c:pt idx="1464">
                  <c:v>36.731032258064516</c:v>
                </c:pt>
                <c:pt idx="1465">
                  <c:v>36.676451612903229</c:v>
                </c:pt>
                <c:pt idx="1466">
                  <c:v>36.682838709677419</c:v>
                </c:pt>
                <c:pt idx="1467">
                  <c:v>36.65743548387097</c:v>
                </c:pt>
                <c:pt idx="1468">
                  <c:v>36.646403225806445</c:v>
                </c:pt>
                <c:pt idx="1469">
                  <c:v>36.635516129032261</c:v>
                </c:pt>
                <c:pt idx="1470">
                  <c:v>36.586161290322579</c:v>
                </c:pt>
                <c:pt idx="1471">
                  <c:v>36.56264516129032</c:v>
                </c:pt>
                <c:pt idx="1472">
                  <c:v>36.544064516129033</c:v>
                </c:pt>
                <c:pt idx="1473">
                  <c:v>36.551467741935483</c:v>
                </c:pt>
                <c:pt idx="1474">
                  <c:v>36.545951612903224</c:v>
                </c:pt>
                <c:pt idx="1475">
                  <c:v>36.578322580645164</c:v>
                </c:pt>
                <c:pt idx="1476">
                  <c:v>36.573532258064517</c:v>
                </c:pt>
                <c:pt idx="1477">
                  <c:v>36.537967741935482</c:v>
                </c:pt>
                <c:pt idx="1478">
                  <c:v>36.489919354838712</c:v>
                </c:pt>
                <c:pt idx="1479">
                  <c:v>36.496887096774195</c:v>
                </c:pt>
                <c:pt idx="1480">
                  <c:v>36.505451612903229</c:v>
                </c:pt>
                <c:pt idx="1481">
                  <c:v>36.448548387096771</c:v>
                </c:pt>
                <c:pt idx="1482">
                  <c:v>36.508064516129032</c:v>
                </c:pt>
                <c:pt idx="1483">
                  <c:v>36.506467741935481</c:v>
                </c:pt>
                <c:pt idx="1484">
                  <c:v>36.550596774193551</c:v>
                </c:pt>
                <c:pt idx="1485">
                  <c:v>36.542467741935482</c:v>
                </c:pt>
                <c:pt idx="1486">
                  <c:v>36.527370967741938</c:v>
                </c:pt>
                <c:pt idx="1487">
                  <c:v>36.579048387096769</c:v>
                </c:pt>
                <c:pt idx="1488">
                  <c:v>36.530854838709672</c:v>
                </c:pt>
                <c:pt idx="1489">
                  <c:v>36.553790322580646</c:v>
                </c:pt>
                <c:pt idx="1490">
                  <c:v>36.541741935483877</c:v>
                </c:pt>
                <c:pt idx="1491">
                  <c:v>36.517064516129032</c:v>
                </c:pt>
                <c:pt idx="1492">
                  <c:v>36.586161290322579</c:v>
                </c:pt>
                <c:pt idx="1493">
                  <c:v>36.584564516129035</c:v>
                </c:pt>
                <c:pt idx="1494">
                  <c:v>36.567725806451612</c:v>
                </c:pt>
                <c:pt idx="1495">
                  <c:v>36.542032258064509</c:v>
                </c:pt>
                <c:pt idx="1496">
                  <c:v>36.553935483870966</c:v>
                </c:pt>
                <c:pt idx="1497">
                  <c:v>36.568451612903225</c:v>
                </c:pt>
                <c:pt idx="1498">
                  <c:v>36.584709677419355</c:v>
                </c:pt>
                <c:pt idx="1499">
                  <c:v>36.595161290322579</c:v>
                </c:pt>
                <c:pt idx="1500">
                  <c:v>36.596322580645158</c:v>
                </c:pt>
                <c:pt idx="1501">
                  <c:v>36.602709677419355</c:v>
                </c:pt>
                <c:pt idx="1502">
                  <c:v>36.623758064516132</c:v>
                </c:pt>
                <c:pt idx="1503">
                  <c:v>36.662370967741936</c:v>
                </c:pt>
                <c:pt idx="1504">
                  <c:v>36.726967741935482</c:v>
                </c:pt>
                <c:pt idx="1505">
                  <c:v>36.8158064516129</c:v>
                </c:pt>
                <c:pt idx="1506">
                  <c:v>36.810435483870968</c:v>
                </c:pt>
                <c:pt idx="1507">
                  <c:v>36.777338709677416</c:v>
                </c:pt>
                <c:pt idx="1508">
                  <c:v>36.775306451612906</c:v>
                </c:pt>
                <c:pt idx="1509">
                  <c:v>36.727983870967748</c:v>
                </c:pt>
                <c:pt idx="1510">
                  <c:v>36.729290322580646</c:v>
                </c:pt>
                <c:pt idx="1511">
                  <c:v>36.644516129032255</c:v>
                </c:pt>
                <c:pt idx="1512">
                  <c:v>36.578322580645164</c:v>
                </c:pt>
                <c:pt idx="1513">
                  <c:v>36.517064516129032</c:v>
                </c:pt>
                <c:pt idx="1514">
                  <c:v>36.416032258064519</c:v>
                </c:pt>
                <c:pt idx="1515">
                  <c:v>36.43127419354839</c:v>
                </c:pt>
                <c:pt idx="1516">
                  <c:v>36.41051612903226</c:v>
                </c:pt>
                <c:pt idx="1517">
                  <c:v>36.441290322580649</c:v>
                </c:pt>
                <c:pt idx="1518">
                  <c:v>36.423435483870975</c:v>
                </c:pt>
                <c:pt idx="1519">
                  <c:v>36.450580645161295</c:v>
                </c:pt>
                <c:pt idx="1520">
                  <c:v>36.445354838709676</c:v>
                </c:pt>
                <c:pt idx="1521">
                  <c:v>36.446806451612908</c:v>
                </c:pt>
                <c:pt idx="1522">
                  <c:v>36.443612903225805</c:v>
                </c:pt>
                <c:pt idx="1523">
                  <c:v>36.487016129032263</c:v>
                </c:pt>
                <c:pt idx="1524">
                  <c:v>36.50458064516129</c:v>
                </c:pt>
                <c:pt idx="1525">
                  <c:v>36.530419354838713</c:v>
                </c:pt>
                <c:pt idx="1526">
                  <c:v>36.572951612903232</c:v>
                </c:pt>
                <c:pt idx="1527">
                  <c:v>36.597338709677423</c:v>
                </c:pt>
                <c:pt idx="1528">
                  <c:v>36.62941935483871</c:v>
                </c:pt>
                <c:pt idx="1529">
                  <c:v>36.628548387096771</c:v>
                </c:pt>
                <c:pt idx="1530">
                  <c:v>36.593564516129035</c:v>
                </c:pt>
                <c:pt idx="1531">
                  <c:v>36.551903225806456</c:v>
                </c:pt>
                <c:pt idx="1532">
                  <c:v>36.482516129032263</c:v>
                </c:pt>
                <c:pt idx="1533">
                  <c:v>36.467709677419357</c:v>
                </c:pt>
                <c:pt idx="1534">
                  <c:v>36.411967741935484</c:v>
                </c:pt>
                <c:pt idx="1535">
                  <c:v>36.422274193548382</c:v>
                </c:pt>
                <c:pt idx="1536">
                  <c:v>36.394838709677416</c:v>
                </c:pt>
                <c:pt idx="1537">
                  <c:v>36.398032258064518</c:v>
                </c:pt>
                <c:pt idx="1538">
                  <c:v>36.366967741935483</c:v>
                </c:pt>
                <c:pt idx="1539">
                  <c:v>36.40137096774194</c:v>
                </c:pt>
                <c:pt idx="1540">
                  <c:v>36.428516129032261</c:v>
                </c:pt>
                <c:pt idx="1541">
                  <c:v>36.401080645161286</c:v>
                </c:pt>
                <c:pt idx="1542">
                  <c:v>36.3645</c:v>
                </c:pt>
                <c:pt idx="1543">
                  <c:v>36.29046774193548</c:v>
                </c:pt>
                <c:pt idx="1544">
                  <c:v>36.214693548387089</c:v>
                </c:pt>
                <c:pt idx="1545">
                  <c:v>36.176225806451612</c:v>
                </c:pt>
                <c:pt idx="1546">
                  <c:v>36.192483870967742</c:v>
                </c:pt>
                <c:pt idx="1547">
                  <c:v>36.174919354838707</c:v>
                </c:pt>
                <c:pt idx="1548">
                  <c:v>36.143709677419352</c:v>
                </c:pt>
                <c:pt idx="1549">
                  <c:v>36.062709677419356</c:v>
                </c:pt>
                <c:pt idx="1550">
                  <c:v>36.01625806451613</c:v>
                </c:pt>
                <c:pt idx="1551">
                  <c:v>35.948467741935481</c:v>
                </c:pt>
                <c:pt idx="1552">
                  <c:v>35.929161290322583</c:v>
                </c:pt>
                <c:pt idx="1553">
                  <c:v>35.92872580645161</c:v>
                </c:pt>
                <c:pt idx="1554">
                  <c:v>35.917548387096772</c:v>
                </c:pt>
                <c:pt idx="1555">
                  <c:v>35.875596774193546</c:v>
                </c:pt>
                <c:pt idx="1556">
                  <c:v>35.816516129032259</c:v>
                </c:pt>
                <c:pt idx="1557">
                  <c:v>35.712435483870969</c:v>
                </c:pt>
                <c:pt idx="1558">
                  <c:v>35.705032258064513</c:v>
                </c:pt>
                <c:pt idx="1559">
                  <c:v>35.718241935483867</c:v>
                </c:pt>
                <c:pt idx="1560">
                  <c:v>35.761790322580644</c:v>
                </c:pt>
                <c:pt idx="1561">
                  <c:v>35.765709677419359</c:v>
                </c:pt>
                <c:pt idx="1562">
                  <c:v>35.732758064516126</c:v>
                </c:pt>
                <c:pt idx="1563">
                  <c:v>35.643338709677423</c:v>
                </c:pt>
                <c:pt idx="1564">
                  <c:v>35.631580645161293</c:v>
                </c:pt>
                <c:pt idx="1565">
                  <c:v>35.612709677419353</c:v>
                </c:pt>
                <c:pt idx="1566">
                  <c:v>35.645516129032252</c:v>
                </c:pt>
                <c:pt idx="1567">
                  <c:v>35.606032258064516</c:v>
                </c:pt>
                <c:pt idx="1568">
                  <c:v>35.599790322580645</c:v>
                </c:pt>
                <c:pt idx="1569">
                  <c:v>35.499483870967744</c:v>
                </c:pt>
                <c:pt idx="1570">
                  <c:v>35.436629032258068</c:v>
                </c:pt>
                <c:pt idx="1571">
                  <c:v>35.424725806451619</c:v>
                </c:pt>
                <c:pt idx="1572">
                  <c:v>35.359548387096773</c:v>
                </c:pt>
                <c:pt idx="1573">
                  <c:v>35.420370967741931</c:v>
                </c:pt>
                <c:pt idx="1574">
                  <c:v>35.445193548387095</c:v>
                </c:pt>
                <c:pt idx="1575">
                  <c:v>35.37246774193548</c:v>
                </c:pt>
                <c:pt idx="1576">
                  <c:v>35.341548387096772</c:v>
                </c:pt>
                <c:pt idx="1577">
                  <c:v>35.281306451612906</c:v>
                </c:pt>
                <c:pt idx="1578">
                  <c:v>35.289435483870967</c:v>
                </c:pt>
                <c:pt idx="1579">
                  <c:v>35.316435483870968</c:v>
                </c:pt>
                <c:pt idx="1580">
                  <c:v>35.293064516129036</c:v>
                </c:pt>
                <c:pt idx="1581">
                  <c:v>35.266064516129035</c:v>
                </c:pt>
                <c:pt idx="1582">
                  <c:v>35.217580645161298</c:v>
                </c:pt>
                <c:pt idx="1583">
                  <c:v>35.176354838709678</c:v>
                </c:pt>
                <c:pt idx="1584">
                  <c:v>35.162854838709677</c:v>
                </c:pt>
                <c:pt idx="1585">
                  <c:v>35.15167741935484</c:v>
                </c:pt>
                <c:pt idx="1586">
                  <c:v>35.167064516129031</c:v>
                </c:pt>
                <c:pt idx="1587">
                  <c:v>35.119741935483873</c:v>
                </c:pt>
                <c:pt idx="1588">
                  <c:v>35.077064516129035</c:v>
                </c:pt>
                <c:pt idx="1589">
                  <c:v>35.037870967741938</c:v>
                </c:pt>
                <c:pt idx="1590">
                  <c:v>35.052532258064517</c:v>
                </c:pt>
                <c:pt idx="1591">
                  <c:v>35.039467741935482</c:v>
                </c:pt>
                <c:pt idx="1592">
                  <c:v>35.046290322580646</c:v>
                </c:pt>
                <c:pt idx="1593">
                  <c:v>35.057612903225809</c:v>
                </c:pt>
                <c:pt idx="1594">
                  <c:v>35.040338709677421</c:v>
                </c:pt>
                <c:pt idx="1595">
                  <c:v>35.018999999999998</c:v>
                </c:pt>
                <c:pt idx="1596">
                  <c:v>34.972548387096772</c:v>
                </c:pt>
                <c:pt idx="1597">
                  <c:v>34.97429032258065</c:v>
                </c:pt>
                <c:pt idx="1598">
                  <c:v>34.961661290322581</c:v>
                </c:pt>
                <c:pt idx="1599">
                  <c:v>34.937564516129029</c:v>
                </c:pt>
                <c:pt idx="1600">
                  <c:v>34.926532258064512</c:v>
                </c:pt>
                <c:pt idx="1601">
                  <c:v>34.855258064516129</c:v>
                </c:pt>
                <c:pt idx="1602">
                  <c:v>34.857145161290326</c:v>
                </c:pt>
                <c:pt idx="1603">
                  <c:v>34.805903225806453</c:v>
                </c:pt>
                <c:pt idx="1604">
                  <c:v>34.858596774193543</c:v>
                </c:pt>
                <c:pt idx="1605">
                  <c:v>34.808516129032256</c:v>
                </c:pt>
                <c:pt idx="1606">
                  <c:v>34.824629032258066</c:v>
                </c:pt>
                <c:pt idx="1607">
                  <c:v>34.803145161290324</c:v>
                </c:pt>
                <c:pt idx="1608">
                  <c:v>34.730274193548389</c:v>
                </c:pt>
                <c:pt idx="1609">
                  <c:v>34.704870967741932</c:v>
                </c:pt>
                <c:pt idx="1610">
                  <c:v>34.730709677419362</c:v>
                </c:pt>
                <c:pt idx="1611">
                  <c:v>34.7593064516129</c:v>
                </c:pt>
                <c:pt idx="1612">
                  <c:v>34.792403225806453</c:v>
                </c:pt>
                <c:pt idx="1613">
                  <c:v>34.817225806451617</c:v>
                </c:pt>
                <c:pt idx="1614">
                  <c:v>34.800967741935487</c:v>
                </c:pt>
                <c:pt idx="1615">
                  <c:v>34.78717741935484</c:v>
                </c:pt>
                <c:pt idx="1616">
                  <c:v>34.79908064516129</c:v>
                </c:pt>
                <c:pt idx="1617">
                  <c:v>34.800241935483868</c:v>
                </c:pt>
                <c:pt idx="1618">
                  <c:v>34.861645161290319</c:v>
                </c:pt>
                <c:pt idx="1619">
                  <c:v>34.867451612903224</c:v>
                </c:pt>
                <c:pt idx="1620">
                  <c:v>34.896193548387096</c:v>
                </c:pt>
                <c:pt idx="1621">
                  <c:v>34.96456451612903</c:v>
                </c:pt>
                <c:pt idx="1622">
                  <c:v>35.035693548387094</c:v>
                </c:pt>
                <c:pt idx="1623">
                  <c:v>35.082290322580647</c:v>
                </c:pt>
                <c:pt idx="1624">
                  <c:v>35.124241935483873</c:v>
                </c:pt>
                <c:pt idx="1625">
                  <c:v>35.046145161290319</c:v>
                </c:pt>
                <c:pt idx="1626">
                  <c:v>34.914048387096777</c:v>
                </c:pt>
                <c:pt idx="1627">
                  <c:v>34.797629032258058</c:v>
                </c:pt>
                <c:pt idx="1628">
                  <c:v>34.614725806451617</c:v>
                </c:pt>
                <c:pt idx="1629">
                  <c:v>34.521532258064518</c:v>
                </c:pt>
                <c:pt idx="1630">
                  <c:v>34.494241935483878</c:v>
                </c:pt>
                <c:pt idx="1631">
                  <c:v>34.407725806451616</c:v>
                </c:pt>
                <c:pt idx="1632">
                  <c:v>34.347193548387096</c:v>
                </c:pt>
                <c:pt idx="1633">
                  <c:v>34.303209677419353</c:v>
                </c:pt>
                <c:pt idx="1634">
                  <c:v>34.285935483870965</c:v>
                </c:pt>
                <c:pt idx="1635">
                  <c:v>34.282306451612904</c:v>
                </c:pt>
                <c:pt idx="1636">
                  <c:v>34.23208064516129</c:v>
                </c:pt>
                <c:pt idx="1637">
                  <c:v>34.25937096774193</c:v>
                </c:pt>
                <c:pt idx="1638">
                  <c:v>34.257774193548386</c:v>
                </c:pt>
                <c:pt idx="1639">
                  <c:v>34.203483870967744</c:v>
                </c:pt>
                <c:pt idx="1640">
                  <c:v>34.183596774193553</c:v>
                </c:pt>
                <c:pt idx="1641">
                  <c:v>34.170532258064519</c:v>
                </c:pt>
                <c:pt idx="1642">
                  <c:v>34.225403225806453</c:v>
                </c:pt>
                <c:pt idx="1643">
                  <c:v>34.249790322580644</c:v>
                </c:pt>
                <c:pt idx="1644">
                  <c:v>34.310322580645163</c:v>
                </c:pt>
                <c:pt idx="1645">
                  <c:v>34.354741935483872</c:v>
                </c:pt>
                <c:pt idx="1646">
                  <c:v>34.34893548387096</c:v>
                </c:pt>
                <c:pt idx="1647">
                  <c:v>34.349225806451614</c:v>
                </c:pt>
                <c:pt idx="1648">
                  <c:v>34.449967741935481</c:v>
                </c:pt>
                <c:pt idx="1649">
                  <c:v>34.506</c:v>
                </c:pt>
                <c:pt idx="1650">
                  <c:v>34.565080645161288</c:v>
                </c:pt>
                <c:pt idx="1651">
                  <c:v>34.633016129032256</c:v>
                </c:pt>
                <c:pt idx="1652">
                  <c:v>34.68861290322581</c:v>
                </c:pt>
                <c:pt idx="1653">
                  <c:v>34.670177419354843</c:v>
                </c:pt>
                <c:pt idx="1654">
                  <c:v>34.658999999999999</c:v>
                </c:pt>
                <c:pt idx="1655">
                  <c:v>34.588161290322574</c:v>
                </c:pt>
                <c:pt idx="1656">
                  <c:v>34.496129032258061</c:v>
                </c:pt>
                <c:pt idx="1657">
                  <c:v>34.394661290322581</c:v>
                </c:pt>
                <c:pt idx="1658">
                  <c:v>34.310322580645163</c:v>
                </c:pt>
                <c:pt idx="1659">
                  <c:v>34.161096774193545</c:v>
                </c:pt>
                <c:pt idx="1660">
                  <c:v>34.068919354838705</c:v>
                </c:pt>
                <c:pt idx="1661">
                  <c:v>33.943209677419354</c:v>
                </c:pt>
                <c:pt idx="1662">
                  <c:v>33.871935483870963</c:v>
                </c:pt>
                <c:pt idx="1663">
                  <c:v>33.855387096774187</c:v>
                </c:pt>
                <c:pt idx="1664">
                  <c:v>33.819532258064513</c:v>
                </c:pt>
                <c:pt idx="1665">
                  <c:v>33.80719354838709</c:v>
                </c:pt>
                <c:pt idx="1666">
                  <c:v>33.853354838709677</c:v>
                </c:pt>
                <c:pt idx="1667">
                  <c:v>33.853209677419358</c:v>
                </c:pt>
                <c:pt idx="1668">
                  <c:v>33.865258064516134</c:v>
                </c:pt>
                <c:pt idx="1669">
                  <c:v>33.889645161290325</c:v>
                </c:pt>
                <c:pt idx="1670">
                  <c:v>33.952645161290327</c:v>
                </c:pt>
                <c:pt idx="1671">
                  <c:v>34.030016129032255</c:v>
                </c:pt>
                <c:pt idx="1672">
                  <c:v>34.030451612903228</c:v>
                </c:pt>
                <c:pt idx="1673">
                  <c:v>33.964548387096777</c:v>
                </c:pt>
                <c:pt idx="1674">
                  <c:v>33.859887096774195</c:v>
                </c:pt>
                <c:pt idx="1675">
                  <c:v>33.803854838709682</c:v>
                </c:pt>
                <c:pt idx="1676">
                  <c:v>33.708048387096774</c:v>
                </c:pt>
                <c:pt idx="1677">
                  <c:v>33.648967741935486</c:v>
                </c:pt>
                <c:pt idx="1678">
                  <c:v>33.592500000000001</c:v>
                </c:pt>
                <c:pt idx="1679">
                  <c:v>33.511790322580644</c:v>
                </c:pt>
                <c:pt idx="1680">
                  <c:v>33.417145161290321</c:v>
                </c:pt>
                <c:pt idx="1681">
                  <c:v>33.343403225806455</c:v>
                </c:pt>
                <c:pt idx="1682">
                  <c:v>33.329903225806454</c:v>
                </c:pt>
                <c:pt idx="1683">
                  <c:v>33.270096774193547</c:v>
                </c:pt>
                <c:pt idx="1684">
                  <c:v>33.280548387096772</c:v>
                </c:pt>
                <c:pt idx="1685">
                  <c:v>33.215951612903226</c:v>
                </c:pt>
                <c:pt idx="1686">
                  <c:v>33.156725806451611</c:v>
                </c:pt>
                <c:pt idx="1687">
                  <c:v>33.159774193548387</c:v>
                </c:pt>
                <c:pt idx="1688">
                  <c:v>33.085306451612901</c:v>
                </c:pt>
                <c:pt idx="1689">
                  <c:v>33.024193548387096</c:v>
                </c:pt>
                <c:pt idx="1690">
                  <c:v>33.04190322580645</c:v>
                </c:pt>
                <c:pt idx="1691">
                  <c:v>33.031887096774192</c:v>
                </c:pt>
                <c:pt idx="1692">
                  <c:v>33.027387096774191</c:v>
                </c:pt>
                <c:pt idx="1693">
                  <c:v>32.977306451612904</c:v>
                </c:pt>
                <c:pt idx="1694">
                  <c:v>32.92258064516129</c:v>
                </c:pt>
                <c:pt idx="1695">
                  <c:v>32.893403225806452</c:v>
                </c:pt>
                <c:pt idx="1696">
                  <c:v>32.838677419354838</c:v>
                </c:pt>
                <c:pt idx="1697">
                  <c:v>32.82372580645162</c:v>
                </c:pt>
                <c:pt idx="1698">
                  <c:v>32.823</c:v>
                </c:pt>
                <c:pt idx="1699">
                  <c:v>32.804564516129034</c:v>
                </c:pt>
                <c:pt idx="1700">
                  <c:v>32.806016129032258</c:v>
                </c:pt>
                <c:pt idx="1701">
                  <c:v>32.755790322580644</c:v>
                </c:pt>
                <c:pt idx="1702">
                  <c:v>32.698306451612901</c:v>
                </c:pt>
                <c:pt idx="1703">
                  <c:v>32.640677419354837</c:v>
                </c:pt>
                <c:pt idx="1704">
                  <c:v>32.640241935483871</c:v>
                </c:pt>
                <c:pt idx="1705">
                  <c:v>32.611064516129034</c:v>
                </c:pt>
                <c:pt idx="1706">
                  <c:v>32.635741935483871</c:v>
                </c:pt>
                <c:pt idx="1707">
                  <c:v>32.630080645161286</c:v>
                </c:pt>
                <c:pt idx="1708">
                  <c:v>32.611209677419353</c:v>
                </c:pt>
                <c:pt idx="1709">
                  <c:v>32.560112903225807</c:v>
                </c:pt>
                <c:pt idx="1710">
                  <c:v>32.505241935483866</c:v>
                </c:pt>
                <c:pt idx="1711">
                  <c:v>32.486225806451614</c:v>
                </c:pt>
                <c:pt idx="1712">
                  <c:v>32.465032258064511</c:v>
                </c:pt>
                <c:pt idx="1713">
                  <c:v>32.462129032258062</c:v>
                </c:pt>
                <c:pt idx="1714">
                  <c:v>32.433532258064517</c:v>
                </c:pt>
                <c:pt idx="1715">
                  <c:v>32.392451612903223</c:v>
                </c:pt>
                <c:pt idx="1716">
                  <c:v>32.352677419354833</c:v>
                </c:pt>
                <c:pt idx="1717">
                  <c:v>32.332645161290323</c:v>
                </c:pt>
                <c:pt idx="1718">
                  <c:v>32.267467741935484</c:v>
                </c:pt>
                <c:pt idx="1719">
                  <c:v>32.293596774193546</c:v>
                </c:pt>
                <c:pt idx="1720">
                  <c:v>32.281983870967743</c:v>
                </c:pt>
                <c:pt idx="1721">
                  <c:v>32.246419354838707</c:v>
                </c:pt>
                <c:pt idx="1722">
                  <c:v>32.281983870967743</c:v>
                </c:pt>
                <c:pt idx="1723">
                  <c:v>32.218258064516135</c:v>
                </c:pt>
                <c:pt idx="1724">
                  <c:v>32.149161290322574</c:v>
                </c:pt>
                <c:pt idx="1725">
                  <c:v>32.138129032258057</c:v>
                </c:pt>
                <c:pt idx="1726">
                  <c:v>32.137112903225805</c:v>
                </c:pt>
                <c:pt idx="1727">
                  <c:v>32.112435483870968</c:v>
                </c:pt>
                <c:pt idx="1728">
                  <c:v>32.149161290322574</c:v>
                </c:pt>
                <c:pt idx="1729">
                  <c:v>32.109532258064519</c:v>
                </c:pt>
                <c:pt idx="1730">
                  <c:v>32.095451612903226</c:v>
                </c:pt>
                <c:pt idx="1731">
                  <c:v>32.0535</c:v>
                </c:pt>
                <c:pt idx="1732">
                  <c:v>32.057564516129034</c:v>
                </c:pt>
                <c:pt idx="1733">
                  <c:v>32.059741935483871</c:v>
                </c:pt>
                <c:pt idx="1734">
                  <c:v>32.127967741935485</c:v>
                </c:pt>
                <c:pt idx="1735">
                  <c:v>32.116645161290322</c:v>
                </c:pt>
                <c:pt idx="1736">
                  <c:v>32.127387096774193</c:v>
                </c:pt>
                <c:pt idx="1737">
                  <c:v>32.121000000000002</c:v>
                </c:pt>
                <c:pt idx="1738">
                  <c:v>32.108806451612907</c:v>
                </c:pt>
                <c:pt idx="1739">
                  <c:v>32.050016129032251</c:v>
                </c:pt>
                <c:pt idx="1740">
                  <c:v>32.030129032258067</c:v>
                </c:pt>
                <c:pt idx="1741">
                  <c:v>32.026645161290325</c:v>
                </c:pt>
                <c:pt idx="1742">
                  <c:v>32.04188709677419</c:v>
                </c:pt>
                <c:pt idx="1743">
                  <c:v>32.007774193548386</c:v>
                </c:pt>
                <c:pt idx="1744">
                  <c:v>31.918790322580648</c:v>
                </c:pt>
                <c:pt idx="1745">
                  <c:v>31.843741935483866</c:v>
                </c:pt>
                <c:pt idx="1746">
                  <c:v>31.757080645161288</c:v>
                </c:pt>
                <c:pt idx="1747">
                  <c:v>31.717161290322579</c:v>
                </c:pt>
                <c:pt idx="1748">
                  <c:v>31.742564516129033</c:v>
                </c:pt>
                <c:pt idx="1749">
                  <c:v>31.73762903225807</c:v>
                </c:pt>
                <c:pt idx="1750">
                  <c:v>31.758532258064516</c:v>
                </c:pt>
                <c:pt idx="1751">
                  <c:v>31.736758064516131</c:v>
                </c:pt>
                <c:pt idx="1752">
                  <c:v>31.694951612903228</c:v>
                </c:pt>
                <c:pt idx="1753">
                  <c:v>31.585645161290323</c:v>
                </c:pt>
                <c:pt idx="1754">
                  <c:v>31.575774193548384</c:v>
                </c:pt>
                <c:pt idx="1755">
                  <c:v>31.53962903225807</c:v>
                </c:pt>
                <c:pt idx="1756">
                  <c:v>31.514951612903221</c:v>
                </c:pt>
                <c:pt idx="1757">
                  <c:v>31.563435483870972</c:v>
                </c:pt>
                <c:pt idx="1758">
                  <c:v>31.542387096774199</c:v>
                </c:pt>
                <c:pt idx="1759">
                  <c:v>31.523516129032256</c:v>
                </c:pt>
                <c:pt idx="1760">
                  <c:v>31.475612903225805</c:v>
                </c:pt>
                <c:pt idx="1761">
                  <c:v>31.406370967741932</c:v>
                </c:pt>
                <c:pt idx="1762">
                  <c:v>31.425096774193548</c:v>
                </c:pt>
                <c:pt idx="1763">
                  <c:v>31.377629032258064</c:v>
                </c:pt>
                <c:pt idx="1764">
                  <c:v>31.348451612903226</c:v>
                </c:pt>
                <c:pt idx="1765">
                  <c:v>31.398387096774194</c:v>
                </c:pt>
                <c:pt idx="1766">
                  <c:v>31.415225806451613</c:v>
                </c:pt>
                <c:pt idx="1767">
                  <c:v>31.321596774193548</c:v>
                </c:pt>
                <c:pt idx="1768">
                  <c:v>31.22346774193548</c:v>
                </c:pt>
                <c:pt idx="1769">
                  <c:v>31.135499999999997</c:v>
                </c:pt>
                <c:pt idx="1770">
                  <c:v>31.121564516129034</c:v>
                </c:pt>
                <c:pt idx="1771">
                  <c:v>31.098774193548387</c:v>
                </c:pt>
                <c:pt idx="1772">
                  <c:v>31.130709677419354</c:v>
                </c:pt>
                <c:pt idx="1773">
                  <c:v>31.065532258064518</c:v>
                </c:pt>
                <c:pt idx="1774">
                  <c:v>31.027935483870969</c:v>
                </c:pt>
                <c:pt idx="1775">
                  <c:v>30.96725806451613</c:v>
                </c:pt>
                <c:pt idx="1776">
                  <c:v>30.882774193548386</c:v>
                </c:pt>
                <c:pt idx="1777">
                  <c:v>30.87508064516129</c:v>
                </c:pt>
                <c:pt idx="1778">
                  <c:v>30.842419354838707</c:v>
                </c:pt>
                <c:pt idx="1779">
                  <c:v>30.826161290322577</c:v>
                </c:pt>
                <c:pt idx="1780">
                  <c:v>30.831241935483874</c:v>
                </c:pt>
                <c:pt idx="1781">
                  <c:v>30.778838709677419</c:v>
                </c:pt>
                <c:pt idx="1782">
                  <c:v>30.741822580645167</c:v>
                </c:pt>
                <c:pt idx="1783">
                  <c:v>30.707129032258067</c:v>
                </c:pt>
                <c:pt idx="1784">
                  <c:v>30.628887096774193</c:v>
                </c:pt>
                <c:pt idx="1785">
                  <c:v>30.590564516129028</c:v>
                </c:pt>
                <c:pt idx="1786">
                  <c:v>30.59158064516129</c:v>
                </c:pt>
                <c:pt idx="1787">
                  <c:v>30.593612903225807</c:v>
                </c:pt>
                <c:pt idx="1788">
                  <c:v>30.576919354838708</c:v>
                </c:pt>
                <c:pt idx="1789">
                  <c:v>30.56588709677419</c:v>
                </c:pt>
                <c:pt idx="1790">
                  <c:v>30.50854838709677</c:v>
                </c:pt>
                <c:pt idx="1791">
                  <c:v>30.438290322580645</c:v>
                </c:pt>
                <c:pt idx="1792">
                  <c:v>30.412306451612899</c:v>
                </c:pt>
                <c:pt idx="1793">
                  <c:v>30.389080645161286</c:v>
                </c:pt>
                <c:pt idx="1794">
                  <c:v>30.358161290322577</c:v>
                </c:pt>
                <c:pt idx="1795">
                  <c:v>30.369193548387095</c:v>
                </c:pt>
                <c:pt idx="1796">
                  <c:v>30.376741935483867</c:v>
                </c:pt>
                <c:pt idx="1797">
                  <c:v>30.371951612903228</c:v>
                </c:pt>
                <c:pt idx="1798">
                  <c:v>30.345967741935489</c:v>
                </c:pt>
                <c:pt idx="1799">
                  <c:v>30.296177419354837</c:v>
                </c:pt>
                <c:pt idx="1800">
                  <c:v>30.221709677419351</c:v>
                </c:pt>
                <c:pt idx="1801">
                  <c:v>30.211693548387096</c:v>
                </c:pt>
                <c:pt idx="1802">
                  <c:v>30.233903225806454</c:v>
                </c:pt>
                <c:pt idx="1803">
                  <c:v>30.216774193548389</c:v>
                </c:pt>
                <c:pt idx="1804">
                  <c:v>30.223161290322579</c:v>
                </c:pt>
                <c:pt idx="1805">
                  <c:v>30.18817741935484</c:v>
                </c:pt>
                <c:pt idx="1806">
                  <c:v>30.159290322580642</c:v>
                </c:pt>
                <c:pt idx="1807">
                  <c:v>30.113854838709674</c:v>
                </c:pt>
                <c:pt idx="1808">
                  <c:v>30.094548387096776</c:v>
                </c:pt>
                <c:pt idx="1809">
                  <c:v>30.084967741935486</c:v>
                </c:pt>
                <c:pt idx="1810">
                  <c:v>30.095709677419357</c:v>
                </c:pt>
                <c:pt idx="1811">
                  <c:v>30.127064516129035</c:v>
                </c:pt>
                <c:pt idx="1812">
                  <c:v>30.08656451612903</c:v>
                </c:pt>
                <c:pt idx="1813">
                  <c:v>30.059854838709679</c:v>
                </c:pt>
                <c:pt idx="1814">
                  <c:v>30.035612903225804</c:v>
                </c:pt>
                <c:pt idx="1815">
                  <c:v>29.982048387096775</c:v>
                </c:pt>
                <c:pt idx="1816">
                  <c:v>29.990177419354836</c:v>
                </c:pt>
                <c:pt idx="1817">
                  <c:v>29.992935483870969</c:v>
                </c:pt>
                <c:pt idx="1818">
                  <c:v>30.007451612903228</c:v>
                </c:pt>
                <c:pt idx="1819">
                  <c:v>30.019790322580644</c:v>
                </c:pt>
                <c:pt idx="1820">
                  <c:v>29.985967741935482</c:v>
                </c:pt>
                <c:pt idx="1821">
                  <c:v>29.951854838709675</c:v>
                </c:pt>
                <c:pt idx="1822">
                  <c:v>29.876661290322581</c:v>
                </c:pt>
                <c:pt idx="1823">
                  <c:v>29.821790322580643</c:v>
                </c:pt>
                <c:pt idx="1824">
                  <c:v>29.760387096774195</c:v>
                </c:pt>
                <c:pt idx="1825">
                  <c:v>29.720903225806449</c:v>
                </c:pt>
                <c:pt idx="1826">
                  <c:v>29.681419354838706</c:v>
                </c:pt>
                <c:pt idx="1827">
                  <c:v>29.587354838709672</c:v>
                </c:pt>
                <c:pt idx="1828">
                  <c:v>29.489806451612896</c:v>
                </c:pt>
                <c:pt idx="1829">
                  <c:v>29.353645161290324</c:v>
                </c:pt>
                <c:pt idx="1830">
                  <c:v>29.237806451612904</c:v>
                </c:pt>
                <c:pt idx="1831">
                  <c:v>29.163193548387099</c:v>
                </c:pt>
                <c:pt idx="1832">
                  <c:v>29.072903225806456</c:v>
                </c:pt>
                <c:pt idx="1833">
                  <c:v>28.986677419354837</c:v>
                </c:pt>
                <c:pt idx="1834">
                  <c:v>28.898564516129031</c:v>
                </c:pt>
                <c:pt idx="1835">
                  <c:v>28.763854838709673</c:v>
                </c:pt>
                <c:pt idx="1836">
                  <c:v>28.63190322580645</c:v>
                </c:pt>
                <c:pt idx="1837">
                  <c:v>28.525500000000001</c:v>
                </c:pt>
                <c:pt idx="1838">
                  <c:v>28.43637096774194</c:v>
                </c:pt>
                <c:pt idx="1839">
                  <c:v>28.364661290322584</c:v>
                </c:pt>
                <c:pt idx="1840">
                  <c:v>28.30006451612903</c:v>
                </c:pt>
                <c:pt idx="1841">
                  <c:v>28.261016129032257</c:v>
                </c:pt>
                <c:pt idx="1842">
                  <c:v>28.225306451612902</c:v>
                </c:pt>
                <c:pt idx="1843">
                  <c:v>28.190177419354843</c:v>
                </c:pt>
                <c:pt idx="1844">
                  <c:v>28.14314516129032</c:v>
                </c:pt>
                <c:pt idx="1845">
                  <c:v>28.07448387096774</c:v>
                </c:pt>
                <c:pt idx="1846">
                  <c:v>28.038774193548388</c:v>
                </c:pt>
                <c:pt idx="1847">
                  <c:v>27.983903225806458</c:v>
                </c:pt>
                <c:pt idx="1848">
                  <c:v>27.931935483870966</c:v>
                </c:pt>
                <c:pt idx="1849">
                  <c:v>27.951967741935487</c:v>
                </c:pt>
                <c:pt idx="1850">
                  <c:v>27.967645161290321</c:v>
                </c:pt>
                <c:pt idx="1851">
                  <c:v>27.898258064516135</c:v>
                </c:pt>
                <c:pt idx="1852">
                  <c:v>27.882435483870967</c:v>
                </c:pt>
                <c:pt idx="1853">
                  <c:v>27.858483870967742</c:v>
                </c:pt>
                <c:pt idx="1854">
                  <c:v>27.83685483870968</c:v>
                </c:pt>
                <c:pt idx="1855">
                  <c:v>27.805354838709672</c:v>
                </c:pt>
                <c:pt idx="1856">
                  <c:v>27.801000000000002</c:v>
                </c:pt>
                <c:pt idx="1857">
                  <c:v>27.861096774193548</c:v>
                </c:pt>
                <c:pt idx="1858">
                  <c:v>27.87125806451613</c:v>
                </c:pt>
                <c:pt idx="1859">
                  <c:v>27.90420967741936</c:v>
                </c:pt>
                <c:pt idx="1860">
                  <c:v>27.891000000000002</c:v>
                </c:pt>
                <c:pt idx="1861">
                  <c:v>27.8761935483871</c:v>
                </c:pt>
                <c:pt idx="1862">
                  <c:v>27.856306451612902</c:v>
                </c:pt>
                <c:pt idx="1863">
                  <c:v>27.831774193548387</c:v>
                </c:pt>
                <c:pt idx="1864">
                  <c:v>27.806225806451614</c:v>
                </c:pt>
                <c:pt idx="1865">
                  <c:v>27.77240322580645</c:v>
                </c:pt>
                <c:pt idx="1866">
                  <c:v>27.732048387096778</c:v>
                </c:pt>
                <c:pt idx="1867">
                  <c:v>27.747435483870969</c:v>
                </c:pt>
                <c:pt idx="1868">
                  <c:v>27.720580645161288</c:v>
                </c:pt>
                <c:pt idx="1869">
                  <c:v>27.659032258064521</c:v>
                </c:pt>
                <c:pt idx="1870">
                  <c:v>27.673693548387096</c:v>
                </c:pt>
                <c:pt idx="1871">
                  <c:v>27.653661290322582</c:v>
                </c:pt>
                <c:pt idx="1872">
                  <c:v>27.681387096774195</c:v>
                </c:pt>
                <c:pt idx="1873">
                  <c:v>27.655983870967741</c:v>
                </c:pt>
                <c:pt idx="1874">
                  <c:v>27.703741935483869</c:v>
                </c:pt>
                <c:pt idx="1875">
                  <c:v>27.666725806451616</c:v>
                </c:pt>
                <c:pt idx="1876">
                  <c:v>27.676016129032256</c:v>
                </c:pt>
                <c:pt idx="1877">
                  <c:v>27.625499999999999</c:v>
                </c:pt>
                <c:pt idx="1878">
                  <c:v>27.62216129032258</c:v>
                </c:pt>
                <c:pt idx="1879">
                  <c:v>27.611709677419356</c:v>
                </c:pt>
                <c:pt idx="1880">
                  <c:v>27.660338709677422</c:v>
                </c:pt>
                <c:pt idx="1881">
                  <c:v>27.699822580645161</c:v>
                </c:pt>
                <c:pt idx="1882">
                  <c:v>27.717241935483873</c:v>
                </c:pt>
                <c:pt idx="1883">
                  <c:v>27.744241935483874</c:v>
                </c:pt>
                <c:pt idx="1884">
                  <c:v>27.732774193548387</c:v>
                </c:pt>
                <c:pt idx="1885">
                  <c:v>27.75411290322581</c:v>
                </c:pt>
                <c:pt idx="1886">
                  <c:v>27.746274193548381</c:v>
                </c:pt>
                <c:pt idx="1887">
                  <c:v>27.743225806451619</c:v>
                </c:pt>
                <c:pt idx="1888">
                  <c:v>27.734951612903227</c:v>
                </c:pt>
                <c:pt idx="1889">
                  <c:v>27.853983870967738</c:v>
                </c:pt>
                <c:pt idx="1890">
                  <c:v>27.911903225806455</c:v>
                </c:pt>
                <c:pt idx="1891">
                  <c:v>27.939629032258061</c:v>
                </c:pt>
                <c:pt idx="1892">
                  <c:v>27.984338709677417</c:v>
                </c:pt>
                <c:pt idx="1893">
                  <c:v>28.009161290322577</c:v>
                </c:pt>
                <c:pt idx="1894">
                  <c:v>27.998419354838713</c:v>
                </c:pt>
                <c:pt idx="1895">
                  <c:v>28.002048387096774</c:v>
                </c:pt>
                <c:pt idx="1896">
                  <c:v>28.00974193548387</c:v>
                </c:pt>
                <c:pt idx="1897">
                  <c:v>28.068387096774192</c:v>
                </c:pt>
                <c:pt idx="1898">
                  <c:v>28.097129032258064</c:v>
                </c:pt>
                <c:pt idx="1899">
                  <c:v>28.12732258064516</c:v>
                </c:pt>
                <c:pt idx="1900">
                  <c:v>28.125725806451609</c:v>
                </c:pt>
                <c:pt idx="1901">
                  <c:v>28.095677419354836</c:v>
                </c:pt>
                <c:pt idx="1902">
                  <c:v>28.044870967741936</c:v>
                </c:pt>
                <c:pt idx="1903">
                  <c:v>27.967064516129032</c:v>
                </c:pt>
                <c:pt idx="1904">
                  <c:v>27.937161290322585</c:v>
                </c:pt>
                <c:pt idx="1905">
                  <c:v>27.903338709677421</c:v>
                </c:pt>
                <c:pt idx="1906">
                  <c:v>27.905370967741938</c:v>
                </c:pt>
                <c:pt idx="1907">
                  <c:v>27.891870967741941</c:v>
                </c:pt>
                <c:pt idx="1908">
                  <c:v>27.9058064516129</c:v>
                </c:pt>
                <c:pt idx="1909">
                  <c:v>27.840338709677418</c:v>
                </c:pt>
                <c:pt idx="1910">
                  <c:v>27.753096774193544</c:v>
                </c:pt>
                <c:pt idx="1911">
                  <c:v>27.706064516129032</c:v>
                </c:pt>
                <c:pt idx="1912">
                  <c:v>27.59937096774193</c:v>
                </c:pt>
                <c:pt idx="1913">
                  <c:v>27.550016129032254</c:v>
                </c:pt>
                <c:pt idx="1914">
                  <c:v>27.532161290322581</c:v>
                </c:pt>
                <c:pt idx="1915">
                  <c:v>27.517645161290325</c:v>
                </c:pt>
                <c:pt idx="1916">
                  <c:v>27.490354838709681</c:v>
                </c:pt>
                <c:pt idx="1917">
                  <c:v>27.467274193548381</c:v>
                </c:pt>
                <c:pt idx="1918">
                  <c:v>27.390483870967739</c:v>
                </c:pt>
                <c:pt idx="1919">
                  <c:v>27.318919354838712</c:v>
                </c:pt>
                <c:pt idx="1920">
                  <c:v>27.243290322580645</c:v>
                </c:pt>
                <c:pt idx="1921">
                  <c:v>27.170999999999999</c:v>
                </c:pt>
                <c:pt idx="1922">
                  <c:v>27.151548387096771</c:v>
                </c:pt>
                <c:pt idx="1923">
                  <c:v>27.118596774193549</c:v>
                </c:pt>
                <c:pt idx="1924">
                  <c:v>27.122951612903226</c:v>
                </c:pt>
                <c:pt idx="1925">
                  <c:v>27.117290322580647</c:v>
                </c:pt>
                <c:pt idx="1926">
                  <c:v>27.101177419354844</c:v>
                </c:pt>
                <c:pt idx="1927">
                  <c:v>27.029467741935484</c:v>
                </c:pt>
                <c:pt idx="1928">
                  <c:v>26.989983870967745</c:v>
                </c:pt>
                <c:pt idx="1929">
                  <c:v>26.994774193548384</c:v>
                </c:pt>
                <c:pt idx="1930">
                  <c:v>26.958919354838713</c:v>
                </c:pt>
                <c:pt idx="1931">
                  <c:v>26.973000000000003</c:v>
                </c:pt>
                <c:pt idx="1932">
                  <c:v>26.975032258064516</c:v>
                </c:pt>
                <c:pt idx="1933">
                  <c:v>27.012919354838711</c:v>
                </c:pt>
                <c:pt idx="1934">
                  <c:v>27.044999999999998</c:v>
                </c:pt>
                <c:pt idx="1935">
                  <c:v>27.03672580645161</c:v>
                </c:pt>
                <c:pt idx="1936">
                  <c:v>27.027000000000001</c:v>
                </c:pt>
                <c:pt idx="1937">
                  <c:v>27.079112903225809</c:v>
                </c:pt>
                <c:pt idx="1938">
                  <c:v>27.077080645161288</c:v>
                </c:pt>
                <c:pt idx="1939">
                  <c:v>27.108435483870966</c:v>
                </c:pt>
                <c:pt idx="1940">
                  <c:v>27.118451612903225</c:v>
                </c:pt>
                <c:pt idx="1941">
                  <c:v>27.156193548387098</c:v>
                </c:pt>
                <c:pt idx="1942">
                  <c:v>27.194225806451612</c:v>
                </c:pt>
                <c:pt idx="1943">
                  <c:v>27.200612903225807</c:v>
                </c:pt>
                <c:pt idx="1944">
                  <c:v>27.190596774193551</c:v>
                </c:pt>
                <c:pt idx="1945">
                  <c:v>27.187693548387102</c:v>
                </c:pt>
                <c:pt idx="1946">
                  <c:v>27.148209677419352</c:v>
                </c:pt>
                <c:pt idx="1947">
                  <c:v>27.145596774193546</c:v>
                </c:pt>
                <c:pt idx="1948">
                  <c:v>27.190451612903228</c:v>
                </c:pt>
                <c:pt idx="1949">
                  <c:v>27.253161290322581</c:v>
                </c:pt>
                <c:pt idx="1950">
                  <c:v>27.272758064516132</c:v>
                </c:pt>
                <c:pt idx="1951">
                  <c:v>27.314709677419359</c:v>
                </c:pt>
                <c:pt idx="1952">
                  <c:v>27.306290322580647</c:v>
                </c:pt>
                <c:pt idx="1953">
                  <c:v>27.259258064516128</c:v>
                </c:pt>
                <c:pt idx="1954">
                  <c:v>27.216145161290324</c:v>
                </c:pt>
                <c:pt idx="1955">
                  <c:v>27.200612903225807</c:v>
                </c:pt>
                <c:pt idx="1956">
                  <c:v>27.197709677419358</c:v>
                </c:pt>
                <c:pt idx="1957">
                  <c:v>27.192774193548388</c:v>
                </c:pt>
                <c:pt idx="1958">
                  <c:v>27.157645161290326</c:v>
                </c:pt>
                <c:pt idx="1959">
                  <c:v>27.280596774193548</c:v>
                </c:pt>
                <c:pt idx="1960">
                  <c:v>27.339532258064516</c:v>
                </c:pt>
                <c:pt idx="1961">
                  <c:v>27.370451612903224</c:v>
                </c:pt>
                <c:pt idx="1962">
                  <c:v>27.346209677419356</c:v>
                </c:pt>
                <c:pt idx="1963">
                  <c:v>27.36174193548387</c:v>
                </c:pt>
                <c:pt idx="1964">
                  <c:v>27.372483870967741</c:v>
                </c:pt>
                <c:pt idx="1965">
                  <c:v>27.36</c:v>
                </c:pt>
                <c:pt idx="1966">
                  <c:v>27.411387096774199</c:v>
                </c:pt>
                <c:pt idx="1967">
                  <c:v>27.430258064516131</c:v>
                </c:pt>
                <c:pt idx="1968">
                  <c:v>27.457258064516132</c:v>
                </c:pt>
                <c:pt idx="1969">
                  <c:v>27.519387096774192</c:v>
                </c:pt>
                <c:pt idx="1970">
                  <c:v>27.537677419354836</c:v>
                </c:pt>
                <c:pt idx="1971">
                  <c:v>27.55524193548387</c:v>
                </c:pt>
                <c:pt idx="1972">
                  <c:v>27.524903225806447</c:v>
                </c:pt>
                <c:pt idx="1973">
                  <c:v>27.512129032258063</c:v>
                </c:pt>
                <c:pt idx="1974">
                  <c:v>27.537822580645162</c:v>
                </c:pt>
                <c:pt idx="1975">
                  <c:v>27.534483870967744</c:v>
                </c:pt>
                <c:pt idx="1976">
                  <c:v>27.608370967741941</c:v>
                </c:pt>
                <c:pt idx="1977">
                  <c:v>27.618677419354835</c:v>
                </c:pt>
                <c:pt idx="1978">
                  <c:v>27.651338709677411</c:v>
                </c:pt>
                <c:pt idx="1979">
                  <c:v>27.697500000000002</c:v>
                </c:pt>
                <c:pt idx="1980">
                  <c:v>27.675145161290324</c:v>
                </c:pt>
                <c:pt idx="1981">
                  <c:v>27.68908064516129</c:v>
                </c:pt>
                <c:pt idx="1982">
                  <c:v>27.67311290322581</c:v>
                </c:pt>
                <c:pt idx="1983">
                  <c:v>27.682548387096773</c:v>
                </c:pt>
                <c:pt idx="1984">
                  <c:v>27.692564516129028</c:v>
                </c:pt>
                <c:pt idx="1985">
                  <c:v>27.716516129032257</c:v>
                </c:pt>
                <c:pt idx="1986">
                  <c:v>27.718838709677414</c:v>
                </c:pt>
                <c:pt idx="1987">
                  <c:v>27.738870967741935</c:v>
                </c:pt>
                <c:pt idx="1988">
                  <c:v>27.761661290322579</c:v>
                </c:pt>
                <c:pt idx="1989">
                  <c:v>27.738290322580642</c:v>
                </c:pt>
                <c:pt idx="1990">
                  <c:v>27.757741935483871</c:v>
                </c:pt>
                <c:pt idx="1991">
                  <c:v>27.743951612903228</c:v>
                </c:pt>
                <c:pt idx="1992">
                  <c:v>27.760209677419354</c:v>
                </c:pt>
                <c:pt idx="1993">
                  <c:v>27.75875806451613</c:v>
                </c:pt>
                <c:pt idx="1994">
                  <c:v>27.790983870967739</c:v>
                </c:pt>
                <c:pt idx="1995">
                  <c:v>27.768483870967742</c:v>
                </c:pt>
                <c:pt idx="1996">
                  <c:v>27.761661290322579</c:v>
                </c:pt>
                <c:pt idx="1997">
                  <c:v>27.749177419354837</c:v>
                </c:pt>
                <c:pt idx="1998">
                  <c:v>27.743661290322578</c:v>
                </c:pt>
                <c:pt idx="1999">
                  <c:v>27.740322580645163</c:v>
                </c:pt>
                <c:pt idx="2000">
                  <c:v>27.748741935483874</c:v>
                </c:pt>
                <c:pt idx="2001">
                  <c:v>27.770225806451613</c:v>
                </c:pt>
                <c:pt idx="2002">
                  <c:v>27.775887096774195</c:v>
                </c:pt>
                <c:pt idx="2003">
                  <c:v>27.785612903225807</c:v>
                </c:pt>
                <c:pt idx="2004">
                  <c:v>27.775161290322583</c:v>
                </c:pt>
                <c:pt idx="2005">
                  <c:v>27.851516129032262</c:v>
                </c:pt>
                <c:pt idx="2006">
                  <c:v>27.872709677419358</c:v>
                </c:pt>
                <c:pt idx="2007">
                  <c:v>27.885774193548386</c:v>
                </c:pt>
                <c:pt idx="2008">
                  <c:v>27.954870967741936</c:v>
                </c:pt>
                <c:pt idx="2009">
                  <c:v>28.036741935483871</c:v>
                </c:pt>
                <c:pt idx="2010">
                  <c:v>28.118177419354836</c:v>
                </c:pt>
                <c:pt idx="2011">
                  <c:v>28.207306451612904</c:v>
                </c:pt>
                <c:pt idx="2012">
                  <c:v>28.304854838709677</c:v>
                </c:pt>
                <c:pt idx="2013">
                  <c:v>28.306451612903224</c:v>
                </c:pt>
                <c:pt idx="2014">
                  <c:v>28.290193548387098</c:v>
                </c:pt>
                <c:pt idx="2015">
                  <c:v>28.205854838709673</c:v>
                </c:pt>
                <c:pt idx="2016">
                  <c:v>28.079564516129032</c:v>
                </c:pt>
                <c:pt idx="2017">
                  <c:v>28.003790322580645</c:v>
                </c:pt>
                <c:pt idx="2018">
                  <c:v>27.949209677419358</c:v>
                </c:pt>
                <c:pt idx="2019">
                  <c:v>27.838161290322585</c:v>
                </c:pt>
                <c:pt idx="2020">
                  <c:v>27.831774193548387</c:v>
                </c:pt>
                <c:pt idx="2021">
                  <c:v>27.752225806451612</c:v>
                </c:pt>
                <c:pt idx="2022">
                  <c:v>27.723919354838714</c:v>
                </c:pt>
                <c:pt idx="2023">
                  <c:v>27.662225806451612</c:v>
                </c:pt>
                <c:pt idx="2024">
                  <c:v>27.617225806451611</c:v>
                </c:pt>
                <c:pt idx="2025">
                  <c:v>27.543338709677421</c:v>
                </c:pt>
                <c:pt idx="2026">
                  <c:v>27.438822580645159</c:v>
                </c:pt>
                <c:pt idx="2027">
                  <c:v>27.415887096774199</c:v>
                </c:pt>
                <c:pt idx="2028">
                  <c:v>27.335032258064516</c:v>
                </c:pt>
                <c:pt idx="2029">
                  <c:v>27.342290322580642</c:v>
                </c:pt>
                <c:pt idx="2030">
                  <c:v>27.362903225806452</c:v>
                </c:pt>
                <c:pt idx="2031">
                  <c:v>27.384241935483875</c:v>
                </c:pt>
                <c:pt idx="2032">
                  <c:v>27.38482258064516</c:v>
                </c:pt>
                <c:pt idx="2033">
                  <c:v>27.354774193548391</c:v>
                </c:pt>
                <c:pt idx="2034">
                  <c:v>27.313258064516127</c:v>
                </c:pt>
                <c:pt idx="2035">
                  <c:v>27.213387096774195</c:v>
                </c:pt>
                <c:pt idx="2036">
                  <c:v>27.157500000000002</c:v>
                </c:pt>
                <c:pt idx="2037">
                  <c:v>27.093048387096772</c:v>
                </c:pt>
                <c:pt idx="2038">
                  <c:v>27.096532258064517</c:v>
                </c:pt>
                <c:pt idx="2039">
                  <c:v>27.109161290322582</c:v>
                </c:pt>
                <c:pt idx="2040">
                  <c:v>27.155032258064516</c:v>
                </c:pt>
                <c:pt idx="2041">
                  <c:v>27.174483870967737</c:v>
                </c:pt>
                <c:pt idx="2042">
                  <c:v>27.199887096774191</c:v>
                </c:pt>
                <c:pt idx="2043">
                  <c:v>27.18217741935484</c:v>
                </c:pt>
                <c:pt idx="2044">
                  <c:v>27.128903225806447</c:v>
                </c:pt>
                <c:pt idx="2045">
                  <c:v>27.09870967741935</c:v>
                </c:pt>
                <c:pt idx="2046">
                  <c:v>27.001306451612901</c:v>
                </c:pt>
                <c:pt idx="2047">
                  <c:v>26.997967741935486</c:v>
                </c:pt>
                <c:pt idx="2048">
                  <c:v>26.946435483870964</c:v>
                </c:pt>
                <c:pt idx="2049">
                  <c:v>26.946870967741937</c:v>
                </c:pt>
                <c:pt idx="2050">
                  <c:v>26.977500000000003</c:v>
                </c:pt>
                <c:pt idx="2051">
                  <c:v>27.004064516129031</c:v>
                </c:pt>
                <c:pt idx="2052">
                  <c:v>27.030774193548389</c:v>
                </c:pt>
                <c:pt idx="2053">
                  <c:v>27.027000000000001</c:v>
                </c:pt>
                <c:pt idx="2054">
                  <c:v>27</c:v>
                </c:pt>
                <c:pt idx="2055">
                  <c:v>26.943822580645158</c:v>
                </c:pt>
                <c:pt idx="2056">
                  <c:v>26.864129032258067</c:v>
                </c:pt>
                <c:pt idx="2057">
                  <c:v>26.850629032258063</c:v>
                </c:pt>
                <c:pt idx="2058">
                  <c:v>26.853967741935481</c:v>
                </c:pt>
                <c:pt idx="2059">
                  <c:v>26.832629032258065</c:v>
                </c:pt>
                <c:pt idx="2060">
                  <c:v>26.845693548387093</c:v>
                </c:pt>
                <c:pt idx="2061">
                  <c:v>26.857596774193553</c:v>
                </c:pt>
                <c:pt idx="2062">
                  <c:v>26.848451612903226</c:v>
                </c:pt>
                <c:pt idx="2063">
                  <c:v>26.83596774193548</c:v>
                </c:pt>
                <c:pt idx="2064">
                  <c:v>26.810419354838707</c:v>
                </c:pt>
                <c:pt idx="2065">
                  <c:v>26.788354838709679</c:v>
                </c:pt>
                <c:pt idx="2066">
                  <c:v>26.776306451612907</c:v>
                </c:pt>
                <c:pt idx="2067">
                  <c:v>26.749306451612899</c:v>
                </c:pt>
                <c:pt idx="2068">
                  <c:v>26.738419354838705</c:v>
                </c:pt>
                <c:pt idx="2069">
                  <c:v>26.679919354838713</c:v>
                </c:pt>
                <c:pt idx="2070">
                  <c:v>26.654951612903229</c:v>
                </c:pt>
                <c:pt idx="2071">
                  <c:v>26.667725806451617</c:v>
                </c:pt>
                <c:pt idx="2072">
                  <c:v>26.661048387096777</c:v>
                </c:pt>
                <c:pt idx="2073">
                  <c:v>26.663370967741933</c:v>
                </c:pt>
                <c:pt idx="2074">
                  <c:v>26.619096774193544</c:v>
                </c:pt>
                <c:pt idx="2075">
                  <c:v>26.635209677419354</c:v>
                </c:pt>
                <c:pt idx="2076">
                  <c:v>26.624032258064517</c:v>
                </c:pt>
                <c:pt idx="2077">
                  <c:v>26.577145161290325</c:v>
                </c:pt>
                <c:pt idx="2078">
                  <c:v>26.563790322580644</c:v>
                </c:pt>
                <c:pt idx="2079">
                  <c:v>26.530693548387092</c:v>
                </c:pt>
                <c:pt idx="2080">
                  <c:v>26.492516129032257</c:v>
                </c:pt>
                <c:pt idx="2081">
                  <c:v>26.443016129032255</c:v>
                </c:pt>
                <c:pt idx="2082">
                  <c:v>26.387419354838709</c:v>
                </c:pt>
                <c:pt idx="2083">
                  <c:v>26.386403225806447</c:v>
                </c:pt>
                <c:pt idx="2084">
                  <c:v>26.324419354838707</c:v>
                </c:pt>
                <c:pt idx="2085">
                  <c:v>26.261709677419354</c:v>
                </c:pt>
                <c:pt idx="2086">
                  <c:v>26.232532258064513</c:v>
                </c:pt>
                <c:pt idx="2087">
                  <c:v>26.160677419354844</c:v>
                </c:pt>
                <c:pt idx="2088">
                  <c:v>26.109290322580645</c:v>
                </c:pt>
                <c:pt idx="2089">
                  <c:v>25.993887096774195</c:v>
                </c:pt>
                <c:pt idx="2090">
                  <c:v>25.897790322580647</c:v>
                </c:pt>
                <c:pt idx="2091">
                  <c:v>25.820999999999998</c:v>
                </c:pt>
                <c:pt idx="2092">
                  <c:v>25.745951612903227</c:v>
                </c:pt>
                <c:pt idx="2093">
                  <c:v>25.65391935483871</c:v>
                </c:pt>
                <c:pt idx="2094">
                  <c:v>25.59411290322581</c:v>
                </c:pt>
                <c:pt idx="2095">
                  <c:v>25.571032258064509</c:v>
                </c:pt>
                <c:pt idx="2096">
                  <c:v>25.547951612903226</c:v>
                </c:pt>
                <c:pt idx="2097">
                  <c:v>25.504983870967742</c:v>
                </c:pt>
                <c:pt idx="2098">
                  <c:v>25.477548387096771</c:v>
                </c:pt>
                <c:pt idx="2099">
                  <c:v>25.446919354838712</c:v>
                </c:pt>
                <c:pt idx="2100">
                  <c:v>25.399306451612905</c:v>
                </c:pt>
                <c:pt idx="2101">
                  <c:v>25.35648387096774</c:v>
                </c:pt>
                <c:pt idx="2102">
                  <c:v>25.280709677419356</c:v>
                </c:pt>
                <c:pt idx="2103">
                  <c:v>25.245435483870967</c:v>
                </c:pt>
                <c:pt idx="2104">
                  <c:v>25.161096774193549</c:v>
                </c:pt>
                <c:pt idx="2105">
                  <c:v>25.140338709677426</c:v>
                </c:pt>
                <c:pt idx="2106">
                  <c:v>25.140338709677426</c:v>
                </c:pt>
                <c:pt idx="2107">
                  <c:v>25.107822580645156</c:v>
                </c:pt>
                <c:pt idx="2108">
                  <c:v>25.139177419354841</c:v>
                </c:pt>
                <c:pt idx="2109">
                  <c:v>25.118129032258064</c:v>
                </c:pt>
                <c:pt idx="2110">
                  <c:v>25.096645161290322</c:v>
                </c:pt>
                <c:pt idx="2111">
                  <c:v>25.05440322580645</c:v>
                </c:pt>
                <c:pt idx="2112">
                  <c:v>25.01767741935484</c:v>
                </c:pt>
                <c:pt idx="2113">
                  <c:v>24.988645161290325</c:v>
                </c:pt>
                <c:pt idx="2114">
                  <c:v>24.955838709677419</c:v>
                </c:pt>
                <c:pt idx="2115">
                  <c:v>24.934935483870966</c:v>
                </c:pt>
                <c:pt idx="2116">
                  <c:v>24.910112903225805</c:v>
                </c:pt>
                <c:pt idx="2117">
                  <c:v>24.902709677419352</c:v>
                </c:pt>
                <c:pt idx="2118">
                  <c:v>24.914177419354839</c:v>
                </c:pt>
                <c:pt idx="2119">
                  <c:v>24.92317741935484</c:v>
                </c:pt>
                <c:pt idx="2120">
                  <c:v>24.948870967741939</c:v>
                </c:pt>
                <c:pt idx="2121">
                  <c:v>24.934645161290319</c:v>
                </c:pt>
                <c:pt idx="2122">
                  <c:v>24.935516129032258</c:v>
                </c:pt>
                <c:pt idx="2123">
                  <c:v>24.957435483870967</c:v>
                </c:pt>
                <c:pt idx="2124">
                  <c:v>24.916354838709676</c:v>
                </c:pt>
                <c:pt idx="2125">
                  <c:v>24.937112903225806</c:v>
                </c:pt>
                <c:pt idx="2126">
                  <c:v>24.883258064516131</c:v>
                </c:pt>
                <c:pt idx="2127">
                  <c:v>24.903145161290322</c:v>
                </c:pt>
                <c:pt idx="2128">
                  <c:v>24.90677419354839</c:v>
                </c:pt>
                <c:pt idx="2129">
                  <c:v>24.867145161290317</c:v>
                </c:pt>
                <c:pt idx="2130">
                  <c:v>24.868596774193549</c:v>
                </c:pt>
                <c:pt idx="2131">
                  <c:v>24.882967741935484</c:v>
                </c:pt>
                <c:pt idx="2132">
                  <c:v>24.848854838709677</c:v>
                </c:pt>
                <c:pt idx="2133">
                  <c:v>24.852338709677422</c:v>
                </c:pt>
                <c:pt idx="2134">
                  <c:v>24.893129032258063</c:v>
                </c:pt>
                <c:pt idx="2135">
                  <c:v>24.900967741935482</c:v>
                </c:pt>
                <c:pt idx="2136">
                  <c:v>24.923322580645166</c:v>
                </c:pt>
                <c:pt idx="2137">
                  <c:v>24.935516129032258</c:v>
                </c:pt>
                <c:pt idx="2138">
                  <c:v>24.910112903225805</c:v>
                </c:pt>
                <c:pt idx="2139">
                  <c:v>24.89066129032258</c:v>
                </c:pt>
                <c:pt idx="2140">
                  <c:v>24.878322580645161</c:v>
                </c:pt>
                <c:pt idx="2141">
                  <c:v>24.857129032258065</c:v>
                </c:pt>
                <c:pt idx="2142">
                  <c:v>24.849</c:v>
                </c:pt>
                <c:pt idx="2143">
                  <c:v>24.81924193548387</c:v>
                </c:pt>
                <c:pt idx="2144">
                  <c:v>24.825048387096778</c:v>
                </c:pt>
                <c:pt idx="2145">
                  <c:v>24.809951612903227</c:v>
                </c:pt>
                <c:pt idx="2146">
                  <c:v>24.810967741935482</c:v>
                </c:pt>
                <c:pt idx="2147">
                  <c:v>24.806467741935482</c:v>
                </c:pt>
                <c:pt idx="2148">
                  <c:v>24.718354838709683</c:v>
                </c:pt>
                <c:pt idx="2149">
                  <c:v>24.66958064516129</c:v>
                </c:pt>
                <c:pt idx="2150">
                  <c:v>24.622693548387094</c:v>
                </c:pt>
                <c:pt idx="2151">
                  <c:v>24.553887096774194</c:v>
                </c:pt>
                <c:pt idx="2152">
                  <c:v>24.492919354838712</c:v>
                </c:pt>
                <c:pt idx="2153">
                  <c:v>24.45270967741936</c:v>
                </c:pt>
                <c:pt idx="2154">
                  <c:v>24.370258064516126</c:v>
                </c:pt>
                <c:pt idx="2155">
                  <c:v>24.348048387096775</c:v>
                </c:pt>
                <c:pt idx="2156">
                  <c:v>24.316258064516127</c:v>
                </c:pt>
                <c:pt idx="2157">
                  <c:v>24.320612903225811</c:v>
                </c:pt>
                <c:pt idx="2158">
                  <c:v>24.271403225806456</c:v>
                </c:pt>
                <c:pt idx="2159">
                  <c:v>24.246580645161295</c:v>
                </c:pt>
                <c:pt idx="2160">
                  <c:v>24.202451612903229</c:v>
                </c:pt>
                <c:pt idx="2161">
                  <c:v>24.158032258064516</c:v>
                </c:pt>
                <c:pt idx="2162">
                  <c:v>24.117677419354838</c:v>
                </c:pt>
                <c:pt idx="2163">
                  <c:v>24.119564516129032</c:v>
                </c:pt>
                <c:pt idx="2164">
                  <c:v>24.039580645161294</c:v>
                </c:pt>
                <c:pt idx="2165">
                  <c:v>23.995451612903221</c:v>
                </c:pt>
                <c:pt idx="2166">
                  <c:v>23.993129032258068</c:v>
                </c:pt>
                <c:pt idx="2167">
                  <c:v>23.969322580645162</c:v>
                </c:pt>
                <c:pt idx="2168">
                  <c:v>23.952483870967743</c:v>
                </c:pt>
                <c:pt idx="2169">
                  <c:v>23.944209677419355</c:v>
                </c:pt>
                <c:pt idx="2170">
                  <c:v>23.932016129032259</c:v>
                </c:pt>
                <c:pt idx="2171">
                  <c:v>23.911403225806446</c:v>
                </c:pt>
                <c:pt idx="2172">
                  <c:v>23.885564516129033</c:v>
                </c:pt>
                <c:pt idx="2173">
                  <c:v>23.851306451612899</c:v>
                </c:pt>
                <c:pt idx="2174">
                  <c:v>23.819080645161293</c:v>
                </c:pt>
                <c:pt idx="2175">
                  <c:v>23.801806451612904</c:v>
                </c:pt>
                <c:pt idx="2176">
                  <c:v>23.772629032258067</c:v>
                </c:pt>
                <c:pt idx="2177">
                  <c:v>23.724580645161286</c:v>
                </c:pt>
                <c:pt idx="2178">
                  <c:v>23.697580645161292</c:v>
                </c:pt>
                <c:pt idx="2179">
                  <c:v>23.662596774193545</c:v>
                </c:pt>
                <c:pt idx="2180">
                  <c:v>23.624274193548384</c:v>
                </c:pt>
                <c:pt idx="2181">
                  <c:v>23.567661290322576</c:v>
                </c:pt>
                <c:pt idx="2182">
                  <c:v>23.537032258064517</c:v>
                </c:pt>
                <c:pt idx="2183">
                  <c:v>23.542548387096776</c:v>
                </c:pt>
                <c:pt idx="2184">
                  <c:v>23.520629032258068</c:v>
                </c:pt>
                <c:pt idx="2185">
                  <c:v>23.511629032258064</c:v>
                </c:pt>
                <c:pt idx="2186">
                  <c:v>23.522951612903224</c:v>
                </c:pt>
                <c:pt idx="2187">
                  <c:v>23.52120967741935</c:v>
                </c:pt>
                <c:pt idx="2188">
                  <c:v>23.495951612903227</c:v>
                </c:pt>
                <c:pt idx="2189">
                  <c:v>23.454145161290324</c:v>
                </c:pt>
                <c:pt idx="2190">
                  <c:v>23.439483870967745</c:v>
                </c:pt>
                <c:pt idx="2191">
                  <c:v>23.392887096774196</c:v>
                </c:pt>
                <c:pt idx="2192">
                  <c:v>23.349048387096772</c:v>
                </c:pt>
                <c:pt idx="2193">
                  <c:v>23.282274193548382</c:v>
                </c:pt>
                <c:pt idx="2194">
                  <c:v>23.282999999999998</c:v>
                </c:pt>
                <c:pt idx="2195">
                  <c:v>23.232338709677421</c:v>
                </c:pt>
                <c:pt idx="2196">
                  <c:v>23.257451612903221</c:v>
                </c:pt>
                <c:pt idx="2197">
                  <c:v>23.268338709677415</c:v>
                </c:pt>
                <c:pt idx="2198">
                  <c:v>23.298967741935485</c:v>
                </c:pt>
                <c:pt idx="2199">
                  <c:v>23.297806451612903</c:v>
                </c:pt>
                <c:pt idx="2200">
                  <c:v>23.321612903225805</c:v>
                </c:pt>
                <c:pt idx="2201">
                  <c:v>23.324370967741931</c:v>
                </c:pt>
                <c:pt idx="2202">
                  <c:v>23.295048387096777</c:v>
                </c:pt>
                <c:pt idx="2203">
                  <c:v>23.282564516129035</c:v>
                </c:pt>
                <c:pt idx="2204">
                  <c:v>23.246274193548388</c:v>
                </c:pt>
                <c:pt idx="2205">
                  <c:v>23.209548387096778</c:v>
                </c:pt>
                <c:pt idx="2206">
                  <c:v>23.181822580645157</c:v>
                </c:pt>
                <c:pt idx="2207">
                  <c:v>23.157290322580643</c:v>
                </c:pt>
                <c:pt idx="2208">
                  <c:v>23.183709677419355</c:v>
                </c:pt>
                <c:pt idx="2209">
                  <c:v>23.144370967741938</c:v>
                </c:pt>
                <c:pt idx="2210">
                  <c:v>23.166145161290324</c:v>
                </c:pt>
                <c:pt idx="2211">
                  <c:v>23.153080645161289</c:v>
                </c:pt>
                <c:pt idx="2212">
                  <c:v>23.135951612903227</c:v>
                </c:pt>
                <c:pt idx="2213">
                  <c:v>23.152499999999996</c:v>
                </c:pt>
                <c:pt idx="2214">
                  <c:v>23.11998387096774</c:v>
                </c:pt>
                <c:pt idx="2215">
                  <c:v>23.075419354838715</c:v>
                </c:pt>
                <c:pt idx="2216">
                  <c:v>23.061483870967741</c:v>
                </c:pt>
                <c:pt idx="2217">
                  <c:v>23.019532258064515</c:v>
                </c:pt>
                <c:pt idx="2218">
                  <c:v>22.969596774193551</c:v>
                </c:pt>
                <c:pt idx="2219">
                  <c:v>22.911387096774195</c:v>
                </c:pt>
                <c:pt idx="2220">
                  <c:v>22.870306451612901</c:v>
                </c:pt>
                <c:pt idx="2221">
                  <c:v>22.818919354838709</c:v>
                </c:pt>
                <c:pt idx="2222">
                  <c:v>22.795693548387099</c:v>
                </c:pt>
                <c:pt idx="2223">
                  <c:v>22.741983870967744</c:v>
                </c:pt>
                <c:pt idx="2224">
                  <c:v>22.692048387096772</c:v>
                </c:pt>
                <c:pt idx="2225">
                  <c:v>22.647919354838713</c:v>
                </c:pt>
                <c:pt idx="2226">
                  <c:v>22.613661290322582</c:v>
                </c:pt>
                <c:pt idx="2227">
                  <c:v>22.605532258064517</c:v>
                </c:pt>
                <c:pt idx="2228">
                  <c:v>22.594064516129031</c:v>
                </c:pt>
                <c:pt idx="2229">
                  <c:v>22.55777419354839</c:v>
                </c:pt>
                <c:pt idx="2230">
                  <c:v>22.503774193548384</c:v>
                </c:pt>
                <c:pt idx="2231">
                  <c:v>22.499564516129034</c:v>
                </c:pt>
                <c:pt idx="2232">
                  <c:v>22.507548387096772</c:v>
                </c:pt>
                <c:pt idx="2233">
                  <c:v>22.475467741935486</c:v>
                </c:pt>
                <c:pt idx="2234">
                  <c:v>22.457467741935485</c:v>
                </c:pt>
                <c:pt idx="2235">
                  <c:v>22.443822580645161</c:v>
                </c:pt>
                <c:pt idx="2236">
                  <c:v>22.449774193548389</c:v>
                </c:pt>
                <c:pt idx="2237">
                  <c:v>22.483306451612904</c:v>
                </c:pt>
                <c:pt idx="2238">
                  <c:v>22.468935483870968</c:v>
                </c:pt>
                <c:pt idx="2239">
                  <c:v>22.533967741935484</c:v>
                </c:pt>
                <c:pt idx="2240">
                  <c:v>22.521338709677419</c:v>
                </c:pt>
                <c:pt idx="2241">
                  <c:v>22.577370967741935</c:v>
                </c:pt>
                <c:pt idx="2242">
                  <c:v>22.602483870967742</c:v>
                </c:pt>
                <c:pt idx="2243">
                  <c:v>22.573741935483874</c:v>
                </c:pt>
                <c:pt idx="2244">
                  <c:v>22.569532258064516</c:v>
                </c:pt>
                <c:pt idx="2245">
                  <c:v>22.491435483870969</c:v>
                </c:pt>
                <c:pt idx="2246">
                  <c:v>22.442225806451614</c:v>
                </c:pt>
                <c:pt idx="2247">
                  <c:v>22.426693548387099</c:v>
                </c:pt>
                <c:pt idx="2248">
                  <c:v>22.371822580645162</c:v>
                </c:pt>
                <c:pt idx="2249">
                  <c:v>22.34801612903226</c:v>
                </c:pt>
                <c:pt idx="2250">
                  <c:v>22.346274193548389</c:v>
                </c:pt>
                <c:pt idx="2251">
                  <c:v>22.35672580645161</c:v>
                </c:pt>
                <c:pt idx="2252">
                  <c:v>22.351209677419352</c:v>
                </c:pt>
                <c:pt idx="2253">
                  <c:v>22.378209677419356</c:v>
                </c:pt>
                <c:pt idx="2254">
                  <c:v>22.407967741935483</c:v>
                </c:pt>
                <c:pt idx="2255">
                  <c:v>22.414790322580647</c:v>
                </c:pt>
                <c:pt idx="2256">
                  <c:v>22.460806451612903</c:v>
                </c:pt>
                <c:pt idx="2257">
                  <c:v>22.538322580645161</c:v>
                </c:pt>
                <c:pt idx="2258">
                  <c:v>22.592467741935483</c:v>
                </c:pt>
                <c:pt idx="2259">
                  <c:v>22.781032258064513</c:v>
                </c:pt>
                <c:pt idx="2260">
                  <c:v>22.99122580645161</c:v>
                </c:pt>
                <c:pt idx="2261">
                  <c:v>23.302887096774196</c:v>
                </c:pt>
                <c:pt idx="2262">
                  <c:v>23.698016129032258</c:v>
                </c:pt>
                <c:pt idx="2263">
                  <c:v>24.036967741935484</c:v>
                </c:pt>
                <c:pt idx="2264">
                  <c:v>24.199403225806453</c:v>
                </c:pt>
                <c:pt idx="2265">
                  <c:v>24.186919354838707</c:v>
                </c:pt>
                <c:pt idx="2266">
                  <c:v>24.071806451612904</c:v>
                </c:pt>
                <c:pt idx="2267">
                  <c:v>23.934629032258069</c:v>
                </c:pt>
                <c:pt idx="2268">
                  <c:v>23.799048387096775</c:v>
                </c:pt>
                <c:pt idx="2269">
                  <c:v>23.71035483870968</c:v>
                </c:pt>
                <c:pt idx="2270">
                  <c:v>23.600903225806452</c:v>
                </c:pt>
                <c:pt idx="2271">
                  <c:v>23.476645161290325</c:v>
                </c:pt>
                <c:pt idx="2272">
                  <c:v>23.330903225806455</c:v>
                </c:pt>
                <c:pt idx="2273">
                  <c:v>23.267467741935484</c:v>
                </c:pt>
                <c:pt idx="2274">
                  <c:v>23.100096774193549</c:v>
                </c:pt>
                <c:pt idx="2275">
                  <c:v>22.981354838709677</c:v>
                </c:pt>
                <c:pt idx="2276">
                  <c:v>22.816016129032256</c:v>
                </c:pt>
                <c:pt idx="2277">
                  <c:v>22.678548387096775</c:v>
                </c:pt>
                <c:pt idx="2278">
                  <c:v>22.544419354838709</c:v>
                </c:pt>
                <c:pt idx="2279">
                  <c:v>22.410145161290323</c:v>
                </c:pt>
                <c:pt idx="2280">
                  <c:v>22.282983870967744</c:v>
                </c:pt>
                <c:pt idx="2281">
                  <c:v>22.173677419354838</c:v>
                </c:pt>
                <c:pt idx="2282">
                  <c:v>22.064951612903226</c:v>
                </c:pt>
                <c:pt idx="2283">
                  <c:v>22.014725806451615</c:v>
                </c:pt>
                <c:pt idx="2284">
                  <c:v>21.911225806451611</c:v>
                </c:pt>
                <c:pt idx="2285">
                  <c:v>21.812806451612904</c:v>
                </c:pt>
                <c:pt idx="2286">
                  <c:v>21.747193548387099</c:v>
                </c:pt>
                <c:pt idx="2287">
                  <c:v>21.639193548387098</c:v>
                </c:pt>
                <c:pt idx="2288">
                  <c:v>21.549629032258064</c:v>
                </c:pt>
                <c:pt idx="2289">
                  <c:v>21.431903225806451</c:v>
                </c:pt>
                <c:pt idx="2290">
                  <c:v>21.335516129032261</c:v>
                </c:pt>
                <c:pt idx="2291">
                  <c:v>21.224758064516131</c:v>
                </c:pt>
                <c:pt idx="2292">
                  <c:v>21.111532258064514</c:v>
                </c:pt>
                <c:pt idx="2293">
                  <c:v>21.018048387096776</c:v>
                </c:pt>
                <c:pt idx="2294">
                  <c:v>20.944596774193549</c:v>
                </c:pt>
                <c:pt idx="2295">
                  <c:v>20.850532258064515</c:v>
                </c:pt>
                <c:pt idx="2296">
                  <c:v>20.770403225806451</c:v>
                </c:pt>
                <c:pt idx="2297">
                  <c:v>20.699274193548387</c:v>
                </c:pt>
                <c:pt idx="2298">
                  <c:v>20.626548387096776</c:v>
                </c:pt>
                <c:pt idx="2299">
                  <c:v>20.502290322580645</c:v>
                </c:pt>
                <c:pt idx="2300">
                  <c:v>20.424483870967741</c:v>
                </c:pt>
                <c:pt idx="2301">
                  <c:v>20.30516129032258</c:v>
                </c:pt>
                <c:pt idx="2302">
                  <c:v>20.259580645161289</c:v>
                </c:pt>
                <c:pt idx="2303">
                  <c:v>20.171903225806449</c:v>
                </c:pt>
                <c:pt idx="2304">
                  <c:v>20.082483870967742</c:v>
                </c:pt>
                <c:pt idx="2305">
                  <c:v>20.01266129032258</c:v>
                </c:pt>
                <c:pt idx="2306">
                  <c:v>19.967370967741935</c:v>
                </c:pt>
                <c:pt idx="2307">
                  <c:v>19.839774193548386</c:v>
                </c:pt>
                <c:pt idx="2308">
                  <c:v>19.768790322580646</c:v>
                </c:pt>
                <c:pt idx="2309">
                  <c:v>19.685467741935483</c:v>
                </c:pt>
                <c:pt idx="2310">
                  <c:v>19.612016129032259</c:v>
                </c:pt>
                <c:pt idx="2311">
                  <c:v>19.569483870967744</c:v>
                </c:pt>
                <c:pt idx="2312">
                  <c:v>19.483403225806455</c:v>
                </c:pt>
                <c:pt idx="2313">
                  <c:v>19.460032258064519</c:v>
                </c:pt>
                <c:pt idx="2314">
                  <c:v>19.472370967741938</c:v>
                </c:pt>
                <c:pt idx="2315">
                  <c:v>19.451903225806451</c:v>
                </c:pt>
                <c:pt idx="2316">
                  <c:v>19.408209677419354</c:v>
                </c:pt>
                <c:pt idx="2317">
                  <c:v>19.407048387096776</c:v>
                </c:pt>
                <c:pt idx="2318">
                  <c:v>19.37191935483871</c:v>
                </c:pt>
                <c:pt idx="2319">
                  <c:v>19.349129032258062</c:v>
                </c:pt>
                <c:pt idx="2320">
                  <c:v>19.335048387096776</c:v>
                </c:pt>
                <c:pt idx="2321">
                  <c:v>19.236629032258065</c:v>
                </c:pt>
                <c:pt idx="2322">
                  <c:v>19.153596774193549</c:v>
                </c:pt>
                <c:pt idx="2323">
                  <c:v>19.119338709677418</c:v>
                </c:pt>
                <c:pt idx="2324">
                  <c:v>19.080145161290321</c:v>
                </c:pt>
                <c:pt idx="2325">
                  <c:v>19.023387096774194</c:v>
                </c:pt>
                <c:pt idx="2326">
                  <c:v>19.003209677419353</c:v>
                </c:pt>
                <c:pt idx="2327">
                  <c:v>19.011483870967744</c:v>
                </c:pt>
                <c:pt idx="2328">
                  <c:v>19.036016129032262</c:v>
                </c:pt>
                <c:pt idx="2329">
                  <c:v>19.063596774193549</c:v>
                </c:pt>
                <c:pt idx="2330">
                  <c:v>19.077096774193549</c:v>
                </c:pt>
                <c:pt idx="2331">
                  <c:v>19.106274193548387</c:v>
                </c:pt>
                <c:pt idx="2332">
                  <c:v>19.104677419354839</c:v>
                </c:pt>
                <c:pt idx="2333">
                  <c:v>19.060112903225807</c:v>
                </c:pt>
                <c:pt idx="2334">
                  <c:v>19.073177419354838</c:v>
                </c:pt>
                <c:pt idx="2335">
                  <c:v>18.980854838709678</c:v>
                </c:pt>
                <c:pt idx="2336">
                  <c:v>18.966774193548385</c:v>
                </c:pt>
                <c:pt idx="2337">
                  <c:v>18.908564516129033</c:v>
                </c:pt>
                <c:pt idx="2338">
                  <c:v>18.909725806451615</c:v>
                </c:pt>
                <c:pt idx="2339">
                  <c:v>18.876193548387096</c:v>
                </c:pt>
                <c:pt idx="2340">
                  <c:v>18.89201612903226</c:v>
                </c:pt>
                <c:pt idx="2341">
                  <c:v>18.883016129032256</c:v>
                </c:pt>
                <c:pt idx="2342">
                  <c:v>18.862838709677419</c:v>
                </c:pt>
                <c:pt idx="2343">
                  <c:v>18.921774193548387</c:v>
                </c:pt>
                <c:pt idx="2344">
                  <c:v>18.956903225806453</c:v>
                </c:pt>
                <c:pt idx="2345">
                  <c:v>18.978532258064515</c:v>
                </c:pt>
                <c:pt idx="2346">
                  <c:v>19.001758064516128</c:v>
                </c:pt>
                <c:pt idx="2347">
                  <c:v>18.992758064516131</c:v>
                </c:pt>
                <c:pt idx="2348">
                  <c:v>19.018451612903224</c:v>
                </c:pt>
                <c:pt idx="2349">
                  <c:v>19.029048387096775</c:v>
                </c:pt>
                <c:pt idx="2350">
                  <c:v>19.037177419354837</c:v>
                </c:pt>
                <c:pt idx="2351">
                  <c:v>19.026580645161289</c:v>
                </c:pt>
                <c:pt idx="2352">
                  <c:v>19.032967741935483</c:v>
                </c:pt>
                <c:pt idx="2353">
                  <c:v>19.001032258064512</c:v>
                </c:pt>
                <c:pt idx="2354">
                  <c:v>19.007274193548387</c:v>
                </c:pt>
                <c:pt idx="2355">
                  <c:v>19.05387096774194</c:v>
                </c:pt>
                <c:pt idx="2356">
                  <c:v>19.054016129032256</c:v>
                </c:pt>
                <c:pt idx="2357">
                  <c:v>19.066499999999998</c:v>
                </c:pt>
                <c:pt idx="2358">
                  <c:v>19.134580645161289</c:v>
                </c:pt>
                <c:pt idx="2359">
                  <c:v>19.194967741935482</c:v>
                </c:pt>
                <c:pt idx="2360">
                  <c:v>19.273209677419356</c:v>
                </c:pt>
                <c:pt idx="2361">
                  <c:v>19.319661290322582</c:v>
                </c:pt>
                <c:pt idx="2362">
                  <c:v>19.372935483870968</c:v>
                </c:pt>
                <c:pt idx="2363">
                  <c:v>19.418661290322582</c:v>
                </c:pt>
                <c:pt idx="2364">
                  <c:v>19.453935483870968</c:v>
                </c:pt>
                <c:pt idx="2365">
                  <c:v>19.470338709677421</c:v>
                </c:pt>
                <c:pt idx="2366">
                  <c:v>19.437822580645161</c:v>
                </c:pt>
                <c:pt idx="2367">
                  <c:v>19.440870967741937</c:v>
                </c:pt>
                <c:pt idx="2368">
                  <c:v>19.393112903225809</c:v>
                </c:pt>
                <c:pt idx="2369">
                  <c:v>19.402112903225806</c:v>
                </c:pt>
                <c:pt idx="2370">
                  <c:v>19.354209677419355</c:v>
                </c:pt>
                <c:pt idx="2371">
                  <c:v>19.361322580645162</c:v>
                </c:pt>
                <c:pt idx="2372">
                  <c:v>19.360596774193546</c:v>
                </c:pt>
                <c:pt idx="2373">
                  <c:v>19.347967741935484</c:v>
                </c:pt>
                <c:pt idx="2374">
                  <c:v>19.328951612903222</c:v>
                </c:pt>
                <c:pt idx="2375">
                  <c:v>19.378451612903223</c:v>
                </c:pt>
                <c:pt idx="2376">
                  <c:v>19.372935483870968</c:v>
                </c:pt>
                <c:pt idx="2377">
                  <c:v>19.430854838709678</c:v>
                </c:pt>
                <c:pt idx="2378">
                  <c:v>19.446967741935484</c:v>
                </c:pt>
                <c:pt idx="2379">
                  <c:v>19.403709677419354</c:v>
                </c:pt>
                <c:pt idx="2380">
                  <c:v>19.465403225806451</c:v>
                </c:pt>
                <c:pt idx="2381">
                  <c:v>19.462790322580645</c:v>
                </c:pt>
                <c:pt idx="2382">
                  <c:v>19.48456451612903</c:v>
                </c:pt>
                <c:pt idx="2383">
                  <c:v>19.489209677419353</c:v>
                </c:pt>
                <c:pt idx="2384">
                  <c:v>19.464677419354839</c:v>
                </c:pt>
                <c:pt idx="2385">
                  <c:v>19.437822580645161</c:v>
                </c:pt>
                <c:pt idx="2386">
                  <c:v>19.431435483870967</c:v>
                </c:pt>
                <c:pt idx="2387">
                  <c:v>19.443919354838709</c:v>
                </c:pt>
                <c:pt idx="2388">
                  <c:v>19.459306451612903</c:v>
                </c:pt>
                <c:pt idx="2389">
                  <c:v>19.481661290322581</c:v>
                </c:pt>
                <c:pt idx="2390">
                  <c:v>19.514612903225803</c:v>
                </c:pt>
                <c:pt idx="2391">
                  <c:v>19.538564516129036</c:v>
                </c:pt>
                <c:pt idx="2392">
                  <c:v>19.554967741935485</c:v>
                </c:pt>
                <c:pt idx="2393">
                  <c:v>19.595177419354837</c:v>
                </c:pt>
                <c:pt idx="2394">
                  <c:v>19.624790322580644</c:v>
                </c:pt>
                <c:pt idx="2395">
                  <c:v>19.704774193548388</c:v>
                </c:pt>
                <c:pt idx="2396">
                  <c:v>19.729596774193549</c:v>
                </c:pt>
                <c:pt idx="2397">
                  <c:v>19.763999999999999</c:v>
                </c:pt>
                <c:pt idx="2398">
                  <c:v>19.805806451612906</c:v>
                </c:pt>
                <c:pt idx="2399">
                  <c:v>19.770532258064517</c:v>
                </c:pt>
                <c:pt idx="2400">
                  <c:v>19.764145161290323</c:v>
                </c:pt>
                <c:pt idx="2401">
                  <c:v>19.72901612903226</c:v>
                </c:pt>
                <c:pt idx="2402">
                  <c:v>19.70593548387097</c:v>
                </c:pt>
                <c:pt idx="2403">
                  <c:v>19.674725806451615</c:v>
                </c:pt>
                <c:pt idx="2404">
                  <c:v>19.685758064516129</c:v>
                </c:pt>
                <c:pt idx="2405">
                  <c:v>19.668193548387098</c:v>
                </c:pt>
                <c:pt idx="2406">
                  <c:v>19.71290322580645</c:v>
                </c:pt>
                <c:pt idx="2407">
                  <c:v>19.723064516129032</c:v>
                </c:pt>
                <c:pt idx="2408">
                  <c:v>19.783161290322582</c:v>
                </c:pt>
                <c:pt idx="2409">
                  <c:v>19.84659677419355</c:v>
                </c:pt>
                <c:pt idx="2410">
                  <c:v>19.916999999999998</c:v>
                </c:pt>
                <c:pt idx="2411">
                  <c:v>19.984209677419354</c:v>
                </c:pt>
                <c:pt idx="2412">
                  <c:v>20.065064516129034</c:v>
                </c:pt>
                <c:pt idx="2413">
                  <c:v>20.139677419354836</c:v>
                </c:pt>
                <c:pt idx="2414">
                  <c:v>20.144758064516129</c:v>
                </c:pt>
                <c:pt idx="2415">
                  <c:v>20.157241935483871</c:v>
                </c:pt>
                <c:pt idx="2416">
                  <c:v>20.168564516129031</c:v>
                </c:pt>
                <c:pt idx="2417">
                  <c:v>20.168129032258065</c:v>
                </c:pt>
                <c:pt idx="2418">
                  <c:v>20.152741935483871</c:v>
                </c:pt>
                <c:pt idx="2419">
                  <c:v>20.154919354838707</c:v>
                </c:pt>
                <c:pt idx="2420">
                  <c:v>20.180612903225807</c:v>
                </c:pt>
                <c:pt idx="2421">
                  <c:v>20.211967741935485</c:v>
                </c:pt>
                <c:pt idx="2422">
                  <c:v>20.270322580645161</c:v>
                </c:pt>
                <c:pt idx="2423">
                  <c:v>20.328387096774197</c:v>
                </c:pt>
                <c:pt idx="2424">
                  <c:v>20.412870967741934</c:v>
                </c:pt>
                <c:pt idx="2425">
                  <c:v>20.506209677419356</c:v>
                </c:pt>
                <c:pt idx="2426">
                  <c:v>20.627709677419354</c:v>
                </c:pt>
                <c:pt idx="2427">
                  <c:v>20.705806451612904</c:v>
                </c:pt>
                <c:pt idx="2428">
                  <c:v>20.782161290322581</c:v>
                </c:pt>
                <c:pt idx="2429">
                  <c:v>20.879564516129033</c:v>
                </c:pt>
                <c:pt idx="2430">
                  <c:v>20.968112903225805</c:v>
                </c:pt>
                <c:pt idx="2431">
                  <c:v>21.043596774193546</c:v>
                </c:pt>
                <c:pt idx="2432">
                  <c:v>21.092516129032258</c:v>
                </c:pt>
                <c:pt idx="2433">
                  <c:v>21.147677419354839</c:v>
                </c:pt>
                <c:pt idx="2434">
                  <c:v>21.202403225806453</c:v>
                </c:pt>
                <c:pt idx="2435">
                  <c:v>21.275274193548388</c:v>
                </c:pt>
                <c:pt idx="2436">
                  <c:v>21.317225806451614</c:v>
                </c:pt>
                <c:pt idx="2437">
                  <c:v>21.346258064516128</c:v>
                </c:pt>
                <c:pt idx="2438">
                  <c:v>21.300096774193545</c:v>
                </c:pt>
                <c:pt idx="2439">
                  <c:v>21.409983870967739</c:v>
                </c:pt>
                <c:pt idx="2440">
                  <c:v>21.525677419354839</c:v>
                </c:pt>
                <c:pt idx="2441">
                  <c:v>21.590564516129032</c:v>
                </c:pt>
                <c:pt idx="2442">
                  <c:v>21.675774193548389</c:v>
                </c:pt>
                <c:pt idx="2443">
                  <c:v>21.828048387096775</c:v>
                </c:pt>
                <c:pt idx="2444">
                  <c:v>21.92341935483871</c:v>
                </c:pt>
                <c:pt idx="2445">
                  <c:v>22.078741935483873</c:v>
                </c:pt>
                <c:pt idx="2446">
                  <c:v>22.248435483870971</c:v>
                </c:pt>
                <c:pt idx="2447">
                  <c:v>22.393306451612901</c:v>
                </c:pt>
                <c:pt idx="2448">
                  <c:v>22.575629032258064</c:v>
                </c:pt>
                <c:pt idx="2449">
                  <c:v>22.7146935483871</c:v>
                </c:pt>
                <c:pt idx="2450">
                  <c:v>22.83227419354839</c:v>
                </c:pt>
                <c:pt idx="2451">
                  <c:v>22.953629032258068</c:v>
                </c:pt>
                <c:pt idx="2452">
                  <c:v>23.072225806451616</c:v>
                </c:pt>
                <c:pt idx="2453">
                  <c:v>23.164983870967742</c:v>
                </c:pt>
                <c:pt idx="2454">
                  <c:v>23.250048387096772</c:v>
                </c:pt>
                <c:pt idx="2455">
                  <c:v>23.336274193548388</c:v>
                </c:pt>
                <c:pt idx="2456">
                  <c:v>23.424387096774193</c:v>
                </c:pt>
                <c:pt idx="2457">
                  <c:v>23.524983870967741</c:v>
                </c:pt>
                <c:pt idx="2458">
                  <c:v>23.665354838709675</c:v>
                </c:pt>
                <c:pt idx="2459">
                  <c:v>23.796290322580649</c:v>
                </c:pt>
                <c:pt idx="2460">
                  <c:v>24.008516129032259</c:v>
                </c:pt>
                <c:pt idx="2461">
                  <c:v>24.23322580645161</c:v>
                </c:pt>
                <c:pt idx="2462">
                  <c:v>24.459387096774194</c:v>
                </c:pt>
                <c:pt idx="2463">
                  <c:v>24.742306451612901</c:v>
                </c:pt>
                <c:pt idx="2464">
                  <c:v>25.052516129032259</c:v>
                </c:pt>
                <c:pt idx="2465">
                  <c:v>25.327887096774194</c:v>
                </c:pt>
                <c:pt idx="2466">
                  <c:v>25.664080645161288</c:v>
                </c:pt>
                <c:pt idx="2467">
                  <c:v>25.986048387096776</c:v>
                </c:pt>
                <c:pt idx="2468">
                  <c:v>26.279709677419351</c:v>
                </c:pt>
                <c:pt idx="2469">
                  <c:v>26.596016129032261</c:v>
                </c:pt>
                <c:pt idx="2470">
                  <c:v>26.90317741935484</c:v>
                </c:pt>
                <c:pt idx="2471">
                  <c:v>27.253016129032257</c:v>
                </c:pt>
                <c:pt idx="2472">
                  <c:v>27.607209677419355</c:v>
                </c:pt>
                <c:pt idx="2473">
                  <c:v>28.015548387096775</c:v>
                </c:pt>
                <c:pt idx="2474">
                  <c:v>28.451758064516127</c:v>
                </c:pt>
                <c:pt idx="2475">
                  <c:v>28.933983870967744</c:v>
                </c:pt>
                <c:pt idx="2476">
                  <c:v>29.389064516129036</c:v>
                </c:pt>
                <c:pt idx="2477">
                  <c:v>29.955048387096774</c:v>
                </c:pt>
                <c:pt idx="2478">
                  <c:v>30.676499999999997</c:v>
                </c:pt>
                <c:pt idx="2479">
                  <c:v>31.399693548387095</c:v>
                </c:pt>
                <c:pt idx="2480">
                  <c:v>31.689145161290327</c:v>
                </c:pt>
                <c:pt idx="2481">
                  <c:v>32.541532258064514</c:v>
                </c:pt>
                <c:pt idx="2482">
                  <c:v>33.461999999999996</c:v>
                </c:pt>
                <c:pt idx="2483">
                  <c:v>34.511516129032259</c:v>
                </c:pt>
                <c:pt idx="2484">
                  <c:v>35.63114516129032</c:v>
                </c:pt>
                <c:pt idx="2485">
                  <c:v>36.903193548387094</c:v>
                </c:pt>
                <c:pt idx="2486">
                  <c:v>38.323161290322581</c:v>
                </c:pt>
                <c:pt idx="2487">
                  <c:v>39.822096774193547</c:v>
                </c:pt>
                <c:pt idx="2488">
                  <c:v>41.527887096774194</c:v>
                </c:pt>
                <c:pt idx="2489">
                  <c:v>43.322516129032259</c:v>
                </c:pt>
                <c:pt idx="2490">
                  <c:v>45.190451612903232</c:v>
                </c:pt>
                <c:pt idx="2491">
                  <c:v>46.48674193548387</c:v>
                </c:pt>
                <c:pt idx="2492">
                  <c:v>46.873306451612905</c:v>
                </c:pt>
                <c:pt idx="2493">
                  <c:v>47.88391935483871</c:v>
                </c:pt>
                <c:pt idx="2494">
                  <c:v>51.199548387096776</c:v>
                </c:pt>
                <c:pt idx="2495">
                  <c:v>54.542177419354836</c:v>
                </c:pt>
                <c:pt idx="2496">
                  <c:v>56.385435483870971</c:v>
                </c:pt>
                <c:pt idx="2497">
                  <c:v>57.33812903225806</c:v>
                </c:pt>
                <c:pt idx="2498">
                  <c:v>57.969435483870967</c:v>
                </c:pt>
                <c:pt idx="2499">
                  <c:v>58.293580645161299</c:v>
                </c:pt>
                <c:pt idx="2500">
                  <c:v>58.543548387096777</c:v>
                </c:pt>
                <c:pt idx="2501">
                  <c:v>58.542532258064512</c:v>
                </c:pt>
                <c:pt idx="2502">
                  <c:v>58.427999999999997</c:v>
                </c:pt>
                <c:pt idx="2503">
                  <c:v>58.082806451612903</c:v>
                </c:pt>
                <c:pt idx="2504">
                  <c:v>57.733258064516143</c:v>
                </c:pt>
                <c:pt idx="2505">
                  <c:v>57.280790322580643</c:v>
                </c:pt>
                <c:pt idx="2506">
                  <c:v>56.730919354838704</c:v>
                </c:pt>
                <c:pt idx="2507">
                  <c:v>56.121967741935492</c:v>
                </c:pt>
                <c:pt idx="2508">
                  <c:v>55.546693548387104</c:v>
                </c:pt>
                <c:pt idx="2509">
                  <c:v>55.002338709677424</c:v>
                </c:pt>
                <c:pt idx="2510">
                  <c:v>54.634064516129037</c:v>
                </c:pt>
                <c:pt idx="2511">
                  <c:v>54.633919354838717</c:v>
                </c:pt>
                <c:pt idx="2512">
                  <c:v>54.820016129032254</c:v>
                </c:pt>
                <c:pt idx="2513">
                  <c:v>54.979112903225804</c:v>
                </c:pt>
                <c:pt idx="2514">
                  <c:v>54.898693548387094</c:v>
                </c:pt>
                <c:pt idx="2515">
                  <c:v>54.493983870967746</c:v>
                </c:pt>
                <c:pt idx="2516">
                  <c:v>53.882564516129037</c:v>
                </c:pt>
                <c:pt idx="2517">
                  <c:v>53.123080645161288</c:v>
                </c:pt>
                <c:pt idx="2518">
                  <c:v>52.335290322580647</c:v>
                </c:pt>
                <c:pt idx="2519">
                  <c:v>51.503661290322576</c:v>
                </c:pt>
                <c:pt idx="2520">
                  <c:v>50.591177419354842</c:v>
                </c:pt>
                <c:pt idx="2521">
                  <c:v>49.618451612903222</c:v>
                </c:pt>
                <c:pt idx="2522">
                  <c:v>48.661112903225813</c:v>
                </c:pt>
                <c:pt idx="2523">
                  <c:v>47.721193548387085</c:v>
                </c:pt>
                <c:pt idx="2524">
                  <c:v>46.811903225806454</c:v>
                </c:pt>
                <c:pt idx="2525">
                  <c:v>45.913064516129026</c:v>
                </c:pt>
                <c:pt idx="2526">
                  <c:v>45.020903225806457</c:v>
                </c:pt>
                <c:pt idx="2527">
                  <c:v>44.190290322580644</c:v>
                </c:pt>
                <c:pt idx="2528">
                  <c:v>43.463612903225801</c:v>
                </c:pt>
                <c:pt idx="2529">
                  <c:v>42.746080645161285</c:v>
                </c:pt>
                <c:pt idx="2530">
                  <c:v>42.158467741935482</c:v>
                </c:pt>
                <c:pt idx="2531">
                  <c:v>41.735177419354834</c:v>
                </c:pt>
                <c:pt idx="2532">
                  <c:v>41.451822580645157</c:v>
                </c:pt>
                <c:pt idx="2533">
                  <c:v>41.333370967741935</c:v>
                </c:pt>
                <c:pt idx="2534">
                  <c:v>41.318129032258064</c:v>
                </c:pt>
                <c:pt idx="2535">
                  <c:v>41.451532258064518</c:v>
                </c:pt>
                <c:pt idx="2536">
                  <c:v>41.676532258064512</c:v>
                </c:pt>
                <c:pt idx="2537">
                  <c:v>41.996903225806449</c:v>
                </c:pt>
                <c:pt idx="2538">
                  <c:v>42.067741935483873</c:v>
                </c:pt>
                <c:pt idx="2539">
                  <c:v>41.789032258064516</c:v>
                </c:pt>
                <c:pt idx="2540">
                  <c:v>41.342080645161289</c:v>
                </c:pt>
                <c:pt idx="2541">
                  <c:v>40.912548387096777</c:v>
                </c:pt>
                <c:pt idx="2542">
                  <c:v>40.325080645161286</c:v>
                </c:pt>
                <c:pt idx="2543">
                  <c:v>39.802935483870975</c:v>
                </c:pt>
                <c:pt idx="2544">
                  <c:v>39.369193548387095</c:v>
                </c:pt>
                <c:pt idx="2545">
                  <c:v>38.935741935483868</c:v>
                </c:pt>
                <c:pt idx="2546">
                  <c:v>38.554403225806453</c:v>
                </c:pt>
                <c:pt idx="2547">
                  <c:v>38.201080645161291</c:v>
                </c:pt>
                <c:pt idx="2548">
                  <c:v>37.829467741935488</c:v>
                </c:pt>
                <c:pt idx="2549">
                  <c:v>37.528548387096777</c:v>
                </c:pt>
                <c:pt idx="2550">
                  <c:v>37.256951612903222</c:v>
                </c:pt>
                <c:pt idx="2551">
                  <c:v>36.900870967741938</c:v>
                </c:pt>
                <c:pt idx="2552">
                  <c:v>36.67558064516129</c:v>
                </c:pt>
                <c:pt idx="2553">
                  <c:v>36.348822580645162</c:v>
                </c:pt>
                <c:pt idx="2554">
                  <c:v>35.917693548387092</c:v>
                </c:pt>
                <c:pt idx="2555">
                  <c:v>35.390612903225808</c:v>
                </c:pt>
                <c:pt idx="2556">
                  <c:v>34.958467741935486</c:v>
                </c:pt>
                <c:pt idx="2557">
                  <c:v>34.518483870967742</c:v>
                </c:pt>
                <c:pt idx="2558">
                  <c:v>34.075887096774196</c:v>
                </c:pt>
                <c:pt idx="2559">
                  <c:v>33.80327419354839</c:v>
                </c:pt>
                <c:pt idx="2560">
                  <c:v>33.674806451612902</c:v>
                </c:pt>
                <c:pt idx="2561">
                  <c:v>33.682499999999997</c:v>
                </c:pt>
                <c:pt idx="2562">
                  <c:v>33.727499999999999</c:v>
                </c:pt>
                <c:pt idx="2563">
                  <c:v>33.671177419354834</c:v>
                </c:pt>
                <c:pt idx="2564">
                  <c:v>33.496983870967739</c:v>
                </c:pt>
                <c:pt idx="2565">
                  <c:v>33.197516129032259</c:v>
                </c:pt>
                <c:pt idx="2566">
                  <c:v>32.941306451612903</c:v>
                </c:pt>
                <c:pt idx="2567">
                  <c:v>32.668403225806458</c:v>
                </c:pt>
                <c:pt idx="2568">
                  <c:v>32.367774193548385</c:v>
                </c:pt>
                <c:pt idx="2569">
                  <c:v>32.005741935483876</c:v>
                </c:pt>
                <c:pt idx="2570">
                  <c:v>31.63383870967742</c:v>
                </c:pt>
                <c:pt idx="2571">
                  <c:v>31.215338709677415</c:v>
                </c:pt>
                <c:pt idx="2572">
                  <c:v>30.816580645161292</c:v>
                </c:pt>
                <c:pt idx="2573">
                  <c:v>30.344661290322581</c:v>
                </c:pt>
                <c:pt idx="2574">
                  <c:v>29.921225806451613</c:v>
                </c:pt>
                <c:pt idx="2575">
                  <c:v>29.436532258064517</c:v>
                </c:pt>
                <c:pt idx="2576">
                  <c:v>29.020064516129036</c:v>
                </c:pt>
                <c:pt idx="2577">
                  <c:v>28.689387096774194</c:v>
                </c:pt>
                <c:pt idx="2578">
                  <c:v>28.39906451612903</c:v>
                </c:pt>
                <c:pt idx="2579">
                  <c:v>28.139225806451613</c:v>
                </c:pt>
                <c:pt idx="2580">
                  <c:v>27.890419354838709</c:v>
                </c:pt>
                <c:pt idx="2581">
                  <c:v>27.649016129032258</c:v>
                </c:pt>
                <c:pt idx="2582">
                  <c:v>27.526645161290318</c:v>
                </c:pt>
                <c:pt idx="2583">
                  <c:v>27.335032258064516</c:v>
                </c:pt>
                <c:pt idx="2584">
                  <c:v>27.1755</c:v>
                </c:pt>
                <c:pt idx="2585">
                  <c:v>27.026129032258062</c:v>
                </c:pt>
                <c:pt idx="2586">
                  <c:v>26.848016129032256</c:v>
                </c:pt>
                <c:pt idx="2587">
                  <c:v>26.634048387096772</c:v>
                </c:pt>
                <c:pt idx="2588">
                  <c:v>26.416596774193543</c:v>
                </c:pt>
                <c:pt idx="2589">
                  <c:v>26.204370967741934</c:v>
                </c:pt>
                <c:pt idx="2590">
                  <c:v>25.96485483870968</c:v>
                </c:pt>
                <c:pt idx="2591">
                  <c:v>25.759161290322581</c:v>
                </c:pt>
                <c:pt idx="2592">
                  <c:v>25.506145161290327</c:v>
                </c:pt>
                <c:pt idx="2593">
                  <c:v>25.290145161290326</c:v>
                </c:pt>
                <c:pt idx="2594">
                  <c:v>25.046419354838712</c:v>
                </c:pt>
                <c:pt idx="2595">
                  <c:v>24.904887096774196</c:v>
                </c:pt>
                <c:pt idx="2596">
                  <c:v>24.76582258064516</c:v>
                </c:pt>
                <c:pt idx="2597">
                  <c:v>24.705580645161294</c:v>
                </c:pt>
                <c:pt idx="2598">
                  <c:v>24.650129032258061</c:v>
                </c:pt>
                <c:pt idx="2599">
                  <c:v>24.585532258064514</c:v>
                </c:pt>
                <c:pt idx="2600">
                  <c:v>24.534000000000006</c:v>
                </c:pt>
                <c:pt idx="2601">
                  <c:v>24.518177419354839</c:v>
                </c:pt>
                <c:pt idx="2602">
                  <c:v>24.461709677419353</c:v>
                </c:pt>
                <c:pt idx="2603">
                  <c:v>24.442838709677421</c:v>
                </c:pt>
                <c:pt idx="2604">
                  <c:v>24.428612903225801</c:v>
                </c:pt>
                <c:pt idx="2605">
                  <c:v>24.391161290322582</c:v>
                </c:pt>
                <c:pt idx="2606">
                  <c:v>24.31916129032258</c:v>
                </c:pt>
                <c:pt idx="2607">
                  <c:v>24.186338709677425</c:v>
                </c:pt>
                <c:pt idx="2608">
                  <c:v>24.045096774193549</c:v>
                </c:pt>
                <c:pt idx="2609">
                  <c:v>23.862629032258067</c:v>
                </c:pt>
                <c:pt idx="2610">
                  <c:v>23.717177419354837</c:v>
                </c:pt>
                <c:pt idx="2611">
                  <c:v>23.575064516129032</c:v>
                </c:pt>
                <c:pt idx="2612">
                  <c:v>23.514387096774193</c:v>
                </c:pt>
                <c:pt idx="2613">
                  <c:v>23.428741935483874</c:v>
                </c:pt>
                <c:pt idx="2614">
                  <c:v>23.397967741935481</c:v>
                </c:pt>
                <c:pt idx="2615">
                  <c:v>23.375032258064522</c:v>
                </c:pt>
                <c:pt idx="2616">
                  <c:v>23.436000000000003</c:v>
                </c:pt>
                <c:pt idx="2617">
                  <c:v>23.471274193548389</c:v>
                </c:pt>
                <c:pt idx="2618">
                  <c:v>23.569838709677423</c:v>
                </c:pt>
                <c:pt idx="2619">
                  <c:v>23.621661290322582</c:v>
                </c:pt>
                <c:pt idx="2620">
                  <c:v>23.671016129032257</c:v>
                </c:pt>
                <c:pt idx="2621">
                  <c:v>23.697725806451615</c:v>
                </c:pt>
                <c:pt idx="2622">
                  <c:v>23.722403225806453</c:v>
                </c:pt>
                <c:pt idx="2623">
                  <c:v>23.732419354838711</c:v>
                </c:pt>
                <c:pt idx="2624">
                  <c:v>23.730387096774194</c:v>
                </c:pt>
                <c:pt idx="2625">
                  <c:v>23.656645161290324</c:v>
                </c:pt>
                <c:pt idx="2626">
                  <c:v>23.592338709677421</c:v>
                </c:pt>
                <c:pt idx="2627">
                  <c:v>23.48883870967742</c:v>
                </c:pt>
                <c:pt idx="2628">
                  <c:v>23.39709677419355</c:v>
                </c:pt>
                <c:pt idx="2629">
                  <c:v>23.34832258064516</c:v>
                </c:pt>
                <c:pt idx="2630">
                  <c:v>23.297370967741937</c:v>
                </c:pt>
                <c:pt idx="2631">
                  <c:v>23.293741935483876</c:v>
                </c:pt>
                <c:pt idx="2632">
                  <c:v>23.360661290322579</c:v>
                </c:pt>
                <c:pt idx="2633">
                  <c:v>23.463870967741936</c:v>
                </c:pt>
                <c:pt idx="2634">
                  <c:v>23.595532258064516</c:v>
                </c:pt>
                <c:pt idx="2635">
                  <c:v>23.743741935483868</c:v>
                </c:pt>
                <c:pt idx="2636">
                  <c:v>23.879467741935485</c:v>
                </c:pt>
                <c:pt idx="2637">
                  <c:v>23.953645161290321</c:v>
                </c:pt>
                <c:pt idx="2638">
                  <c:v>24.075435483870965</c:v>
                </c:pt>
                <c:pt idx="2639">
                  <c:v>24.159193548387101</c:v>
                </c:pt>
                <c:pt idx="2640">
                  <c:v>24.225096774193542</c:v>
                </c:pt>
                <c:pt idx="2641">
                  <c:v>24.214790322580647</c:v>
                </c:pt>
                <c:pt idx="2642">
                  <c:v>24.248467741935485</c:v>
                </c:pt>
                <c:pt idx="2643">
                  <c:v>24.280112903225803</c:v>
                </c:pt>
                <c:pt idx="2644">
                  <c:v>24.250354838709679</c:v>
                </c:pt>
                <c:pt idx="2645">
                  <c:v>24.285483870967738</c:v>
                </c:pt>
                <c:pt idx="2646">
                  <c:v>24.279241935483871</c:v>
                </c:pt>
                <c:pt idx="2647">
                  <c:v>24.262548387096771</c:v>
                </c:pt>
                <c:pt idx="2648">
                  <c:v>24.31683870967742</c:v>
                </c:pt>
                <c:pt idx="2649">
                  <c:v>24.347322580645155</c:v>
                </c:pt>
                <c:pt idx="2650">
                  <c:v>24.435870967741934</c:v>
                </c:pt>
                <c:pt idx="2651">
                  <c:v>24.585096774193548</c:v>
                </c:pt>
                <c:pt idx="2652">
                  <c:v>24.792241935483869</c:v>
                </c:pt>
                <c:pt idx="2653">
                  <c:v>24.988209677419356</c:v>
                </c:pt>
                <c:pt idx="2654">
                  <c:v>25.22293548387097</c:v>
                </c:pt>
                <c:pt idx="2655">
                  <c:v>25.426887096774191</c:v>
                </c:pt>
                <c:pt idx="2656">
                  <c:v>25.60775806451613</c:v>
                </c:pt>
                <c:pt idx="2657">
                  <c:v>25.799661290322582</c:v>
                </c:pt>
                <c:pt idx="2658">
                  <c:v>25.99983870967742</c:v>
                </c:pt>
                <c:pt idx="2659">
                  <c:v>26.154580645161296</c:v>
                </c:pt>
                <c:pt idx="2660">
                  <c:v>26.296548387096777</c:v>
                </c:pt>
                <c:pt idx="2661">
                  <c:v>26.411951612903223</c:v>
                </c:pt>
                <c:pt idx="2662">
                  <c:v>26.479596774193549</c:v>
                </c:pt>
                <c:pt idx="2663">
                  <c:v>26.521258064516129</c:v>
                </c:pt>
                <c:pt idx="2664">
                  <c:v>26.542161290322586</c:v>
                </c:pt>
                <c:pt idx="2665">
                  <c:v>26.599499999999999</c:v>
                </c:pt>
                <c:pt idx="2666">
                  <c:v>26.611112903225806</c:v>
                </c:pt>
                <c:pt idx="2667">
                  <c:v>26.782112903225812</c:v>
                </c:pt>
                <c:pt idx="2668">
                  <c:v>27.031935483870971</c:v>
                </c:pt>
                <c:pt idx="2669">
                  <c:v>27.303387096774195</c:v>
                </c:pt>
                <c:pt idx="2670">
                  <c:v>27.573967741935483</c:v>
                </c:pt>
                <c:pt idx="2671">
                  <c:v>27.902758064516131</c:v>
                </c:pt>
                <c:pt idx="2672">
                  <c:v>28.244032258064511</c:v>
                </c:pt>
                <c:pt idx="2673">
                  <c:v>28.626532258064511</c:v>
                </c:pt>
                <c:pt idx="2674">
                  <c:v>28.998870967741937</c:v>
                </c:pt>
                <c:pt idx="2675">
                  <c:v>29.398645161290322</c:v>
                </c:pt>
                <c:pt idx="2676">
                  <c:v>29.694774193548387</c:v>
                </c:pt>
                <c:pt idx="2677">
                  <c:v>30.020225806451617</c:v>
                </c:pt>
                <c:pt idx="2678">
                  <c:v>30.257999999999999</c:v>
                </c:pt>
                <c:pt idx="2679">
                  <c:v>30.41201612903226</c:v>
                </c:pt>
                <c:pt idx="2680">
                  <c:v>30.604645161290325</c:v>
                </c:pt>
                <c:pt idx="2681">
                  <c:v>30.767516129032256</c:v>
                </c:pt>
                <c:pt idx="2682">
                  <c:v>30.999774193548387</c:v>
                </c:pt>
                <c:pt idx="2683">
                  <c:v>31.234790322580643</c:v>
                </c:pt>
                <c:pt idx="2684">
                  <c:v>31.582016129032262</c:v>
                </c:pt>
                <c:pt idx="2685">
                  <c:v>31.973951612903232</c:v>
                </c:pt>
                <c:pt idx="2686">
                  <c:v>32.420032258064516</c:v>
                </c:pt>
                <c:pt idx="2687">
                  <c:v>32.941741935483869</c:v>
                </c:pt>
                <c:pt idx="2688">
                  <c:v>33.487258064516126</c:v>
                </c:pt>
                <c:pt idx="2689">
                  <c:v>34.140048387096769</c:v>
                </c:pt>
                <c:pt idx="2690">
                  <c:v>34.795016129032255</c:v>
                </c:pt>
                <c:pt idx="2691">
                  <c:v>35.422548387096775</c:v>
                </c:pt>
                <c:pt idx="2692">
                  <c:v>36.119032258064514</c:v>
                </c:pt>
                <c:pt idx="2693">
                  <c:v>36.777774193548389</c:v>
                </c:pt>
                <c:pt idx="2694">
                  <c:v>37.386870967741935</c:v>
                </c:pt>
                <c:pt idx="2695">
                  <c:v>37.98232258064516</c:v>
                </c:pt>
                <c:pt idx="2696">
                  <c:v>38.472096774193545</c:v>
                </c:pt>
                <c:pt idx="2697">
                  <c:v>38.978999999999999</c:v>
                </c:pt>
                <c:pt idx="2698">
                  <c:v>39.548177419354836</c:v>
                </c:pt>
                <c:pt idx="2699">
                  <c:v>40.097467741935489</c:v>
                </c:pt>
                <c:pt idx="2700">
                  <c:v>40.820661290322583</c:v>
                </c:pt>
                <c:pt idx="2701">
                  <c:v>41.757532258064515</c:v>
                </c:pt>
                <c:pt idx="2702">
                  <c:v>42.775112903225804</c:v>
                </c:pt>
                <c:pt idx="2703">
                  <c:v>43.954403225806452</c:v>
                </c:pt>
                <c:pt idx="2704">
                  <c:v>45.183919354838707</c:v>
                </c:pt>
                <c:pt idx="2705">
                  <c:v>46.518532258064518</c:v>
                </c:pt>
                <c:pt idx="2706">
                  <c:v>47.899451612903228</c:v>
                </c:pt>
                <c:pt idx="2707">
                  <c:v>49.434241935483868</c:v>
                </c:pt>
                <c:pt idx="2708">
                  <c:v>51.003580645161293</c:v>
                </c:pt>
                <c:pt idx="2709">
                  <c:v>52.721854838709667</c:v>
                </c:pt>
                <c:pt idx="2710">
                  <c:v>54.475983870967752</c:v>
                </c:pt>
                <c:pt idx="2711">
                  <c:v>56.230838709677428</c:v>
                </c:pt>
                <c:pt idx="2712">
                  <c:v>58.10124193548387</c:v>
                </c:pt>
                <c:pt idx="2713">
                  <c:v>60.110129032258065</c:v>
                </c:pt>
                <c:pt idx="2714">
                  <c:v>61.950629032258071</c:v>
                </c:pt>
                <c:pt idx="2715">
                  <c:v>63.777919354838708</c:v>
                </c:pt>
                <c:pt idx="2716">
                  <c:v>65.255370967741939</c:v>
                </c:pt>
                <c:pt idx="2717">
                  <c:v>65.689838709677417</c:v>
                </c:pt>
                <c:pt idx="2718">
                  <c:v>63.376548387096776</c:v>
                </c:pt>
                <c:pt idx="2719">
                  <c:v>56.844580645161294</c:v>
                </c:pt>
                <c:pt idx="2720">
                  <c:v>51.072822580645159</c:v>
                </c:pt>
                <c:pt idx="2721">
                  <c:v>53.23209677419355</c:v>
                </c:pt>
                <c:pt idx="2722">
                  <c:v>60.995612903225805</c:v>
                </c:pt>
                <c:pt idx="2723">
                  <c:v>67.536145161290321</c:v>
                </c:pt>
                <c:pt idx="2724">
                  <c:v>71.990129032258054</c:v>
                </c:pt>
                <c:pt idx="2725">
                  <c:v>75.120677419354834</c:v>
                </c:pt>
                <c:pt idx="2726">
                  <c:v>77.36893548387097</c:v>
                </c:pt>
                <c:pt idx="2727">
                  <c:v>79.175467741935478</c:v>
                </c:pt>
                <c:pt idx="2728">
                  <c:v>80.495999999999995</c:v>
                </c:pt>
                <c:pt idx="2729">
                  <c:v>81.501241935483876</c:v>
                </c:pt>
                <c:pt idx="2730">
                  <c:v>82.118032258064517</c:v>
                </c:pt>
                <c:pt idx="2731">
                  <c:v>82.126596774193544</c:v>
                </c:pt>
                <c:pt idx="2732">
                  <c:v>81.894483870967733</c:v>
                </c:pt>
                <c:pt idx="2733">
                  <c:v>81.233129032258063</c:v>
                </c:pt>
                <c:pt idx="2734">
                  <c:v>80.299306451612907</c:v>
                </c:pt>
                <c:pt idx="2735">
                  <c:v>79.291016129032258</c:v>
                </c:pt>
                <c:pt idx="2736">
                  <c:v>78.088209677419357</c:v>
                </c:pt>
                <c:pt idx="2737">
                  <c:v>76.974822580645153</c:v>
                </c:pt>
                <c:pt idx="2738">
                  <c:v>75.967693548387089</c:v>
                </c:pt>
                <c:pt idx="2739">
                  <c:v>74.932983870967746</c:v>
                </c:pt>
                <c:pt idx="2740">
                  <c:v>73.914096774193538</c:v>
                </c:pt>
                <c:pt idx="2741">
                  <c:v>72.945435483870966</c:v>
                </c:pt>
                <c:pt idx="2742">
                  <c:v>71.950645161290325</c:v>
                </c:pt>
                <c:pt idx="2743">
                  <c:v>70.85424193548387</c:v>
                </c:pt>
                <c:pt idx="2744">
                  <c:v>69.608758064516124</c:v>
                </c:pt>
                <c:pt idx="2745">
                  <c:v>68.409145161290326</c:v>
                </c:pt>
                <c:pt idx="2746">
                  <c:v>67.619032258064522</c:v>
                </c:pt>
                <c:pt idx="2747">
                  <c:v>66.643112903225813</c:v>
                </c:pt>
                <c:pt idx="2748">
                  <c:v>65.74340322580646</c:v>
                </c:pt>
                <c:pt idx="2749">
                  <c:v>64.708693548387089</c:v>
                </c:pt>
                <c:pt idx="2750">
                  <c:v>63.653225806451616</c:v>
                </c:pt>
                <c:pt idx="2751">
                  <c:v>62.623451612903231</c:v>
                </c:pt>
                <c:pt idx="2752">
                  <c:v>61.603983870967745</c:v>
                </c:pt>
                <c:pt idx="2753">
                  <c:v>60.523693548387094</c:v>
                </c:pt>
                <c:pt idx="2754">
                  <c:v>59.412338709677414</c:v>
                </c:pt>
                <c:pt idx="2755">
                  <c:v>58.182822580645158</c:v>
                </c:pt>
                <c:pt idx="2756">
                  <c:v>57.147677419354842</c:v>
                </c:pt>
                <c:pt idx="2757">
                  <c:v>56.273516129032252</c:v>
                </c:pt>
                <c:pt idx="2758">
                  <c:v>55.60432258064516</c:v>
                </c:pt>
                <c:pt idx="2759">
                  <c:v>55.167387096774206</c:v>
                </c:pt>
                <c:pt idx="2760">
                  <c:v>54.707516129032264</c:v>
                </c:pt>
                <c:pt idx="2761">
                  <c:v>54.447096774193547</c:v>
                </c:pt>
                <c:pt idx="2762">
                  <c:v>54.20511290322581</c:v>
                </c:pt>
                <c:pt idx="2763">
                  <c:v>54.055451612903219</c:v>
                </c:pt>
                <c:pt idx="2764">
                  <c:v>53.948903225806454</c:v>
                </c:pt>
                <c:pt idx="2765">
                  <c:v>53.926258064516126</c:v>
                </c:pt>
                <c:pt idx="2766">
                  <c:v>53.994483870967741</c:v>
                </c:pt>
                <c:pt idx="2767">
                  <c:v>54.04616129032258</c:v>
                </c:pt>
                <c:pt idx="2768">
                  <c:v>54.102193548387106</c:v>
                </c:pt>
                <c:pt idx="2769">
                  <c:v>54.101758064516133</c:v>
                </c:pt>
                <c:pt idx="2770">
                  <c:v>54.203370967741932</c:v>
                </c:pt>
                <c:pt idx="2771">
                  <c:v>54.444193548387098</c:v>
                </c:pt>
                <c:pt idx="2772">
                  <c:v>54.812322580645159</c:v>
                </c:pt>
                <c:pt idx="2773">
                  <c:v>55.198306451612901</c:v>
                </c:pt>
                <c:pt idx="2774">
                  <c:v>55.314870967741939</c:v>
                </c:pt>
                <c:pt idx="2775">
                  <c:v>55.28612903225806</c:v>
                </c:pt>
                <c:pt idx="2776">
                  <c:v>55.176677419354831</c:v>
                </c:pt>
                <c:pt idx="2777">
                  <c:v>54.968080645161294</c:v>
                </c:pt>
                <c:pt idx="2778">
                  <c:v>54.902612903225815</c:v>
                </c:pt>
                <c:pt idx="2779">
                  <c:v>54.836419354838711</c:v>
                </c:pt>
                <c:pt idx="2780">
                  <c:v>54.738145161290326</c:v>
                </c:pt>
                <c:pt idx="2781">
                  <c:v>54.491661290322575</c:v>
                </c:pt>
                <c:pt idx="2782">
                  <c:v>54.135580645161284</c:v>
                </c:pt>
                <c:pt idx="2783">
                  <c:v>53.817096774193558</c:v>
                </c:pt>
                <c:pt idx="2784">
                  <c:v>53.428645161290326</c:v>
                </c:pt>
                <c:pt idx="2785">
                  <c:v>53.07837096774194</c:v>
                </c:pt>
                <c:pt idx="2786">
                  <c:v>52.801693548387099</c:v>
                </c:pt>
                <c:pt idx="2787">
                  <c:v>52.569870967741934</c:v>
                </c:pt>
                <c:pt idx="2788">
                  <c:v>52.262564516129032</c:v>
                </c:pt>
                <c:pt idx="2789">
                  <c:v>51.737370967741938</c:v>
                </c:pt>
                <c:pt idx="2790">
                  <c:v>51.219435483870967</c:v>
                </c:pt>
                <c:pt idx="2791">
                  <c:v>50.639951612903232</c:v>
                </c:pt>
                <c:pt idx="2792">
                  <c:v>50.095161290322572</c:v>
                </c:pt>
                <c:pt idx="2793">
                  <c:v>49.643274193548379</c:v>
                </c:pt>
                <c:pt idx="2794">
                  <c:v>49.253951612903229</c:v>
                </c:pt>
                <c:pt idx="2795">
                  <c:v>49.070322580645161</c:v>
                </c:pt>
                <c:pt idx="2796">
                  <c:v>48.868258064516127</c:v>
                </c:pt>
                <c:pt idx="2797">
                  <c:v>48.933870967741925</c:v>
                </c:pt>
                <c:pt idx="2798">
                  <c:v>49.059145161290331</c:v>
                </c:pt>
                <c:pt idx="2799">
                  <c:v>49.135209677419361</c:v>
                </c:pt>
                <c:pt idx="2800">
                  <c:v>49.428145161290317</c:v>
                </c:pt>
                <c:pt idx="2801">
                  <c:v>49.777403225806452</c:v>
                </c:pt>
                <c:pt idx="2802">
                  <c:v>50.187919354838705</c:v>
                </c:pt>
                <c:pt idx="2803">
                  <c:v>50.692645161290322</c:v>
                </c:pt>
                <c:pt idx="2804">
                  <c:v>51.470274193548384</c:v>
                </c:pt>
                <c:pt idx="2805">
                  <c:v>52.423548387096773</c:v>
                </c:pt>
                <c:pt idx="2806">
                  <c:v>53.30874193548388</c:v>
                </c:pt>
                <c:pt idx="2807">
                  <c:v>53.944548387096773</c:v>
                </c:pt>
                <c:pt idx="2808">
                  <c:v>54.732629032258068</c:v>
                </c:pt>
                <c:pt idx="2809">
                  <c:v>56.515790322580635</c:v>
                </c:pt>
                <c:pt idx="2810">
                  <c:v>58.254677419354842</c:v>
                </c:pt>
                <c:pt idx="2811">
                  <c:v>59.074838709677422</c:v>
                </c:pt>
                <c:pt idx="2812">
                  <c:v>59.339612903225806</c:v>
                </c:pt>
                <c:pt idx="2813">
                  <c:v>59.246129032258061</c:v>
                </c:pt>
                <c:pt idx="2814">
                  <c:v>58.64080645161291</c:v>
                </c:pt>
                <c:pt idx="2815">
                  <c:v>57.988887096774206</c:v>
                </c:pt>
                <c:pt idx="2816">
                  <c:v>57.422032258064512</c:v>
                </c:pt>
                <c:pt idx="2817">
                  <c:v>56.878693548387091</c:v>
                </c:pt>
                <c:pt idx="2818">
                  <c:v>56.369322580645168</c:v>
                </c:pt>
                <c:pt idx="2819">
                  <c:v>55.753112903225812</c:v>
                </c:pt>
                <c:pt idx="2820">
                  <c:v>55.07898387096774</c:v>
                </c:pt>
                <c:pt idx="2821">
                  <c:v>54.489193548387092</c:v>
                </c:pt>
                <c:pt idx="2822">
                  <c:v>53.900274193548377</c:v>
                </c:pt>
                <c:pt idx="2823">
                  <c:v>53.316145161290329</c:v>
                </c:pt>
                <c:pt idx="2824">
                  <c:v>52.799225806451609</c:v>
                </c:pt>
                <c:pt idx="2825">
                  <c:v>52.23396774193548</c:v>
                </c:pt>
                <c:pt idx="2826">
                  <c:v>51.645629032258057</c:v>
                </c:pt>
                <c:pt idx="2827">
                  <c:v>51.031161290322579</c:v>
                </c:pt>
                <c:pt idx="2828">
                  <c:v>50.329016129032262</c:v>
                </c:pt>
                <c:pt idx="2829">
                  <c:v>49.521483870967742</c:v>
                </c:pt>
                <c:pt idx="2830">
                  <c:v>48.781451612903233</c:v>
                </c:pt>
                <c:pt idx="2831">
                  <c:v>48.03125806451613</c:v>
                </c:pt>
                <c:pt idx="2832">
                  <c:v>47.423177419354836</c:v>
                </c:pt>
                <c:pt idx="2833">
                  <c:v>46.982903225806453</c:v>
                </c:pt>
                <c:pt idx="2834">
                  <c:v>46.638145161290318</c:v>
                </c:pt>
                <c:pt idx="2835">
                  <c:v>46.390354838709676</c:v>
                </c:pt>
                <c:pt idx="2836">
                  <c:v>46.232999999999997</c:v>
                </c:pt>
                <c:pt idx="2837">
                  <c:v>46.282645161290318</c:v>
                </c:pt>
                <c:pt idx="2838">
                  <c:v>46.446241935483869</c:v>
                </c:pt>
                <c:pt idx="2839">
                  <c:v>46.565419354838717</c:v>
                </c:pt>
                <c:pt idx="2840">
                  <c:v>46.796225806451609</c:v>
                </c:pt>
                <c:pt idx="2841">
                  <c:v>47.122403225806444</c:v>
                </c:pt>
                <c:pt idx="2842">
                  <c:v>47.464693548387103</c:v>
                </c:pt>
                <c:pt idx="2843">
                  <c:v>47.947645161290325</c:v>
                </c:pt>
                <c:pt idx="2844">
                  <c:v>48.538887096774197</c:v>
                </c:pt>
                <c:pt idx="2845">
                  <c:v>49.15640322580645</c:v>
                </c:pt>
                <c:pt idx="2846">
                  <c:v>49.820516129032256</c:v>
                </c:pt>
                <c:pt idx="2847">
                  <c:v>50.472580645161301</c:v>
                </c:pt>
                <c:pt idx="2848">
                  <c:v>51.076887096774186</c:v>
                </c:pt>
                <c:pt idx="2849">
                  <c:v>51.663629032258065</c:v>
                </c:pt>
                <c:pt idx="2850">
                  <c:v>52.388419354838703</c:v>
                </c:pt>
                <c:pt idx="2851">
                  <c:v>53.111758064516131</c:v>
                </c:pt>
                <c:pt idx="2852">
                  <c:v>53.847145161290321</c:v>
                </c:pt>
                <c:pt idx="2853">
                  <c:v>54.961258064516137</c:v>
                </c:pt>
                <c:pt idx="2854">
                  <c:v>56.521161290322574</c:v>
                </c:pt>
                <c:pt idx="2855">
                  <c:v>58.250322580645161</c:v>
                </c:pt>
                <c:pt idx="2856">
                  <c:v>59.710935483870962</c:v>
                </c:pt>
                <c:pt idx="2857">
                  <c:v>60.735629032258068</c:v>
                </c:pt>
                <c:pt idx="2858">
                  <c:v>61.416870967741929</c:v>
                </c:pt>
                <c:pt idx="2859">
                  <c:v>61.868903225806449</c:v>
                </c:pt>
                <c:pt idx="2860">
                  <c:v>62.006516129032264</c:v>
                </c:pt>
                <c:pt idx="2861">
                  <c:v>61.931758064516139</c:v>
                </c:pt>
                <c:pt idx="2862">
                  <c:v>61.63548387096774</c:v>
                </c:pt>
                <c:pt idx="2863">
                  <c:v>61.266919354838713</c:v>
                </c:pt>
                <c:pt idx="2864">
                  <c:v>60.839564516129037</c:v>
                </c:pt>
                <c:pt idx="2865">
                  <c:v>60.235548387096777</c:v>
                </c:pt>
                <c:pt idx="2866">
                  <c:v>59.560548387096773</c:v>
                </c:pt>
                <c:pt idx="2867">
                  <c:v>58.872338709677415</c:v>
                </c:pt>
                <c:pt idx="2868">
                  <c:v>57.934161290322592</c:v>
                </c:pt>
                <c:pt idx="2869">
                  <c:v>57.022838709677423</c:v>
                </c:pt>
                <c:pt idx="2870">
                  <c:v>56.098016129032253</c:v>
                </c:pt>
                <c:pt idx="2871">
                  <c:v>55.058370967741929</c:v>
                </c:pt>
                <c:pt idx="2872">
                  <c:v>53.9960806451613</c:v>
                </c:pt>
                <c:pt idx="2873">
                  <c:v>53.033370967741945</c:v>
                </c:pt>
                <c:pt idx="2874">
                  <c:v>52.17212903225807</c:v>
                </c:pt>
                <c:pt idx="2875">
                  <c:v>51.234387096774199</c:v>
                </c:pt>
                <c:pt idx="2876">
                  <c:v>50.356887096774194</c:v>
                </c:pt>
                <c:pt idx="2877">
                  <c:v>49.647193548387094</c:v>
                </c:pt>
                <c:pt idx="2878">
                  <c:v>48.897435483870964</c:v>
                </c:pt>
                <c:pt idx="2879">
                  <c:v>48.113274193548385</c:v>
                </c:pt>
                <c:pt idx="2880">
                  <c:v>47.424483870967748</c:v>
                </c:pt>
                <c:pt idx="2881">
                  <c:v>46.67820967741936</c:v>
                </c:pt>
                <c:pt idx="2882">
                  <c:v>46.055322580645154</c:v>
                </c:pt>
                <c:pt idx="2883">
                  <c:v>45.456387096774193</c:v>
                </c:pt>
                <c:pt idx="2884">
                  <c:v>44.894612903225813</c:v>
                </c:pt>
                <c:pt idx="2885">
                  <c:v>44.435032258064517</c:v>
                </c:pt>
                <c:pt idx="2886">
                  <c:v>43.892129032258069</c:v>
                </c:pt>
                <c:pt idx="2887">
                  <c:v>43.516451612903232</c:v>
                </c:pt>
                <c:pt idx="2888">
                  <c:v>43.086338709677413</c:v>
                </c:pt>
                <c:pt idx="2889">
                  <c:v>42.581612903225803</c:v>
                </c:pt>
                <c:pt idx="2890">
                  <c:v>42.048870967741934</c:v>
                </c:pt>
                <c:pt idx="2891">
                  <c:v>41.430338709677422</c:v>
                </c:pt>
                <c:pt idx="2892">
                  <c:v>40.818629032258059</c:v>
                </c:pt>
                <c:pt idx="2893">
                  <c:v>40.273548387096774</c:v>
                </c:pt>
                <c:pt idx="2894">
                  <c:v>39.792048387096777</c:v>
                </c:pt>
                <c:pt idx="2895">
                  <c:v>39.32898387096774</c:v>
                </c:pt>
                <c:pt idx="2896">
                  <c:v>38.975516129032258</c:v>
                </c:pt>
                <c:pt idx="2897">
                  <c:v>38.562096774193542</c:v>
                </c:pt>
                <c:pt idx="2898">
                  <c:v>38.373677419354834</c:v>
                </c:pt>
                <c:pt idx="2899">
                  <c:v>38.061290322580646</c:v>
                </c:pt>
                <c:pt idx="2900">
                  <c:v>37.8121935483871</c:v>
                </c:pt>
                <c:pt idx="2901">
                  <c:v>37.622758064516127</c:v>
                </c:pt>
                <c:pt idx="2902">
                  <c:v>37.464387096774196</c:v>
                </c:pt>
                <c:pt idx="2903">
                  <c:v>37.346806451612899</c:v>
                </c:pt>
                <c:pt idx="2904">
                  <c:v>37.199612903225805</c:v>
                </c:pt>
                <c:pt idx="2905">
                  <c:v>37.099451612903223</c:v>
                </c:pt>
                <c:pt idx="2906">
                  <c:v>37.036161290322582</c:v>
                </c:pt>
                <c:pt idx="2907">
                  <c:v>37.061854838709671</c:v>
                </c:pt>
                <c:pt idx="2908">
                  <c:v>36.977080645161287</c:v>
                </c:pt>
                <c:pt idx="2909">
                  <c:v>36.790983870967736</c:v>
                </c:pt>
                <c:pt idx="2910">
                  <c:v>36.52809677419355</c:v>
                </c:pt>
                <c:pt idx="2911">
                  <c:v>36.256935483870969</c:v>
                </c:pt>
                <c:pt idx="2912">
                  <c:v>36.029467741935484</c:v>
                </c:pt>
                <c:pt idx="2913">
                  <c:v>35.707354838709676</c:v>
                </c:pt>
                <c:pt idx="2914">
                  <c:v>35.417177419354836</c:v>
                </c:pt>
                <c:pt idx="2915">
                  <c:v>35.153709677419357</c:v>
                </c:pt>
                <c:pt idx="2916">
                  <c:v>34.928419354838709</c:v>
                </c:pt>
                <c:pt idx="2917">
                  <c:v>34.813451612903229</c:v>
                </c:pt>
                <c:pt idx="2918">
                  <c:v>34.782241935483867</c:v>
                </c:pt>
                <c:pt idx="2919">
                  <c:v>34.738983870967743</c:v>
                </c:pt>
                <c:pt idx="2920">
                  <c:v>34.725483870967736</c:v>
                </c:pt>
                <c:pt idx="2921">
                  <c:v>34.670758064516129</c:v>
                </c:pt>
                <c:pt idx="2922">
                  <c:v>34.697177419354837</c:v>
                </c:pt>
                <c:pt idx="2923">
                  <c:v>34.698483870967742</c:v>
                </c:pt>
                <c:pt idx="2924">
                  <c:v>34.714741935483872</c:v>
                </c:pt>
                <c:pt idx="2925">
                  <c:v>34.805758064516127</c:v>
                </c:pt>
                <c:pt idx="2926">
                  <c:v>34.809967741935488</c:v>
                </c:pt>
                <c:pt idx="2927">
                  <c:v>34.763951612903227</c:v>
                </c:pt>
                <c:pt idx="2928">
                  <c:v>34.717209677419355</c:v>
                </c:pt>
                <c:pt idx="2929">
                  <c:v>34.783983870967738</c:v>
                </c:pt>
                <c:pt idx="2930">
                  <c:v>34.845677419354843</c:v>
                </c:pt>
                <c:pt idx="2931">
                  <c:v>34.952661290322574</c:v>
                </c:pt>
                <c:pt idx="2932">
                  <c:v>35.022919354838706</c:v>
                </c:pt>
                <c:pt idx="2933">
                  <c:v>35.022919354838706</c:v>
                </c:pt>
                <c:pt idx="2934">
                  <c:v>35.011306451612903</c:v>
                </c:pt>
                <c:pt idx="2935">
                  <c:v>34.977774193548392</c:v>
                </c:pt>
                <c:pt idx="2936">
                  <c:v>34.993451612903229</c:v>
                </c:pt>
                <c:pt idx="2937">
                  <c:v>35.07314516129032</c:v>
                </c:pt>
                <c:pt idx="2938">
                  <c:v>35.075612903225803</c:v>
                </c:pt>
                <c:pt idx="2939">
                  <c:v>35.196532258064515</c:v>
                </c:pt>
                <c:pt idx="2940">
                  <c:v>35.272596774193545</c:v>
                </c:pt>
                <c:pt idx="2941">
                  <c:v>35.330225806451608</c:v>
                </c:pt>
                <c:pt idx="2942">
                  <c:v>35.367677419354841</c:v>
                </c:pt>
                <c:pt idx="2943">
                  <c:v>35.454483870967742</c:v>
                </c:pt>
                <c:pt idx="2944">
                  <c:v>35.445048387096776</c:v>
                </c:pt>
                <c:pt idx="2945">
                  <c:v>35.3821935483871</c:v>
                </c:pt>
                <c:pt idx="2946">
                  <c:v>35.314403225806451</c:v>
                </c:pt>
                <c:pt idx="2947">
                  <c:v>35.284500000000001</c:v>
                </c:pt>
                <c:pt idx="2948">
                  <c:v>35.24646774193549</c:v>
                </c:pt>
                <c:pt idx="2949">
                  <c:v>35.139048387096778</c:v>
                </c:pt>
                <c:pt idx="2950">
                  <c:v>35.083887096774191</c:v>
                </c:pt>
                <c:pt idx="2951">
                  <c:v>35.007241935483876</c:v>
                </c:pt>
                <c:pt idx="2952">
                  <c:v>34.98604838709678</c:v>
                </c:pt>
                <c:pt idx="2953">
                  <c:v>35.010725806451617</c:v>
                </c:pt>
                <c:pt idx="2954">
                  <c:v>35.060370967741932</c:v>
                </c:pt>
                <c:pt idx="2955">
                  <c:v>35.041064516129026</c:v>
                </c:pt>
                <c:pt idx="2956">
                  <c:v>34.902870967741933</c:v>
                </c:pt>
                <c:pt idx="2957">
                  <c:v>34.811709677419358</c:v>
                </c:pt>
                <c:pt idx="2958">
                  <c:v>34.711548387096776</c:v>
                </c:pt>
                <c:pt idx="2959">
                  <c:v>34.630112903225807</c:v>
                </c:pt>
                <c:pt idx="2960">
                  <c:v>34.5568064516129</c:v>
                </c:pt>
                <c:pt idx="2961">
                  <c:v>34.343129032258069</c:v>
                </c:pt>
                <c:pt idx="2962">
                  <c:v>34.239048387096773</c:v>
                </c:pt>
                <c:pt idx="2963">
                  <c:v>34.243838709677419</c:v>
                </c:pt>
                <c:pt idx="2964">
                  <c:v>34.250951612903229</c:v>
                </c:pt>
                <c:pt idx="2965">
                  <c:v>34.267790322580645</c:v>
                </c:pt>
                <c:pt idx="2966">
                  <c:v>34.25458064516129</c:v>
                </c:pt>
                <c:pt idx="2967">
                  <c:v>34.12814516129032</c:v>
                </c:pt>
                <c:pt idx="2968">
                  <c:v>34.091274193548387</c:v>
                </c:pt>
                <c:pt idx="2969">
                  <c:v>34.031467741935479</c:v>
                </c:pt>
                <c:pt idx="2970">
                  <c:v>34.037564516129031</c:v>
                </c:pt>
                <c:pt idx="2971">
                  <c:v>34.036838709677411</c:v>
                </c:pt>
                <c:pt idx="2972">
                  <c:v>34.081693548387094</c:v>
                </c:pt>
                <c:pt idx="2973">
                  <c:v>34.090112903225808</c:v>
                </c:pt>
                <c:pt idx="2974">
                  <c:v>34.15587096774194</c:v>
                </c:pt>
                <c:pt idx="2975">
                  <c:v>34.181129032258056</c:v>
                </c:pt>
                <c:pt idx="2976">
                  <c:v>34.149483870967742</c:v>
                </c:pt>
                <c:pt idx="2977">
                  <c:v>34.209435483870969</c:v>
                </c:pt>
                <c:pt idx="2978">
                  <c:v>34.210741935483874</c:v>
                </c:pt>
                <c:pt idx="2979">
                  <c:v>34.180258064516124</c:v>
                </c:pt>
                <c:pt idx="2980">
                  <c:v>34.184903225806451</c:v>
                </c:pt>
                <c:pt idx="2981">
                  <c:v>34.136709677419354</c:v>
                </c:pt>
                <c:pt idx="2982">
                  <c:v>33.938274193548388</c:v>
                </c:pt>
                <c:pt idx="2983">
                  <c:v>33.787451612903226</c:v>
                </c:pt>
                <c:pt idx="2984">
                  <c:v>33.603241935483872</c:v>
                </c:pt>
                <c:pt idx="2985">
                  <c:v>33.457354838709676</c:v>
                </c:pt>
                <c:pt idx="2986">
                  <c:v>33.37896774193549</c:v>
                </c:pt>
                <c:pt idx="2987">
                  <c:v>33.329903225806454</c:v>
                </c:pt>
                <c:pt idx="2988">
                  <c:v>33.283016129032255</c:v>
                </c:pt>
                <c:pt idx="2989">
                  <c:v>33.253838709677417</c:v>
                </c:pt>
                <c:pt idx="2990">
                  <c:v>33.158903225806455</c:v>
                </c:pt>
                <c:pt idx="2991">
                  <c:v>33.079935483870969</c:v>
                </c:pt>
                <c:pt idx="2992">
                  <c:v>33.031451612903233</c:v>
                </c:pt>
                <c:pt idx="2993">
                  <c:v>32.893983870967745</c:v>
                </c:pt>
                <c:pt idx="2994">
                  <c:v>32.78874193548387</c:v>
                </c:pt>
                <c:pt idx="2995">
                  <c:v>32.725887096774194</c:v>
                </c:pt>
                <c:pt idx="2996">
                  <c:v>32.594225806451611</c:v>
                </c:pt>
                <c:pt idx="2997">
                  <c:v>32.512645161290322</c:v>
                </c:pt>
                <c:pt idx="2998">
                  <c:v>32.416112903225809</c:v>
                </c:pt>
                <c:pt idx="2999">
                  <c:v>32.282419354838702</c:v>
                </c:pt>
                <c:pt idx="3000">
                  <c:v>32.137548387096778</c:v>
                </c:pt>
                <c:pt idx="3001">
                  <c:v>32.015322580645169</c:v>
                </c:pt>
                <c:pt idx="3002">
                  <c:v>31.913854838709675</c:v>
                </c:pt>
                <c:pt idx="3003">
                  <c:v>31.82298387096774</c:v>
                </c:pt>
                <c:pt idx="3004">
                  <c:v>31.764774193548387</c:v>
                </c:pt>
                <c:pt idx="3005">
                  <c:v>31.668967741935482</c:v>
                </c:pt>
                <c:pt idx="3006">
                  <c:v>31.538177419354838</c:v>
                </c:pt>
                <c:pt idx="3007">
                  <c:v>31.454854838709679</c:v>
                </c:pt>
                <c:pt idx="3008">
                  <c:v>31.281677419354839</c:v>
                </c:pt>
                <c:pt idx="3009">
                  <c:v>31.175129032258067</c:v>
                </c:pt>
                <c:pt idx="3010">
                  <c:v>30.999193548387094</c:v>
                </c:pt>
                <c:pt idx="3011">
                  <c:v>30.886112903225804</c:v>
                </c:pt>
                <c:pt idx="3012">
                  <c:v>30.70959677419355</c:v>
                </c:pt>
                <c:pt idx="3013">
                  <c:v>30.615677419354842</c:v>
                </c:pt>
                <c:pt idx="3014">
                  <c:v>30.616548387096774</c:v>
                </c:pt>
                <c:pt idx="3015">
                  <c:v>30.526693548387094</c:v>
                </c:pt>
                <c:pt idx="3016">
                  <c:v>30.442499999999999</c:v>
                </c:pt>
                <c:pt idx="3017">
                  <c:v>30.365854838709676</c:v>
                </c:pt>
                <c:pt idx="3018">
                  <c:v>30.270483870967741</c:v>
                </c:pt>
                <c:pt idx="3019">
                  <c:v>30.289064516129031</c:v>
                </c:pt>
                <c:pt idx="3020">
                  <c:v>30.155370967741934</c:v>
                </c:pt>
                <c:pt idx="3021">
                  <c:v>30.090629032258065</c:v>
                </c:pt>
                <c:pt idx="3022">
                  <c:v>29.993806451612908</c:v>
                </c:pt>
                <c:pt idx="3023">
                  <c:v>30.025161290322579</c:v>
                </c:pt>
                <c:pt idx="3024">
                  <c:v>30.03183870967742</c:v>
                </c:pt>
                <c:pt idx="3025">
                  <c:v>30.313451612903226</c:v>
                </c:pt>
                <c:pt idx="3026">
                  <c:v>30.37514516129032</c:v>
                </c:pt>
                <c:pt idx="3027">
                  <c:v>30.323612903225808</c:v>
                </c:pt>
                <c:pt idx="3028">
                  <c:v>30.327677419354838</c:v>
                </c:pt>
                <c:pt idx="3029">
                  <c:v>30.291241935483868</c:v>
                </c:pt>
                <c:pt idx="3030">
                  <c:v>30.197177419354844</c:v>
                </c:pt>
                <c:pt idx="3031">
                  <c:v>30.083516129032262</c:v>
                </c:pt>
                <c:pt idx="3032">
                  <c:v>30.052161290322584</c:v>
                </c:pt>
                <c:pt idx="3033">
                  <c:v>29.889435483870969</c:v>
                </c:pt>
                <c:pt idx="3034">
                  <c:v>29.853290322580644</c:v>
                </c:pt>
                <c:pt idx="3035">
                  <c:v>29.794499999999999</c:v>
                </c:pt>
                <c:pt idx="3036">
                  <c:v>29.710451612903231</c:v>
                </c:pt>
                <c:pt idx="3037">
                  <c:v>29.721193548387095</c:v>
                </c:pt>
                <c:pt idx="3038">
                  <c:v>29.68824193548387</c:v>
                </c:pt>
                <c:pt idx="3039">
                  <c:v>29.696951612903227</c:v>
                </c:pt>
                <c:pt idx="3040">
                  <c:v>29.760822580645158</c:v>
                </c:pt>
                <c:pt idx="3041">
                  <c:v>29.807419354838707</c:v>
                </c:pt>
                <c:pt idx="3042">
                  <c:v>29.905112903225803</c:v>
                </c:pt>
                <c:pt idx="3043">
                  <c:v>29.993080645161292</c:v>
                </c:pt>
                <c:pt idx="3044">
                  <c:v>30.02472580645161</c:v>
                </c:pt>
                <c:pt idx="3045">
                  <c:v>30.096435483870966</c:v>
                </c:pt>
                <c:pt idx="3046">
                  <c:v>30.174387096774193</c:v>
                </c:pt>
                <c:pt idx="3047">
                  <c:v>30.221419354838705</c:v>
                </c:pt>
                <c:pt idx="3048">
                  <c:v>30.210967741935487</c:v>
                </c:pt>
                <c:pt idx="3049">
                  <c:v>30.264096774193543</c:v>
                </c:pt>
                <c:pt idx="3050">
                  <c:v>30.341322580645166</c:v>
                </c:pt>
                <c:pt idx="3051">
                  <c:v>30.372967741935483</c:v>
                </c:pt>
                <c:pt idx="3052">
                  <c:v>30.486048387096773</c:v>
                </c:pt>
                <c:pt idx="3053">
                  <c:v>30.556596774193547</c:v>
                </c:pt>
                <c:pt idx="3054">
                  <c:v>30.685209677419358</c:v>
                </c:pt>
                <c:pt idx="3055">
                  <c:v>30.787693548387093</c:v>
                </c:pt>
                <c:pt idx="3056">
                  <c:v>30.998758064516132</c:v>
                </c:pt>
                <c:pt idx="3057">
                  <c:v>31.249596774193549</c:v>
                </c:pt>
                <c:pt idx="3058">
                  <c:v>31.435838709677419</c:v>
                </c:pt>
                <c:pt idx="3059">
                  <c:v>31.714838709677419</c:v>
                </c:pt>
                <c:pt idx="3060">
                  <c:v>31.888161290322586</c:v>
                </c:pt>
                <c:pt idx="3061">
                  <c:v>32.118241935483873</c:v>
                </c:pt>
                <c:pt idx="3062">
                  <c:v>32.211725806451618</c:v>
                </c:pt>
                <c:pt idx="3063">
                  <c:v>32.36458064516129</c:v>
                </c:pt>
                <c:pt idx="3064">
                  <c:v>32.466629032258062</c:v>
                </c:pt>
                <c:pt idx="3065">
                  <c:v>32.635451612903232</c:v>
                </c:pt>
                <c:pt idx="3066">
                  <c:v>32.732564516129031</c:v>
                </c:pt>
                <c:pt idx="3067">
                  <c:v>32.877870967741934</c:v>
                </c:pt>
                <c:pt idx="3068">
                  <c:v>33.066290322580649</c:v>
                </c:pt>
                <c:pt idx="3069">
                  <c:v>33.114629032258065</c:v>
                </c:pt>
                <c:pt idx="3070">
                  <c:v>33.371709677419354</c:v>
                </c:pt>
                <c:pt idx="3071">
                  <c:v>33.622403225806458</c:v>
                </c:pt>
                <c:pt idx="3072">
                  <c:v>33.850887096774194</c:v>
                </c:pt>
                <c:pt idx="3073">
                  <c:v>34.122048387096775</c:v>
                </c:pt>
                <c:pt idx="3074">
                  <c:v>34.346612903225811</c:v>
                </c:pt>
                <c:pt idx="3075">
                  <c:v>34.664951612903231</c:v>
                </c:pt>
                <c:pt idx="3076">
                  <c:v>34.996935483870963</c:v>
                </c:pt>
                <c:pt idx="3077">
                  <c:v>35.318903225806451</c:v>
                </c:pt>
                <c:pt idx="3078">
                  <c:v>35.677451612903226</c:v>
                </c:pt>
                <c:pt idx="3079">
                  <c:v>35.971838709677421</c:v>
                </c:pt>
                <c:pt idx="3080">
                  <c:v>36.42416129032258</c:v>
                </c:pt>
                <c:pt idx="3081">
                  <c:v>36.873145161290324</c:v>
                </c:pt>
                <c:pt idx="3082">
                  <c:v>37.302967741935483</c:v>
                </c:pt>
                <c:pt idx="3083">
                  <c:v>37.841080645161291</c:v>
                </c:pt>
                <c:pt idx="3084">
                  <c:v>38.370774193548385</c:v>
                </c:pt>
                <c:pt idx="3085">
                  <c:v>38.872887096774193</c:v>
                </c:pt>
                <c:pt idx="3086">
                  <c:v>39.362806451612904</c:v>
                </c:pt>
                <c:pt idx="3087">
                  <c:v>39.917903225806448</c:v>
                </c:pt>
                <c:pt idx="3088">
                  <c:v>40.465887096774196</c:v>
                </c:pt>
                <c:pt idx="3089">
                  <c:v>41.097193548387096</c:v>
                </c:pt>
                <c:pt idx="3090">
                  <c:v>41.678274193548383</c:v>
                </c:pt>
                <c:pt idx="3091">
                  <c:v>42.3256935483871</c:v>
                </c:pt>
                <c:pt idx="3092">
                  <c:v>43.080967741935481</c:v>
                </c:pt>
                <c:pt idx="3093">
                  <c:v>43.896483870967742</c:v>
                </c:pt>
                <c:pt idx="3094">
                  <c:v>44.811435483870973</c:v>
                </c:pt>
                <c:pt idx="3095">
                  <c:v>45.782709677419355</c:v>
                </c:pt>
                <c:pt idx="3096">
                  <c:v>46.63887096774193</c:v>
                </c:pt>
                <c:pt idx="3097">
                  <c:v>47.656887096774192</c:v>
                </c:pt>
                <c:pt idx="3098">
                  <c:v>48.507241935483869</c:v>
                </c:pt>
                <c:pt idx="3099">
                  <c:v>49.303161290322578</c:v>
                </c:pt>
                <c:pt idx="3100">
                  <c:v>49.73312903225807</c:v>
                </c:pt>
                <c:pt idx="3101">
                  <c:v>49.711500000000001</c:v>
                </c:pt>
                <c:pt idx="3102">
                  <c:v>48.70422580645161</c:v>
                </c:pt>
                <c:pt idx="3103">
                  <c:v>47.137354838709676</c:v>
                </c:pt>
                <c:pt idx="3104">
                  <c:v>46.366258064516131</c:v>
                </c:pt>
                <c:pt idx="3105">
                  <c:v>46.833532258064523</c:v>
                </c:pt>
                <c:pt idx="3106">
                  <c:v>47.650354838709681</c:v>
                </c:pt>
                <c:pt idx="3107">
                  <c:v>47.771274193548386</c:v>
                </c:pt>
                <c:pt idx="3108">
                  <c:v>47.191209677419351</c:v>
                </c:pt>
                <c:pt idx="3109">
                  <c:v>46.387596774193554</c:v>
                </c:pt>
                <c:pt idx="3110">
                  <c:v>45.444629032258071</c:v>
                </c:pt>
                <c:pt idx="3111">
                  <c:v>44.372612903225807</c:v>
                </c:pt>
                <c:pt idx="3112">
                  <c:v>43.319903225806449</c:v>
                </c:pt>
                <c:pt idx="3113">
                  <c:v>42.272129032258064</c:v>
                </c:pt>
                <c:pt idx="3114">
                  <c:v>41.372129032258059</c:v>
                </c:pt>
                <c:pt idx="3115">
                  <c:v>40.537887096774192</c:v>
                </c:pt>
                <c:pt idx="3116">
                  <c:v>39.728903225806455</c:v>
                </c:pt>
                <c:pt idx="3117">
                  <c:v>38.981758064516129</c:v>
                </c:pt>
                <c:pt idx="3118">
                  <c:v>38.322290322580649</c:v>
                </c:pt>
                <c:pt idx="3119">
                  <c:v>37.683725806451619</c:v>
                </c:pt>
                <c:pt idx="3120">
                  <c:v>37.042258064516133</c:v>
                </c:pt>
                <c:pt idx="3121">
                  <c:v>36.513580645161291</c:v>
                </c:pt>
                <c:pt idx="3122">
                  <c:v>35.982290322580639</c:v>
                </c:pt>
                <c:pt idx="3123">
                  <c:v>35.582080645161291</c:v>
                </c:pt>
                <c:pt idx="3124">
                  <c:v>35.11219354838709</c:v>
                </c:pt>
                <c:pt idx="3125">
                  <c:v>34.684258064516129</c:v>
                </c:pt>
                <c:pt idx="3126">
                  <c:v>34.388129032258064</c:v>
                </c:pt>
                <c:pt idx="3127">
                  <c:v>34.070370967741937</c:v>
                </c:pt>
                <c:pt idx="3128">
                  <c:v>33.894725806451618</c:v>
                </c:pt>
                <c:pt idx="3129">
                  <c:v>33.790790322580641</c:v>
                </c:pt>
                <c:pt idx="3130">
                  <c:v>33.753193548387102</c:v>
                </c:pt>
                <c:pt idx="3131">
                  <c:v>33.819532258064513</c:v>
                </c:pt>
                <c:pt idx="3132">
                  <c:v>33.917951612903224</c:v>
                </c:pt>
                <c:pt idx="3133">
                  <c:v>34.11174193548387</c:v>
                </c:pt>
                <c:pt idx="3134">
                  <c:v>34.397419354838703</c:v>
                </c:pt>
                <c:pt idx="3135">
                  <c:v>34.777741935483867</c:v>
                </c:pt>
                <c:pt idx="3136">
                  <c:v>35.145725806451615</c:v>
                </c:pt>
                <c:pt idx="3137">
                  <c:v>35.55058064516129</c:v>
                </c:pt>
                <c:pt idx="3138">
                  <c:v>35.987225806451612</c:v>
                </c:pt>
                <c:pt idx="3139">
                  <c:v>36.417919354838716</c:v>
                </c:pt>
                <c:pt idx="3140">
                  <c:v>36.905225806451611</c:v>
                </c:pt>
                <c:pt idx="3141">
                  <c:v>37.420403225806453</c:v>
                </c:pt>
                <c:pt idx="3142">
                  <c:v>37.903064516129028</c:v>
                </c:pt>
                <c:pt idx="3143">
                  <c:v>38.480080645161294</c:v>
                </c:pt>
                <c:pt idx="3144">
                  <c:v>39.032709677419355</c:v>
                </c:pt>
                <c:pt idx="3145">
                  <c:v>39.724983870967741</c:v>
                </c:pt>
                <c:pt idx="3146">
                  <c:v>40.420016129032255</c:v>
                </c:pt>
                <c:pt idx="3147">
                  <c:v>41.14291935483871</c:v>
                </c:pt>
                <c:pt idx="3148">
                  <c:v>41.896741935483874</c:v>
                </c:pt>
                <c:pt idx="3149">
                  <c:v>42.585096774193545</c:v>
                </c:pt>
                <c:pt idx="3150">
                  <c:v>43.378112903225812</c:v>
                </c:pt>
                <c:pt idx="3151">
                  <c:v>44.178822580645161</c:v>
                </c:pt>
                <c:pt idx="3152">
                  <c:v>45.27682258064516</c:v>
                </c:pt>
                <c:pt idx="3153">
                  <c:v>46.536822580645158</c:v>
                </c:pt>
                <c:pt idx="3154">
                  <c:v>47.755161290322569</c:v>
                </c:pt>
                <c:pt idx="3155">
                  <c:v>48.783774193548382</c:v>
                </c:pt>
                <c:pt idx="3156">
                  <c:v>49.539629032258063</c:v>
                </c:pt>
                <c:pt idx="3157">
                  <c:v>50.065838709677429</c:v>
                </c:pt>
                <c:pt idx="3158">
                  <c:v>50.411322580645162</c:v>
                </c:pt>
                <c:pt idx="3159">
                  <c:v>50.431064516129027</c:v>
                </c:pt>
                <c:pt idx="3160">
                  <c:v>50.347016129032255</c:v>
                </c:pt>
                <c:pt idx="3161">
                  <c:v>50.019387096774189</c:v>
                </c:pt>
                <c:pt idx="3162">
                  <c:v>49.579403225806459</c:v>
                </c:pt>
                <c:pt idx="3163">
                  <c:v>49.024016129032262</c:v>
                </c:pt>
                <c:pt idx="3164">
                  <c:v>48.305032258064521</c:v>
                </c:pt>
                <c:pt idx="3165">
                  <c:v>47.599112903225809</c:v>
                </c:pt>
                <c:pt idx="3166">
                  <c:v>46.766903225806445</c:v>
                </c:pt>
                <c:pt idx="3167">
                  <c:v>45.909580645161284</c:v>
                </c:pt>
                <c:pt idx="3168">
                  <c:v>45.119903225806446</c:v>
                </c:pt>
                <c:pt idx="3169">
                  <c:v>44.369129032258066</c:v>
                </c:pt>
                <c:pt idx="3170">
                  <c:v>43.623145161290317</c:v>
                </c:pt>
                <c:pt idx="3171">
                  <c:v>42.910838709677421</c:v>
                </c:pt>
                <c:pt idx="3172">
                  <c:v>42.162387096774196</c:v>
                </c:pt>
                <c:pt idx="3173">
                  <c:v>41.360516129032256</c:v>
                </c:pt>
                <c:pt idx="3174">
                  <c:v>40.640225806451618</c:v>
                </c:pt>
                <c:pt idx="3175">
                  <c:v>39.87072580645161</c:v>
                </c:pt>
                <c:pt idx="3176">
                  <c:v>39.134612903225815</c:v>
                </c:pt>
                <c:pt idx="3177">
                  <c:v>38.539161290322582</c:v>
                </c:pt>
                <c:pt idx="3178">
                  <c:v>37.858064516129026</c:v>
                </c:pt>
                <c:pt idx="3179">
                  <c:v>37.225306451612902</c:v>
                </c:pt>
                <c:pt idx="3180">
                  <c:v>36.61301612903226</c:v>
                </c:pt>
                <c:pt idx="3181">
                  <c:v>36.041225806451621</c:v>
                </c:pt>
                <c:pt idx="3182">
                  <c:v>35.438661290322578</c:v>
                </c:pt>
                <c:pt idx="3183">
                  <c:v>34.877903225806449</c:v>
                </c:pt>
                <c:pt idx="3184">
                  <c:v>34.258790322580644</c:v>
                </c:pt>
                <c:pt idx="3185">
                  <c:v>33.625306451612907</c:v>
                </c:pt>
                <c:pt idx="3186">
                  <c:v>33.099967741935487</c:v>
                </c:pt>
                <c:pt idx="3187">
                  <c:v>32.496096774193546</c:v>
                </c:pt>
                <c:pt idx="3188">
                  <c:v>31.914290322580644</c:v>
                </c:pt>
                <c:pt idx="3189">
                  <c:v>31.329725806451613</c:v>
                </c:pt>
                <c:pt idx="3190">
                  <c:v>30.810919354838713</c:v>
                </c:pt>
                <c:pt idx="3191">
                  <c:v>30.40272580645161</c:v>
                </c:pt>
                <c:pt idx="3192">
                  <c:v>30.001209677419354</c:v>
                </c:pt>
                <c:pt idx="3193">
                  <c:v>29.602596774193547</c:v>
                </c:pt>
                <c:pt idx="3194">
                  <c:v>29.274967741935484</c:v>
                </c:pt>
                <c:pt idx="3195">
                  <c:v>28.95212903225806</c:v>
                </c:pt>
                <c:pt idx="3196">
                  <c:v>28.620145161290324</c:v>
                </c:pt>
                <c:pt idx="3197">
                  <c:v>28.290483870967744</c:v>
                </c:pt>
                <c:pt idx="3198">
                  <c:v>28.041241935483871</c:v>
                </c:pt>
                <c:pt idx="3199">
                  <c:v>27.819290322580645</c:v>
                </c:pt>
                <c:pt idx="3200">
                  <c:v>27.55567741935484</c:v>
                </c:pt>
                <c:pt idx="3201">
                  <c:v>27.275951612903224</c:v>
                </c:pt>
                <c:pt idx="3202">
                  <c:v>27.03890322580645</c:v>
                </c:pt>
                <c:pt idx="3203">
                  <c:v>26.816370967741939</c:v>
                </c:pt>
                <c:pt idx="3204">
                  <c:v>26.634483870967738</c:v>
                </c:pt>
                <c:pt idx="3205">
                  <c:v>26.47916129032258</c:v>
                </c:pt>
                <c:pt idx="3206">
                  <c:v>26.339370967741935</c:v>
                </c:pt>
                <c:pt idx="3207">
                  <c:v>26.180564516129031</c:v>
                </c:pt>
                <c:pt idx="3208">
                  <c:v>25.939741935483866</c:v>
                </c:pt>
                <c:pt idx="3209">
                  <c:v>25.782967741935479</c:v>
                </c:pt>
                <c:pt idx="3210">
                  <c:v>25.566967741935485</c:v>
                </c:pt>
                <c:pt idx="3211">
                  <c:v>25.363887096774196</c:v>
                </c:pt>
                <c:pt idx="3212">
                  <c:v>25.13293548387097</c:v>
                </c:pt>
                <c:pt idx="3213">
                  <c:v>24.965999999999998</c:v>
                </c:pt>
                <c:pt idx="3214">
                  <c:v>24.747096774193551</c:v>
                </c:pt>
                <c:pt idx="3215">
                  <c:v>24.571161290322582</c:v>
                </c:pt>
                <c:pt idx="3216">
                  <c:v>24.433548387096778</c:v>
                </c:pt>
                <c:pt idx="3217">
                  <c:v>24.294774193548388</c:v>
                </c:pt>
                <c:pt idx="3218">
                  <c:v>24.277064516129034</c:v>
                </c:pt>
                <c:pt idx="3219">
                  <c:v>24.181548387096775</c:v>
                </c:pt>
                <c:pt idx="3220">
                  <c:v>24.092274193548388</c:v>
                </c:pt>
                <c:pt idx="3221">
                  <c:v>24.014758064516126</c:v>
                </c:pt>
                <c:pt idx="3222">
                  <c:v>23.908645161290316</c:v>
                </c:pt>
                <c:pt idx="3223">
                  <c:v>23.871919354838713</c:v>
                </c:pt>
                <c:pt idx="3224">
                  <c:v>23.793822580645163</c:v>
                </c:pt>
                <c:pt idx="3225">
                  <c:v>23.775387096774189</c:v>
                </c:pt>
                <c:pt idx="3226">
                  <c:v>23.701935483870965</c:v>
                </c:pt>
                <c:pt idx="3227">
                  <c:v>23.623403225806452</c:v>
                </c:pt>
                <c:pt idx="3228">
                  <c:v>23.566064516129032</c:v>
                </c:pt>
                <c:pt idx="3229">
                  <c:v>23.43585483870968</c:v>
                </c:pt>
                <c:pt idx="3230">
                  <c:v>23.347596774193555</c:v>
                </c:pt>
                <c:pt idx="3231">
                  <c:v>23.325967741935482</c:v>
                </c:pt>
                <c:pt idx="3232">
                  <c:v>23.13856451612903</c:v>
                </c:pt>
                <c:pt idx="3233">
                  <c:v>23.05074193548387</c:v>
                </c:pt>
                <c:pt idx="3234">
                  <c:v>22.910370967741937</c:v>
                </c:pt>
                <c:pt idx="3235">
                  <c:v>22.721951612903226</c:v>
                </c:pt>
                <c:pt idx="3236">
                  <c:v>22.581145161290323</c:v>
                </c:pt>
                <c:pt idx="3237">
                  <c:v>22.286903225806451</c:v>
                </c:pt>
                <c:pt idx="3238">
                  <c:v>22.171499999999998</c:v>
                </c:pt>
                <c:pt idx="3239">
                  <c:v>21.966822580645161</c:v>
                </c:pt>
                <c:pt idx="3240">
                  <c:v>21.819919354838706</c:v>
                </c:pt>
                <c:pt idx="3241">
                  <c:v>21.649645161290323</c:v>
                </c:pt>
                <c:pt idx="3242">
                  <c:v>21.541935483870969</c:v>
                </c:pt>
                <c:pt idx="3243">
                  <c:v>21.417532258064515</c:v>
                </c:pt>
                <c:pt idx="3244">
                  <c:v>21.223596774193549</c:v>
                </c:pt>
                <c:pt idx="3245">
                  <c:v>21.110370967741936</c:v>
                </c:pt>
                <c:pt idx="3246">
                  <c:v>20.959258064516128</c:v>
                </c:pt>
                <c:pt idx="3247">
                  <c:v>20.893209677419357</c:v>
                </c:pt>
                <c:pt idx="3248">
                  <c:v>20.718725806451612</c:v>
                </c:pt>
                <c:pt idx="3249">
                  <c:v>20.608403225806448</c:v>
                </c:pt>
                <c:pt idx="3250">
                  <c:v>20.595338709677417</c:v>
                </c:pt>
                <c:pt idx="3251">
                  <c:v>20.490241935483869</c:v>
                </c:pt>
                <c:pt idx="3252">
                  <c:v>20.459177419354837</c:v>
                </c:pt>
                <c:pt idx="3253">
                  <c:v>20.454532258064514</c:v>
                </c:pt>
                <c:pt idx="3254">
                  <c:v>20.452354838709677</c:v>
                </c:pt>
                <c:pt idx="3255">
                  <c:v>20.414903225806455</c:v>
                </c:pt>
                <c:pt idx="3256">
                  <c:v>20.368306451612906</c:v>
                </c:pt>
                <c:pt idx="3257">
                  <c:v>20.252903225806453</c:v>
                </c:pt>
                <c:pt idx="3258">
                  <c:v>20.136483870967741</c:v>
                </c:pt>
                <c:pt idx="3259">
                  <c:v>20.086548387096773</c:v>
                </c:pt>
                <c:pt idx="3260">
                  <c:v>19.891161290322579</c:v>
                </c:pt>
                <c:pt idx="3261">
                  <c:v>19.793612903225807</c:v>
                </c:pt>
                <c:pt idx="3262">
                  <c:v>19.616661290322579</c:v>
                </c:pt>
                <c:pt idx="3263">
                  <c:v>19.473387096774193</c:v>
                </c:pt>
                <c:pt idx="3264">
                  <c:v>19.388322580645159</c:v>
                </c:pt>
                <c:pt idx="3265">
                  <c:v>19.257387096774195</c:v>
                </c:pt>
                <c:pt idx="3266">
                  <c:v>19.119629032258064</c:v>
                </c:pt>
                <c:pt idx="3267">
                  <c:v>19.034854838709677</c:v>
                </c:pt>
                <c:pt idx="3268">
                  <c:v>18.973161290322579</c:v>
                </c:pt>
                <c:pt idx="3269">
                  <c:v>18.828435483870969</c:v>
                </c:pt>
                <c:pt idx="3270">
                  <c:v>18.743806451612905</c:v>
                </c:pt>
                <c:pt idx="3271">
                  <c:v>18.674709677419354</c:v>
                </c:pt>
                <c:pt idx="3272">
                  <c:v>18.548854838709676</c:v>
                </c:pt>
                <c:pt idx="3273">
                  <c:v>18.532016129032257</c:v>
                </c:pt>
                <c:pt idx="3274">
                  <c:v>18.420532258064519</c:v>
                </c:pt>
                <c:pt idx="3275">
                  <c:v>18.345338709677417</c:v>
                </c:pt>
                <c:pt idx="3276">
                  <c:v>18.282193548387099</c:v>
                </c:pt>
                <c:pt idx="3277">
                  <c:v>18.263032258064516</c:v>
                </c:pt>
                <c:pt idx="3278">
                  <c:v>18.203661290322582</c:v>
                </c:pt>
                <c:pt idx="3279">
                  <c:v>18.225435483870967</c:v>
                </c:pt>
                <c:pt idx="3280">
                  <c:v>18.198870967741936</c:v>
                </c:pt>
                <c:pt idx="3281">
                  <c:v>18.146177419354839</c:v>
                </c:pt>
                <c:pt idx="3282">
                  <c:v>18.148645161290322</c:v>
                </c:pt>
                <c:pt idx="3283">
                  <c:v>18.076209677419357</c:v>
                </c:pt>
                <c:pt idx="3284">
                  <c:v>18.020903225806453</c:v>
                </c:pt>
                <c:pt idx="3285">
                  <c:v>17.947306451612903</c:v>
                </c:pt>
                <c:pt idx="3286">
                  <c:v>17.902016129032258</c:v>
                </c:pt>
                <c:pt idx="3287">
                  <c:v>17.710693548387095</c:v>
                </c:pt>
                <c:pt idx="3288">
                  <c:v>17.632596774193551</c:v>
                </c:pt>
                <c:pt idx="3289">
                  <c:v>17.521258064516129</c:v>
                </c:pt>
                <c:pt idx="3290">
                  <c:v>17.416741935483874</c:v>
                </c:pt>
                <c:pt idx="3291">
                  <c:v>17.287983870967739</c:v>
                </c:pt>
                <c:pt idx="3292">
                  <c:v>17.232967741935482</c:v>
                </c:pt>
                <c:pt idx="3293">
                  <c:v>17.167354838709681</c:v>
                </c:pt>
                <c:pt idx="3294">
                  <c:v>17.063419354838711</c:v>
                </c:pt>
                <c:pt idx="3295">
                  <c:v>17.038451612903227</c:v>
                </c:pt>
                <c:pt idx="3296">
                  <c:v>16.915500000000002</c:v>
                </c:pt>
                <c:pt idx="3297">
                  <c:v>16.962532258064517</c:v>
                </c:pt>
                <c:pt idx="3298">
                  <c:v>16.843790322580642</c:v>
                </c:pt>
                <c:pt idx="3299">
                  <c:v>16.767725806451612</c:v>
                </c:pt>
                <c:pt idx="3300">
                  <c:v>16.756838709677417</c:v>
                </c:pt>
                <c:pt idx="3301">
                  <c:v>16.74333870967742</c:v>
                </c:pt>
                <c:pt idx="3302">
                  <c:v>16.654209677419352</c:v>
                </c:pt>
                <c:pt idx="3303">
                  <c:v>16.611532258064518</c:v>
                </c:pt>
                <c:pt idx="3304">
                  <c:v>16.637370967741937</c:v>
                </c:pt>
                <c:pt idx="3305">
                  <c:v>16.598322580645164</c:v>
                </c:pt>
                <c:pt idx="3306">
                  <c:v>16.573209677419353</c:v>
                </c:pt>
                <c:pt idx="3307">
                  <c:v>16.611241935483871</c:v>
                </c:pt>
                <c:pt idx="3308">
                  <c:v>16.522548387096776</c:v>
                </c:pt>
                <c:pt idx="3309">
                  <c:v>16.474790322580645</c:v>
                </c:pt>
                <c:pt idx="3310">
                  <c:v>16.445612903225808</c:v>
                </c:pt>
                <c:pt idx="3311">
                  <c:v>16.431677419354841</c:v>
                </c:pt>
                <c:pt idx="3312">
                  <c:v>16.279112903225808</c:v>
                </c:pt>
                <c:pt idx="3313">
                  <c:v>16.244564516129032</c:v>
                </c:pt>
                <c:pt idx="3314">
                  <c:v>16.139903225806449</c:v>
                </c:pt>
                <c:pt idx="3315">
                  <c:v>16.044532258064514</c:v>
                </c:pt>
                <c:pt idx="3316">
                  <c:v>15.940306451612905</c:v>
                </c:pt>
                <c:pt idx="3317">
                  <c:v>15.868161290322581</c:v>
                </c:pt>
                <c:pt idx="3318">
                  <c:v>15.77424193548387</c:v>
                </c:pt>
                <c:pt idx="3319">
                  <c:v>15.729241935483874</c:v>
                </c:pt>
                <c:pt idx="3320">
                  <c:v>15.665080645161291</c:v>
                </c:pt>
                <c:pt idx="3321">
                  <c:v>15.606870967741935</c:v>
                </c:pt>
                <c:pt idx="3322">
                  <c:v>15.555919354838711</c:v>
                </c:pt>
                <c:pt idx="3323">
                  <c:v>15.541403225806453</c:v>
                </c:pt>
                <c:pt idx="3324">
                  <c:v>15.457064516129032</c:v>
                </c:pt>
                <c:pt idx="3325">
                  <c:v>15.392467741935484</c:v>
                </c:pt>
                <c:pt idx="3326">
                  <c:v>15.303193548387096</c:v>
                </c:pt>
                <c:pt idx="3327">
                  <c:v>15.247741935483871</c:v>
                </c:pt>
                <c:pt idx="3328">
                  <c:v>15.287951612903223</c:v>
                </c:pt>
                <c:pt idx="3329">
                  <c:v>15.245999999999997</c:v>
                </c:pt>
                <c:pt idx="3330">
                  <c:v>15.260225806451613</c:v>
                </c:pt>
                <c:pt idx="3331">
                  <c:v>15.225822580645163</c:v>
                </c:pt>
                <c:pt idx="3332">
                  <c:v>15.186774193548388</c:v>
                </c:pt>
                <c:pt idx="3333">
                  <c:v>15.260370967741936</c:v>
                </c:pt>
                <c:pt idx="3334">
                  <c:v>15.243532258064516</c:v>
                </c:pt>
                <c:pt idx="3335">
                  <c:v>15.227419354838707</c:v>
                </c:pt>
                <c:pt idx="3336">
                  <c:v>15.199693548387097</c:v>
                </c:pt>
                <c:pt idx="3337">
                  <c:v>15.151935483870966</c:v>
                </c:pt>
                <c:pt idx="3338">
                  <c:v>15.035661290322579</c:v>
                </c:pt>
                <c:pt idx="3339">
                  <c:v>15.033338709677421</c:v>
                </c:pt>
                <c:pt idx="3340">
                  <c:v>14.890064516129032</c:v>
                </c:pt>
                <c:pt idx="3341">
                  <c:v>14.848693548387097</c:v>
                </c:pt>
                <c:pt idx="3342">
                  <c:v>14.740983870967741</c:v>
                </c:pt>
                <c:pt idx="3343">
                  <c:v>14.621370967741933</c:v>
                </c:pt>
                <c:pt idx="3344">
                  <c:v>14.529338709677418</c:v>
                </c:pt>
                <c:pt idx="3345">
                  <c:v>14.523967741935484</c:v>
                </c:pt>
                <c:pt idx="3346">
                  <c:v>14.441879032258065</c:v>
                </c:pt>
                <c:pt idx="3347">
                  <c:v>14.347654838709678</c:v>
                </c:pt>
                <c:pt idx="3348">
                  <c:v>14.323920967741934</c:v>
                </c:pt>
                <c:pt idx="3349">
                  <c:v>14.258888709677418</c:v>
                </c:pt>
                <c:pt idx="3350">
                  <c:v>14.192608064516127</c:v>
                </c:pt>
                <c:pt idx="3351">
                  <c:v>14.175929032258066</c:v>
                </c:pt>
                <c:pt idx="3352">
                  <c:v>14.145996774193549</c:v>
                </c:pt>
                <c:pt idx="3353">
                  <c:v>14.088062903225806</c:v>
                </c:pt>
                <c:pt idx="3354">
                  <c:v>14.015250000000004</c:v>
                </c:pt>
                <c:pt idx="3355">
                  <c:v>14.06030806451613</c:v>
                </c:pt>
                <c:pt idx="3356">
                  <c:v>14.068916129032257</c:v>
                </c:pt>
                <c:pt idx="3357">
                  <c:v>14.093448387096775</c:v>
                </c:pt>
                <c:pt idx="3358">
                  <c:v>14.045937096774194</c:v>
                </c:pt>
                <c:pt idx="3359">
                  <c:v>14.080804838709678</c:v>
                </c:pt>
                <c:pt idx="3360">
                  <c:v>14.042685483870967</c:v>
                </c:pt>
                <c:pt idx="3361">
                  <c:v>14.074591935483872</c:v>
                </c:pt>
                <c:pt idx="3362">
                  <c:v>14.061991935483872</c:v>
                </c:pt>
                <c:pt idx="3363">
                  <c:v>13.994767741935481</c:v>
                </c:pt>
                <c:pt idx="3364">
                  <c:v>13.962977419354839</c:v>
                </c:pt>
                <c:pt idx="3365">
                  <c:v>13.885853225806452</c:v>
                </c:pt>
                <c:pt idx="3366">
                  <c:v>13.884517741935484</c:v>
                </c:pt>
                <c:pt idx="3367">
                  <c:v>13.746817741935486</c:v>
                </c:pt>
                <c:pt idx="3368">
                  <c:v>13.677590322580645</c:v>
                </c:pt>
                <c:pt idx="3369">
                  <c:v>13.610583870967742</c:v>
                </c:pt>
                <c:pt idx="3370">
                  <c:v>13.585354838709677</c:v>
                </c:pt>
                <c:pt idx="3371">
                  <c:v>13.500856451612904</c:v>
                </c:pt>
                <c:pt idx="3372">
                  <c:v>13.488895161290321</c:v>
                </c:pt>
                <c:pt idx="3373">
                  <c:v>13.439729032258061</c:v>
                </c:pt>
                <c:pt idx="3374">
                  <c:v>13.418230645161289</c:v>
                </c:pt>
                <c:pt idx="3375">
                  <c:v>13.39025806451613</c:v>
                </c:pt>
                <c:pt idx="3376">
                  <c:v>13.316080645161293</c:v>
                </c:pt>
                <c:pt idx="3377">
                  <c:v>13.350803225806454</c:v>
                </c:pt>
                <c:pt idx="3378">
                  <c:v>13.310622580645161</c:v>
                </c:pt>
                <c:pt idx="3379">
                  <c:v>13.33119193548387</c:v>
                </c:pt>
                <c:pt idx="3380">
                  <c:v>13.268569354838711</c:v>
                </c:pt>
                <c:pt idx="3381">
                  <c:v>13.288093548387099</c:v>
                </c:pt>
                <c:pt idx="3382">
                  <c:v>13.309054838709677</c:v>
                </c:pt>
                <c:pt idx="3383">
                  <c:v>13.296251612903225</c:v>
                </c:pt>
                <c:pt idx="3384">
                  <c:v>13.294596774193549</c:v>
                </c:pt>
                <c:pt idx="3385">
                  <c:v>13.27530483870968</c:v>
                </c:pt>
                <c:pt idx="3386">
                  <c:v>13.369572580645164</c:v>
                </c:pt>
                <c:pt idx="3387">
                  <c:v>13.388370967741935</c:v>
                </c:pt>
                <c:pt idx="3388">
                  <c:v>13.337854838709676</c:v>
                </c:pt>
                <c:pt idx="3389">
                  <c:v>13.269875806451614</c:v>
                </c:pt>
                <c:pt idx="3390">
                  <c:v>13.253283870967742</c:v>
                </c:pt>
                <c:pt idx="3391">
                  <c:v>13.287498387096774</c:v>
                </c:pt>
                <c:pt idx="3392">
                  <c:v>13.232511290322583</c:v>
                </c:pt>
                <c:pt idx="3393">
                  <c:v>13.14329516129032</c:v>
                </c:pt>
                <c:pt idx="3394">
                  <c:v>13.157303225806452</c:v>
                </c:pt>
                <c:pt idx="3395">
                  <c:v>13.079772580645161</c:v>
                </c:pt>
                <c:pt idx="3396">
                  <c:v>13.005493548387095</c:v>
                </c:pt>
                <c:pt idx="3397">
                  <c:v>12.996508064516131</c:v>
                </c:pt>
                <c:pt idx="3398">
                  <c:v>12.967809677419353</c:v>
                </c:pt>
                <c:pt idx="3399">
                  <c:v>12.909774193548387</c:v>
                </c:pt>
                <c:pt idx="3400">
                  <c:v>12.976882258064517</c:v>
                </c:pt>
                <c:pt idx="3401">
                  <c:v>12.929850000000002</c:v>
                </c:pt>
                <c:pt idx="3402">
                  <c:v>12.94663064516129</c:v>
                </c:pt>
                <c:pt idx="3403">
                  <c:v>12.994664516129033</c:v>
                </c:pt>
                <c:pt idx="3404">
                  <c:v>13.033741935483871</c:v>
                </c:pt>
                <c:pt idx="3405">
                  <c:v>13.092909677419357</c:v>
                </c:pt>
                <c:pt idx="3406">
                  <c:v>13.127675806451611</c:v>
                </c:pt>
                <c:pt idx="3407">
                  <c:v>13.224759677419353</c:v>
                </c:pt>
                <c:pt idx="3408">
                  <c:v>13.367424193548388</c:v>
                </c:pt>
                <c:pt idx="3409">
                  <c:v>13.373099999999997</c:v>
                </c:pt>
                <c:pt idx="3410">
                  <c:v>13.50873870967742</c:v>
                </c:pt>
                <c:pt idx="3411">
                  <c:v>13.483669354838709</c:v>
                </c:pt>
                <c:pt idx="3412">
                  <c:v>13.373114516129034</c:v>
                </c:pt>
                <c:pt idx="3413">
                  <c:v>13.164140322580645</c:v>
                </c:pt>
                <c:pt idx="3414">
                  <c:v>13.047575806451611</c:v>
                </c:pt>
                <c:pt idx="3415">
                  <c:v>12.788303225806454</c:v>
                </c:pt>
                <c:pt idx="3416">
                  <c:v>12.606198387096773</c:v>
                </c:pt>
                <c:pt idx="3417">
                  <c:v>12.408793548387097</c:v>
                </c:pt>
                <c:pt idx="3418">
                  <c:v>12.290791935483872</c:v>
                </c:pt>
                <c:pt idx="3419">
                  <c:v>12.165474193548389</c:v>
                </c:pt>
                <c:pt idx="3420">
                  <c:v>12.032361290322578</c:v>
                </c:pt>
                <c:pt idx="3421">
                  <c:v>11.965267741935483</c:v>
                </c:pt>
                <c:pt idx="3422">
                  <c:v>11.935161290322579</c:v>
                </c:pt>
                <c:pt idx="3423">
                  <c:v>11.842824193548386</c:v>
                </c:pt>
                <c:pt idx="3424">
                  <c:v>11.787198387096774</c:v>
                </c:pt>
                <c:pt idx="3425">
                  <c:v>11.741458064516127</c:v>
                </c:pt>
                <c:pt idx="3426">
                  <c:v>11.702874193548386</c:v>
                </c:pt>
                <c:pt idx="3427">
                  <c:v>11.696196774193549</c:v>
                </c:pt>
                <c:pt idx="3428">
                  <c:v>11.57161935483871</c:v>
                </c:pt>
                <c:pt idx="3429">
                  <c:v>11.581112903225806</c:v>
                </c:pt>
                <c:pt idx="3430">
                  <c:v>11.537666129032258</c:v>
                </c:pt>
                <c:pt idx="3431">
                  <c:v>11.472691935483871</c:v>
                </c:pt>
                <c:pt idx="3432">
                  <c:v>11.417356451612903</c:v>
                </c:pt>
                <c:pt idx="3433">
                  <c:v>11.504308064516129</c:v>
                </c:pt>
                <c:pt idx="3434">
                  <c:v>11.425993548387098</c:v>
                </c:pt>
                <c:pt idx="3435">
                  <c:v>11.492782258064519</c:v>
                </c:pt>
                <c:pt idx="3436">
                  <c:v>11.482025806451611</c:v>
                </c:pt>
                <c:pt idx="3437">
                  <c:v>11.441641935483872</c:v>
                </c:pt>
                <c:pt idx="3438">
                  <c:v>11.499401612903226</c:v>
                </c:pt>
                <c:pt idx="3439">
                  <c:v>11.567395161290323</c:v>
                </c:pt>
                <c:pt idx="3440">
                  <c:v>11.558075806451614</c:v>
                </c:pt>
                <c:pt idx="3441">
                  <c:v>11.594917741935483</c:v>
                </c:pt>
                <c:pt idx="3442">
                  <c:v>11.668108064516129</c:v>
                </c:pt>
                <c:pt idx="3443">
                  <c:v>11.711700000000002</c:v>
                </c:pt>
                <c:pt idx="3444">
                  <c:v>11.799508064516131</c:v>
                </c:pt>
                <c:pt idx="3445">
                  <c:v>11.856875806451612</c:v>
                </c:pt>
                <c:pt idx="3446">
                  <c:v>11.98286129032258</c:v>
                </c:pt>
                <c:pt idx="3447">
                  <c:v>11.925000000000001</c:v>
                </c:pt>
                <c:pt idx="3448">
                  <c:v>11.880058064516128</c:v>
                </c:pt>
                <c:pt idx="3449">
                  <c:v>11.874454838709678</c:v>
                </c:pt>
                <c:pt idx="3450">
                  <c:v>11.782582258064517</c:v>
                </c:pt>
                <c:pt idx="3451">
                  <c:v>11.691188709677421</c:v>
                </c:pt>
                <c:pt idx="3452">
                  <c:v>11.550237096774193</c:v>
                </c:pt>
                <c:pt idx="3453">
                  <c:v>11.373329032258066</c:v>
                </c:pt>
                <c:pt idx="3454">
                  <c:v>11.218674193548386</c:v>
                </c:pt>
                <c:pt idx="3455">
                  <c:v>11.277406451612901</c:v>
                </c:pt>
                <c:pt idx="3456">
                  <c:v>11.080495161290322</c:v>
                </c:pt>
                <c:pt idx="3457">
                  <c:v>11.042796774193548</c:v>
                </c:pt>
                <c:pt idx="3458">
                  <c:v>11.002122580645162</c:v>
                </c:pt>
                <c:pt idx="3459">
                  <c:v>11.000772580645162</c:v>
                </c:pt>
                <c:pt idx="3460">
                  <c:v>10.90953870967742</c:v>
                </c:pt>
                <c:pt idx="3461">
                  <c:v>10.975746774193549</c:v>
                </c:pt>
                <c:pt idx="3462">
                  <c:v>10.912195161290322</c:v>
                </c:pt>
                <c:pt idx="3463">
                  <c:v>10.996650000000001</c:v>
                </c:pt>
                <c:pt idx="3464">
                  <c:v>10.934100000000001</c:v>
                </c:pt>
                <c:pt idx="3465">
                  <c:v>10.949487096774194</c:v>
                </c:pt>
                <c:pt idx="3466">
                  <c:v>10.939137096774193</c:v>
                </c:pt>
                <c:pt idx="3467">
                  <c:v>10.913124193548388</c:v>
                </c:pt>
                <c:pt idx="3468">
                  <c:v>11.08940806451613</c:v>
                </c:pt>
                <c:pt idx="3469">
                  <c:v>11.055033870967742</c:v>
                </c:pt>
                <c:pt idx="3470">
                  <c:v>11.11486935483871</c:v>
                </c:pt>
                <c:pt idx="3471">
                  <c:v>11.059940322580646</c:v>
                </c:pt>
                <c:pt idx="3472">
                  <c:v>11.179016129032258</c:v>
                </c:pt>
                <c:pt idx="3473">
                  <c:v>11.221925806451614</c:v>
                </c:pt>
                <c:pt idx="3474">
                  <c:v>11.269059677419357</c:v>
                </c:pt>
                <c:pt idx="3475">
                  <c:v>11.300675806451613</c:v>
                </c:pt>
                <c:pt idx="3476">
                  <c:v>11.333758064516129</c:v>
                </c:pt>
                <c:pt idx="3477">
                  <c:v>11.283140322580644</c:v>
                </c:pt>
                <c:pt idx="3478">
                  <c:v>11.23695</c:v>
                </c:pt>
                <c:pt idx="3479">
                  <c:v>11.234467741935484</c:v>
                </c:pt>
                <c:pt idx="3480">
                  <c:v>11.230679032258065</c:v>
                </c:pt>
                <c:pt idx="3481">
                  <c:v>11.188248387096774</c:v>
                </c:pt>
                <c:pt idx="3482">
                  <c:v>11.095737096774194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32-46F5-94A0-B461F2C98679}"/>
            </c:ext>
          </c:extLst>
        </c:ser>
        <c:ser>
          <c:idx val="1"/>
          <c:order val="1"/>
          <c:tx>
            <c:v>XWS-65 OFR</c:v>
          </c:tx>
          <c:spPr>
            <a:ln w="12700" cap="rnd">
              <a:solidFill>
                <a:srgbClr val="E03E3E"/>
              </a:solidFill>
              <a:round/>
            </a:ln>
            <a:effectLst/>
          </c:spPr>
          <c:marker>
            <c:symbol val="none"/>
          </c:marker>
          <c:xVal>
            <c:numRef>
              <c:f>'XWS-X + 65'!$N$3:$N$3485</c:f>
              <c:numCache>
                <c:formatCode>0</c:formatCode>
                <c:ptCount val="3483"/>
                <c:pt idx="0">
                  <c:v>161.18</c:v>
                </c:pt>
                <c:pt idx="1">
                  <c:v>162.25800000000001</c:v>
                </c:pt>
                <c:pt idx="2">
                  <c:v>163.066</c:v>
                </c:pt>
                <c:pt idx="3">
                  <c:v>164.14400000000001</c:v>
                </c:pt>
                <c:pt idx="4">
                  <c:v>164.68299999999999</c:v>
                </c:pt>
                <c:pt idx="5">
                  <c:v>164.952</c:v>
                </c:pt>
                <c:pt idx="6">
                  <c:v>165.49100000000001</c:v>
                </c:pt>
                <c:pt idx="7">
                  <c:v>165.761</c:v>
                </c:pt>
                <c:pt idx="8">
                  <c:v>166.29900000000001</c:v>
                </c:pt>
                <c:pt idx="9">
                  <c:v>167.108</c:v>
                </c:pt>
                <c:pt idx="10">
                  <c:v>167.916</c:v>
                </c:pt>
                <c:pt idx="11">
                  <c:v>168.72399999999999</c:v>
                </c:pt>
                <c:pt idx="12">
                  <c:v>168.99299999999999</c:v>
                </c:pt>
                <c:pt idx="13">
                  <c:v>169.26300000000001</c:v>
                </c:pt>
                <c:pt idx="14">
                  <c:v>169.53200000000001</c:v>
                </c:pt>
                <c:pt idx="15">
                  <c:v>169.80099999999999</c:v>
                </c:pt>
                <c:pt idx="16">
                  <c:v>170.071</c:v>
                </c:pt>
                <c:pt idx="17">
                  <c:v>170.34</c:v>
                </c:pt>
                <c:pt idx="18">
                  <c:v>170.60900000000001</c:v>
                </c:pt>
                <c:pt idx="19">
                  <c:v>170.87899999999999</c:v>
                </c:pt>
                <c:pt idx="20">
                  <c:v>171.148</c:v>
                </c:pt>
                <c:pt idx="21">
                  <c:v>171.417</c:v>
                </c:pt>
                <c:pt idx="22">
                  <c:v>171.68700000000001</c:v>
                </c:pt>
                <c:pt idx="23">
                  <c:v>171.95599999999999</c:v>
                </c:pt>
                <c:pt idx="24">
                  <c:v>172.22499999999999</c:v>
                </c:pt>
                <c:pt idx="25">
                  <c:v>172.495</c:v>
                </c:pt>
                <c:pt idx="26">
                  <c:v>172.76400000000001</c:v>
                </c:pt>
                <c:pt idx="27">
                  <c:v>173.03299999999999</c:v>
                </c:pt>
                <c:pt idx="28">
                  <c:v>173.303</c:v>
                </c:pt>
                <c:pt idx="29">
                  <c:v>173.572</c:v>
                </c:pt>
                <c:pt idx="30">
                  <c:v>173.84100000000001</c:v>
                </c:pt>
                <c:pt idx="31">
                  <c:v>174.11</c:v>
                </c:pt>
                <c:pt idx="32">
                  <c:v>174.38</c:v>
                </c:pt>
                <c:pt idx="33">
                  <c:v>174.649</c:v>
                </c:pt>
                <c:pt idx="34">
                  <c:v>174.91800000000001</c:v>
                </c:pt>
                <c:pt idx="35">
                  <c:v>175.18799999999999</c:v>
                </c:pt>
                <c:pt idx="36">
                  <c:v>175.45699999999999</c:v>
                </c:pt>
                <c:pt idx="37">
                  <c:v>175.726</c:v>
                </c:pt>
                <c:pt idx="38">
                  <c:v>175.995</c:v>
                </c:pt>
                <c:pt idx="39">
                  <c:v>176.26499999999999</c:v>
                </c:pt>
                <c:pt idx="40">
                  <c:v>176.53399999999999</c:v>
                </c:pt>
                <c:pt idx="41">
                  <c:v>176.803</c:v>
                </c:pt>
                <c:pt idx="42">
                  <c:v>177.072</c:v>
                </c:pt>
                <c:pt idx="43">
                  <c:v>177.34100000000001</c:v>
                </c:pt>
                <c:pt idx="44">
                  <c:v>177.61099999999999</c:v>
                </c:pt>
                <c:pt idx="45">
                  <c:v>177.88</c:v>
                </c:pt>
                <c:pt idx="46">
                  <c:v>178.149</c:v>
                </c:pt>
                <c:pt idx="47">
                  <c:v>178.41800000000001</c:v>
                </c:pt>
                <c:pt idx="48">
                  <c:v>178.68799999999999</c:v>
                </c:pt>
                <c:pt idx="49">
                  <c:v>178.95699999999999</c:v>
                </c:pt>
                <c:pt idx="50">
                  <c:v>179.226</c:v>
                </c:pt>
                <c:pt idx="51">
                  <c:v>179.495</c:v>
                </c:pt>
                <c:pt idx="52">
                  <c:v>179.76400000000001</c:v>
                </c:pt>
                <c:pt idx="53">
                  <c:v>180.03299999999999</c:v>
                </c:pt>
                <c:pt idx="54">
                  <c:v>180.303</c:v>
                </c:pt>
                <c:pt idx="55">
                  <c:v>180.572</c:v>
                </c:pt>
                <c:pt idx="56">
                  <c:v>180.84100000000001</c:v>
                </c:pt>
                <c:pt idx="57">
                  <c:v>181.11</c:v>
                </c:pt>
                <c:pt idx="58">
                  <c:v>181.37899999999999</c:v>
                </c:pt>
                <c:pt idx="59">
                  <c:v>181.648</c:v>
                </c:pt>
                <c:pt idx="60">
                  <c:v>181.91800000000001</c:v>
                </c:pt>
                <c:pt idx="61">
                  <c:v>182.18700000000001</c:v>
                </c:pt>
                <c:pt idx="62">
                  <c:v>182.45599999999999</c:v>
                </c:pt>
                <c:pt idx="63">
                  <c:v>182.72499999999999</c:v>
                </c:pt>
                <c:pt idx="64">
                  <c:v>182.994</c:v>
                </c:pt>
                <c:pt idx="65">
                  <c:v>183.26300000000001</c:v>
                </c:pt>
                <c:pt idx="66">
                  <c:v>183.53200000000001</c:v>
                </c:pt>
                <c:pt idx="67">
                  <c:v>183.80099999999999</c:v>
                </c:pt>
                <c:pt idx="68">
                  <c:v>184.071</c:v>
                </c:pt>
                <c:pt idx="69">
                  <c:v>184.34</c:v>
                </c:pt>
                <c:pt idx="70">
                  <c:v>184.60900000000001</c:v>
                </c:pt>
                <c:pt idx="71">
                  <c:v>184.87799999999999</c:v>
                </c:pt>
                <c:pt idx="72">
                  <c:v>185.14699999999999</c:v>
                </c:pt>
                <c:pt idx="73">
                  <c:v>185.416</c:v>
                </c:pt>
                <c:pt idx="74">
                  <c:v>185.685</c:v>
                </c:pt>
                <c:pt idx="75">
                  <c:v>185.95400000000001</c:v>
                </c:pt>
                <c:pt idx="76">
                  <c:v>186.22300000000001</c:v>
                </c:pt>
                <c:pt idx="77">
                  <c:v>186.49199999999999</c:v>
                </c:pt>
                <c:pt idx="78">
                  <c:v>186.761</c:v>
                </c:pt>
                <c:pt idx="79">
                  <c:v>187.03</c:v>
                </c:pt>
                <c:pt idx="80">
                  <c:v>187.29900000000001</c:v>
                </c:pt>
                <c:pt idx="81">
                  <c:v>187.56800000000001</c:v>
                </c:pt>
                <c:pt idx="82">
                  <c:v>187.83799999999999</c:v>
                </c:pt>
                <c:pt idx="83">
                  <c:v>188.107</c:v>
                </c:pt>
                <c:pt idx="84">
                  <c:v>188.376</c:v>
                </c:pt>
                <c:pt idx="85">
                  <c:v>188.64500000000001</c:v>
                </c:pt>
                <c:pt idx="86">
                  <c:v>188.91399999999999</c:v>
                </c:pt>
                <c:pt idx="87">
                  <c:v>189.18299999999999</c:v>
                </c:pt>
                <c:pt idx="88">
                  <c:v>189.452</c:v>
                </c:pt>
                <c:pt idx="89">
                  <c:v>189.721</c:v>
                </c:pt>
                <c:pt idx="90">
                  <c:v>189.99</c:v>
                </c:pt>
                <c:pt idx="91">
                  <c:v>190.25899999999999</c:v>
                </c:pt>
                <c:pt idx="92">
                  <c:v>190.52799999999999</c:v>
                </c:pt>
                <c:pt idx="93">
                  <c:v>190.797</c:v>
                </c:pt>
                <c:pt idx="94">
                  <c:v>191.066</c:v>
                </c:pt>
                <c:pt idx="95">
                  <c:v>191.33500000000001</c:v>
                </c:pt>
                <c:pt idx="96">
                  <c:v>191.60400000000001</c:v>
                </c:pt>
                <c:pt idx="97">
                  <c:v>191.87299999999999</c:v>
                </c:pt>
                <c:pt idx="98">
                  <c:v>192.142</c:v>
                </c:pt>
                <c:pt idx="99">
                  <c:v>192.41</c:v>
                </c:pt>
                <c:pt idx="100">
                  <c:v>192.679</c:v>
                </c:pt>
                <c:pt idx="101">
                  <c:v>192.94800000000001</c:v>
                </c:pt>
                <c:pt idx="102">
                  <c:v>193.21700000000001</c:v>
                </c:pt>
                <c:pt idx="103">
                  <c:v>193.48599999999999</c:v>
                </c:pt>
                <c:pt idx="104">
                  <c:v>193.755</c:v>
                </c:pt>
                <c:pt idx="105">
                  <c:v>194.024</c:v>
                </c:pt>
                <c:pt idx="106">
                  <c:v>194.29300000000001</c:v>
                </c:pt>
                <c:pt idx="107">
                  <c:v>194.56200000000001</c:v>
                </c:pt>
                <c:pt idx="108">
                  <c:v>194.83099999999999</c:v>
                </c:pt>
                <c:pt idx="109">
                  <c:v>195.1</c:v>
                </c:pt>
                <c:pt idx="110">
                  <c:v>195.369</c:v>
                </c:pt>
                <c:pt idx="111">
                  <c:v>195.63800000000001</c:v>
                </c:pt>
                <c:pt idx="112">
                  <c:v>195.90700000000001</c:v>
                </c:pt>
                <c:pt idx="113">
                  <c:v>196.17500000000001</c:v>
                </c:pt>
                <c:pt idx="114">
                  <c:v>196.44399999999999</c:v>
                </c:pt>
                <c:pt idx="115">
                  <c:v>196.71299999999999</c:v>
                </c:pt>
                <c:pt idx="116">
                  <c:v>196.982</c:v>
                </c:pt>
                <c:pt idx="117">
                  <c:v>197.251</c:v>
                </c:pt>
                <c:pt idx="118">
                  <c:v>197.52</c:v>
                </c:pt>
                <c:pt idx="119">
                  <c:v>197.78899999999999</c:v>
                </c:pt>
                <c:pt idx="120">
                  <c:v>198.05799999999999</c:v>
                </c:pt>
                <c:pt idx="121">
                  <c:v>198.32599999999999</c:v>
                </c:pt>
                <c:pt idx="122">
                  <c:v>198.595</c:v>
                </c:pt>
                <c:pt idx="123">
                  <c:v>198.864</c:v>
                </c:pt>
                <c:pt idx="124">
                  <c:v>199.13300000000001</c:v>
                </c:pt>
                <c:pt idx="125">
                  <c:v>199.40199999999999</c:v>
                </c:pt>
                <c:pt idx="126">
                  <c:v>199.67099999999999</c:v>
                </c:pt>
                <c:pt idx="127">
                  <c:v>199.93899999999999</c:v>
                </c:pt>
                <c:pt idx="128">
                  <c:v>200.208</c:v>
                </c:pt>
                <c:pt idx="129">
                  <c:v>200.477</c:v>
                </c:pt>
                <c:pt idx="130">
                  <c:v>200.74600000000001</c:v>
                </c:pt>
                <c:pt idx="131">
                  <c:v>201.01499999999999</c:v>
                </c:pt>
                <c:pt idx="132">
                  <c:v>201.28399999999999</c:v>
                </c:pt>
                <c:pt idx="133">
                  <c:v>201.55199999999999</c:v>
                </c:pt>
                <c:pt idx="134">
                  <c:v>201.821</c:v>
                </c:pt>
                <c:pt idx="135">
                  <c:v>202.09</c:v>
                </c:pt>
                <c:pt idx="136">
                  <c:v>202.35900000000001</c:v>
                </c:pt>
                <c:pt idx="137">
                  <c:v>202.62700000000001</c:v>
                </c:pt>
                <c:pt idx="138">
                  <c:v>202.89599999999999</c:v>
                </c:pt>
                <c:pt idx="139">
                  <c:v>203.16499999999999</c:v>
                </c:pt>
                <c:pt idx="140">
                  <c:v>203.434</c:v>
                </c:pt>
                <c:pt idx="141">
                  <c:v>203.703</c:v>
                </c:pt>
                <c:pt idx="142">
                  <c:v>203.971</c:v>
                </c:pt>
                <c:pt idx="143">
                  <c:v>204.24</c:v>
                </c:pt>
                <c:pt idx="144">
                  <c:v>204.50899999999999</c:v>
                </c:pt>
                <c:pt idx="145">
                  <c:v>204.77799999999999</c:v>
                </c:pt>
                <c:pt idx="146">
                  <c:v>205.04599999999999</c:v>
                </c:pt>
                <c:pt idx="147">
                  <c:v>205.315</c:v>
                </c:pt>
                <c:pt idx="148">
                  <c:v>205.584</c:v>
                </c:pt>
                <c:pt idx="149">
                  <c:v>205.852</c:v>
                </c:pt>
                <c:pt idx="150">
                  <c:v>206.12100000000001</c:v>
                </c:pt>
                <c:pt idx="151">
                  <c:v>206.39</c:v>
                </c:pt>
                <c:pt idx="152">
                  <c:v>206.65899999999999</c:v>
                </c:pt>
                <c:pt idx="153">
                  <c:v>206.92699999999999</c:v>
                </c:pt>
                <c:pt idx="154">
                  <c:v>207.196</c:v>
                </c:pt>
                <c:pt idx="155">
                  <c:v>207.465</c:v>
                </c:pt>
                <c:pt idx="156">
                  <c:v>207.733</c:v>
                </c:pt>
                <c:pt idx="157">
                  <c:v>208.00200000000001</c:v>
                </c:pt>
                <c:pt idx="158">
                  <c:v>208.27099999999999</c:v>
                </c:pt>
                <c:pt idx="159">
                  <c:v>208.53899999999999</c:v>
                </c:pt>
                <c:pt idx="160">
                  <c:v>208.80799999999999</c:v>
                </c:pt>
                <c:pt idx="161">
                  <c:v>209.077</c:v>
                </c:pt>
                <c:pt idx="162">
                  <c:v>209.345</c:v>
                </c:pt>
                <c:pt idx="163">
                  <c:v>209.614</c:v>
                </c:pt>
                <c:pt idx="164">
                  <c:v>209.88300000000001</c:v>
                </c:pt>
                <c:pt idx="165">
                  <c:v>210.15100000000001</c:v>
                </c:pt>
                <c:pt idx="166">
                  <c:v>210.42</c:v>
                </c:pt>
                <c:pt idx="167">
                  <c:v>210.68899999999999</c:v>
                </c:pt>
                <c:pt idx="168">
                  <c:v>210.95699999999999</c:v>
                </c:pt>
                <c:pt idx="169">
                  <c:v>211.226</c:v>
                </c:pt>
                <c:pt idx="170">
                  <c:v>211.495</c:v>
                </c:pt>
                <c:pt idx="171">
                  <c:v>211.76300000000001</c:v>
                </c:pt>
                <c:pt idx="172">
                  <c:v>212.03200000000001</c:v>
                </c:pt>
                <c:pt idx="173">
                  <c:v>212.3</c:v>
                </c:pt>
                <c:pt idx="174">
                  <c:v>212.56899999999999</c:v>
                </c:pt>
                <c:pt idx="175">
                  <c:v>212.83799999999999</c:v>
                </c:pt>
                <c:pt idx="176">
                  <c:v>213.10599999999999</c:v>
                </c:pt>
                <c:pt idx="177">
                  <c:v>213.375</c:v>
                </c:pt>
                <c:pt idx="178">
                  <c:v>213.643</c:v>
                </c:pt>
                <c:pt idx="179">
                  <c:v>213.91200000000001</c:v>
                </c:pt>
                <c:pt idx="180">
                  <c:v>214.18100000000001</c:v>
                </c:pt>
                <c:pt idx="181">
                  <c:v>214.44900000000001</c:v>
                </c:pt>
                <c:pt idx="182">
                  <c:v>214.71799999999999</c:v>
                </c:pt>
                <c:pt idx="183">
                  <c:v>214.98599999999999</c:v>
                </c:pt>
                <c:pt idx="184">
                  <c:v>215.255</c:v>
                </c:pt>
                <c:pt idx="185">
                  <c:v>215.523</c:v>
                </c:pt>
                <c:pt idx="186">
                  <c:v>215.792</c:v>
                </c:pt>
                <c:pt idx="187">
                  <c:v>216.06100000000001</c:v>
                </c:pt>
                <c:pt idx="188">
                  <c:v>216.32900000000001</c:v>
                </c:pt>
                <c:pt idx="189">
                  <c:v>216.59800000000001</c:v>
                </c:pt>
                <c:pt idx="190">
                  <c:v>216.86600000000001</c:v>
                </c:pt>
                <c:pt idx="191">
                  <c:v>217.13499999999999</c:v>
                </c:pt>
                <c:pt idx="192">
                  <c:v>217.40299999999999</c:v>
                </c:pt>
                <c:pt idx="193">
                  <c:v>217.672</c:v>
                </c:pt>
                <c:pt idx="194">
                  <c:v>217.94</c:v>
                </c:pt>
                <c:pt idx="195">
                  <c:v>218.209</c:v>
                </c:pt>
                <c:pt idx="196">
                  <c:v>218.477</c:v>
                </c:pt>
                <c:pt idx="197">
                  <c:v>218.74600000000001</c:v>
                </c:pt>
                <c:pt idx="198">
                  <c:v>219.01400000000001</c:v>
                </c:pt>
                <c:pt idx="199">
                  <c:v>219.28299999999999</c:v>
                </c:pt>
                <c:pt idx="200">
                  <c:v>219.55099999999999</c:v>
                </c:pt>
                <c:pt idx="201">
                  <c:v>219.82</c:v>
                </c:pt>
                <c:pt idx="202">
                  <c:v>220.08799999999999</c:v>
                </c:pt>
                <c:pt idx="203">
                  <c:v>220.357</c:v>
                </c:pt>
                <c:pt idx="204">
                  <c:v>220.625</c:v>
                </c:pt>
                <c:pt idx="205">
                  <c:v>220.89400000000001</c:v>
                </c:pt>
                <c:pt idx="206">
                  <c:v>221.16200000000001</c:v>
                </c:pt>
                <c:pt idx="207">
                  <c:v>221.43</c:v>
                </c:pt>
                <c:pt idx="208">
                  <c:v>221.69900000000001</c:v>
                </c:pt>
                <c:pt idx="209">
                  <c:v>221.96700000000001</c:v>
                </c:pt>
                <c:pt idx="210">
                  <c:v>222.23599999999999</c:v>
                </c:pt>
                <c:pt idx="211">
                  <c:v>222.50399999999999</c:v>
                </c:pt>
                <c:pt idx="212">
                  <c:v>222.773</c:v>
                </c:pt>
                <c:pt idx="213">
                  <c:v>223.041</c:v>
                </c:pt>
                <c:pt idx="214">
                  <c:v>223.309</c:v>
                </c:pt>
                <c:pt idx="215">
                  <c:v>223.578</c:v>
                </c:pt>
                <c:pt idx="216">
                  <c:v>223.846</c:v>
                </c:pt>
                <c:pt idx="217">
                  <c:v>224.11500000000001</c:v>
                </c:pt>
                <c:pt idx="218">
                  <c:v>224.38300000000001</c:v>
                </c:pt>
                <c:pt idx="219">
                  <c:v>224.65199999999999</c:v>
                </c:pt>
                <c:pt idx="220">
                  <c:v>224.92</c:v>
                </c:pt>
                <c:pt idx="221">
                  <c:v>225.18799999999999</c:v>
                </c:pt>
                <c:pt idx="222">
                  <c:v>225.45699999999999</c:v>
                </c:pt>
                <c:pt idx="223">
                  <c:v>225.72499999999999</c:v>
                </c:pt>
                <c:pt idx="224">
                  <c:v>225.99299999999999</c:v>
                </c:pt>
                <c:pt idx="225">
                  <c:v>226.262</c:v>
                </c:pt>
                <c:pt idx="226">
                  <c:v>226.53</c:v>
                </c:pt>
                <c:pt idx="227">
                  <c:v>226.798</c:v>
                </c:pt>
                <c:pt idx="228">
                  <c:v>227.06700000000001</c:v>
                </c:pt>
                <c:pt idx="229">
                  <c:v>227.33500000000001</c:v>
                </c:pt>
                <c:pt idx="230">
                  <c:v>227.60400000000001</c:v>
                </c:pt>
                <c:pt idx="231">
                  <c:v>227.87200000000001</c:v>
                </c:pt>
                <c:pt idx="232">
                  <c:v>228.14</c:v>
                </c:pt>
                <c:pt idx="233">
                  <c:v>228.40899999999999</c:v>
                </c:pt>
                <c:pt idx="234">
                  <c:v>228.67699999999999</c:v>
                </c:pt>
                <c:pt idx="235">
                  <c:v>228.94499999999999</c:v>
                </c:pt>
                <c:pt idx="236">
                  <c:v>229.21299999999999</c:v>
                </c:pt>
                <c:pt idx="237">
                  <c:v>229.482</c:v>
                </c:pt>
                <c:pt idx="238">
                  <c:v>229.75</c:v>
                </c:pt>
                <c:pt idx="239">
                  <c:v>230.018</c:v>
                </c:pt>
                <c:pt idx="240">
                  <c:v>230.28700000000001</c:v>
                </c:pt>
                <c:pt idx="241">
                  <c:v>230.55500000000001</c:v>
                </c:pt>
                <c:pt idx="242">
                  <c:v>230.82300000000001</c:v>
                </c:pt>
                <c:pt idx="243">
                  <c:v>231.09200000000001</c:v>
                </c:pt>
                <c:pt idx="244">
                  <c:v>231.36</c:v>
                </c:pt>
                <c:pt idx="245">
                  <c:v>231.62799999999999</c:v>
                </c:pt>
                <c:pt idx="246">
                  <c:v>231.89599999999999</c:v>
                </c:pt>
                <c:pt idx="247">
                  <c:v>232.16499999999999</c:v>
                </c:pt>
                <c:pt idx="248">
                  <c:v>232.43299999999999</c:v>
                </c:pt>
                <c:pt idx="249">
                  <c:v>232.70099999999999</c:v>
                </c:pt>
                <c:pt idx="250">
                  <c:v>232.96899999999999</c:v>
                </c:pt>
                <c:pt idx="251">
                  <c:v>233.238</c:v>
                </c:pt>
                <c:pt idx="252">
                  <c:v>233.506</c:v>
                </c:pt>
                <c:pt idx="253">
                  <c:v>233.774</c:v>
                </c:pt>
                <c:pt idx="254">
                  <c:v>234.042</c:v>
                </c:pt>
                <c:pt idx="255">
                  <c:v>234.31100000000001</c:v>
                </c:pt>
                <c:pt idx="256">
                  <c:v>234.57900000000001</c:v>
                </c:pt>
                <c:pt idx="257">
                  <c:v>234.84700000000001</c:v>
                </c:pt>
                <c:pt idx="258">
                  <c:v>235.11500000000001</c:v>
                </c:pt>
                <c:pt idx="259">
                  <c:v>235.38300000000001</c:v>
                </c:pt>
                <c:pt idx="260">
                  <c:v>235.65199999999999</c:v>
                </c:pt>
                <c:pt idx="261">
                  <c:v>235.92</c:v>
                </c:pt>
                <c:pt idx="262">
                  <c:v>236.18799999999999</c:v>
                </c:pt>
                <c:pt idx="263">
                  <c:v>236.45599999999999</c:v>
                </c:pt>
                <c:pt idx="264">
                  <c:v>236.72399999999999</c:v>
                </c:pt>
                <c:pt idx="265">
                  <c:v>236.99299999999999</c:v>
                </c:pt>
                <c:pt idx="266">
                  <c:v>237.261</c:v>
                </c:pt>
                <c:pt idx="267">
                  <c:v>237.529</c:v>
                </c:pt>
                <c:pt idx="268">
                  <c:v>237.797</c:v>
                </c:pt>
                <c:pt idx="269">
                  <c:v>238.065</c:v>
                </c:pt>
                <c:pt idx="270">
                  <c:v>238.333</c:v>
                </c:pt>
                <c:pt idx="271">
                  <c:v>238.602</c:v>
                </c:pt>
                <c:pt idx="272">
                  <c:v>238.87</c:v>
                </c:pt>
                <c:pt idx="273">
                  <c:v>239.13800000000001</c:v>
                </c:pt>
                <c:pt idx="274">
                  <c:v>239.40600000000001</c:v>
                </c:pt>
                <c:pt idx="275">
                  <c:v>239.67400000000001</c:v>
                </c:pt>
                <c:pt idx="276">
                  <c:v>239.94200000000001</c:v>
                </c:pt>
                <c:pt idx="277">
                  <c:v>240.21</c:v>
                </c:pt>
                <c:pt idx="278">
                  <c:v>240.47800000000001</c:v>
                </c:pt>
                <c:pt idx="279">
                  <c:v>240.74700000000001</c:v>
                </c:pt>
                <c:pt idx="280">
                  <c:v>241.01499999999999</c:v>
                </c:pt>
                <c:pt idx="281">
                  <c:v>241.28299999999999</c:v>
                </c:pt>
                <c:pt idx="282">
                  <c:v>241.55099999999999</c:v>
                </c:pt>
                <c:pt idx="283">
                  <c:v>241.81899999999999</c:v>
                </c:pt>
                <c:pt idx="284">
                  <c:v>242.08699999999999</c:v>
                </c:pt>
                <c:pt idx="285">
                  <c:v>242.35499999999999</c:v>
                </c:pt>
                <c:pt idx="286">
                  <c:v>242.62299999999999</c:v>
                </c:pt>
                <c:pt idx="287">
                  <c:v>242.89099999999999</c:v>
                </c:pt>
                <c:pt idx="288">
                  <c:v>243.15899999999999</c:v>
                </c:pt>
                <c:pt idx="289">
                  <c:v>243.42699999999999</c:v>
                </c:pt>
                <c:pt idx="290">
                  <c:v>243.69499999999999</c:v>
                </c:pt>
                <c:pt idx="291">
                  <c:v>243.964</c:v>
                </c:pt>
                <c:pt idx="292">
                  <c:v>244.232</c:v>
                </c:pt>
                <c:pt idx="293">
                  <c:v>244.5</c:v>
                </c:pt>
                <c:pt idx="294">
                  <c:v>244.768</c:v>
                </c:pt>
                <c:pt idx="295">
                  <c:v>245.036</c:v>
                </c:pt>
                <c:pt idx="296">
                  <c:v>245.304</c:v>
                </c:pt>
                <c:pt idx="297">
                  <c:v>245.572</c:v>
                </c:pt>
                <c:pt idx="298">
                  <c:v>245.84</c:v>
                </c:pt>
                <c:pt idx="299">
                  <c:v>246.108</c:v>
                </c:pt>
                <c:pt idx="300">
                  <c:v>246.376</c:v>
                </c:pt>
                <c:pt idx="301">
                  <c:v>246.64400000000001</c:v>
                </c:pt>
                <c:pt idx="302">
                  <c:v>246.91200000000001</c:v>
                </c:pt>
                <c:pt idx="303">
                  <c:v>247.18</c:v>
                </c:pt>
                <c:pt idx="304">
                  <c:v>247.44800000000001</c:v>
                </c:pt>
                <c:pt idx="305">
                  <c:v>247.71600000000001</c:v>
                </c:pt>
                <c:pt idx="306">
                  <c:v>247.98400000000001</c:v>
                </c:pt>
                <c:pt idx="307">
                  <c:v>248.25200000000001</c:v>
                </c:pt>
                <c:pt idx="308">
                  <c:v>248.52</c:v>
                </c:pt>
                <c:pt idx="309">
                  <c:v>248.78800000000001</c:v>
                </c:pt>
                <c:pt idx="310">
                  <c:v>249.05600000000001</c:v>
                </c:pt>
                <c:pt idx="311">
                  <c:v>249.32400000000001</c:v>
                </c:pt>
                <c:pt idx="312">
                  <c:v>249.59200000000001</c:v>
                </c:pt>
                <c:pt idx="313">
                  <c:v>249.86</c:v>
                </c:pt>
                <c:pt idx="314">
                  <c:v>250.12799999999999</c:v>
                </c:pt>
                <c:pt idx="315">
                  <c:v>250.39500000000001</c:v>
                </c:pt>
                <c:pt idx="316">
                  <c:v>250.66300000000001</c:v>
                </c:pt>
                <c:pt idx="317">
                  <c:v>250.93100000000001</c:v>
                </c:pt>
                <c:pt idx="318">
                  <c:v>251.19900000000001</c:v>
                </c:pt>
                <c:pt idx="319">
                  <c:v>251.46700000000001</c:v>
                </c:pt>
                <c:pt idx="320">
                  <c:v>251.73500000000001</c:v>
                </c:pt>
                <c:pt idx="321">
                  <c:v>252.00299999999999</c:v>
                </c:pt>
                <c:pt idx="322">
                  <c:v>252.27099999999999</c:v>
                </c:pt>
                <c:pt idx="323">
                  <c:v>252.53899999999999</c:v>
                </c:pt>
                <c:pt idx="324">
                  <c:v>252.80699999999999</c:v>
                </c:pt>
                <c:pt idx="325">
                  <c:v>253.07499999999999</c:v>
                </c:pt>
                <c:pt idx="326">
                  <c:v>253.34299999999999</c:v>
                </c:pt>
                <c:pt idx="327">
                  <c:v>253.61</c:v>
                </c:pt>
                <c:pt idx="328">
                  <c:v>253.87799999999999</c:v>
                </c:pt>
                <c:pt idx="329">
                  <c:v>254.14599999999999</c:v>
                </c:pt>
                <c:pt idx="330">
                  <c:v>254.41399999999999</c:v>
                </c:pt>
                <c:pt idx="331">
                  <c:v>254.68199999999999</c:v>
                </c:pt>
                <c:pt idx="332">
                  <c:v>254.95</c:v>
                </c:pt>
                <c:pt idx="333">
                  <c:v>255.21799999999999</c:v>
                </c:pt>
                <c:pt idx="334">
                  <c:v>255.48500000000001</c:v>
                </c:pt>
                <c:pt idx="335">
                  <c:v>255.75299999999999</c:v>
                </c:pt>
                <c:pt idx="336">
                  <c:v>256.02100000000002</c:v>
                </c:pt>
                <c:pt idx="337">
                  <c:v>256.28899999999999</c:v>
                </c:pt>
                <c:pt idx="338">
                  <c:v>256.55700000000002</c:v>
                </c:pt>
                <c:pt idx="339">
                  <c:v>256.82499999999999</c:v>
                </c:pt>
                <c:pt idx="340">
                  <c:v>257.09300000000002</c:v>
                </c:pt>
                <c:pt idx="341">
                  <c:v>257.36</c:v>
                </c:pt>
                <c:pt idx="342">
                  <c:v>257.62799999999999</c:v>
                </c:pt>
                <c:pt idx="343">
                  <c:v>257.89600000000002</c:v>
                </c:pt>
                <c:pt idx="344">
                  <c:v>258.16399999999999</c:v>
                </c:pt>
                <c:pt idx="345">
                  <c:v>258.43200000000002</c:v>
                </c:pt>
                <c:pt idx="346">
                  <c:v>258.69900000000001</c:v>
                </c:pt>
                <c:pt idx="347">
                  <c:v>258.96699999999998</c:v>
                </c:pt>
                <c:pt idx="348">
                  <c:v>259.23500000000001</c:v>
                </c:pt>
                <c:pt idx="349">
                  <c:v>259.50299999999999</c:v>
                </c:pt>
                <c:pt idx="350">
                  <c:v>259.77</c:v>
                </c:pt>
                <c:pt idx="351">
                  <c:v>260.03800000000001</c:v>
                </c:pt>
                <c:pt idx="352">
                  <c:v>260.30599999999998</c:v>
                </c:pt>
                <c:pt idx="353">
                  <c:v>260.57400000000001</c:v>
                </c:pt>
                <c:pt idx="354">
                  <c:v>260.84199999999998</c:v>
                </c:pt>
                <c:pt idx="355">
                  <c:v>261.10899999999998</c:v>
                </c:pt>
                <c:pt idx="356">
                  <c:v>261.37700000000001</c:v>
                </c:pt>
                <c:pt idx="357">
                  <c:v>261.64499999999998</c:v>
                </c:pt>
                <c:pt idx="358">
                  <c:v>261.91300000000001</c:v>
                </c:pt>
                <c:pt idx="359">
                  <c:v>262.18</c:v>
                </c:pt>
                <c:pt idx="360">
                  <c:v>262.44799999999998</c:v>
                </c:pt>
                <c:pt idx="361">
                  <c:v>262.71600000000001</c:v>
                </c:pt>
                <c:pt idx="362">
                  <c:v>262.983</c:v>
                </c:pt>
                <c:pt idx="363">
                  <c:v>263.25099999999998</c:v>
                </c:pt>
                <c:pt idx="364">
                  <c:v>263.51900000000001</c:v>
                </c:pt>
                <c:pt idx="365">
                  <c:v>263.78699999999998</c:v>
                </c:pt>
                <c:pt idx="366">
                  <c:v>264.05399999999997</c:v>
                </c:pt>
                <c:pt idx="367">
                  <c:v>264.322</c:v>
                </c:pt>
                <c:pt idx="368">
                  <c:v>264.58999999999997</c:v>
                </c:pt>
                <c:pt idx="369">
                  <c:v>264.85700000000003</c:v>
                </c:pt>
                <c:pt idx="370">
                  <c:v>265.125</c:v>
                </c:pt>
                <c:pt idx="371">
                  <c:v>265.39299999999997</c:v>
                </c:pt>
                <c:pt idx="372">
                  <c:v>265.66000000000003</c:v>
                </c:pt>
                <c:pt idx="373">
                  <c:v>265.928</c:v>
                </c:pt>
                <c:pt idx="374">
                  <c:v>266.19600000000003</c:v>
                </c:pt>
                <c:pt idx="375">
                  <c:v>266.46300000000002</c:v>
                </c:pt>
                <c:pt idx="376">
                  <c:v>266.73099999999999</c:v>
                </c:pt>
                <c:pt idx="377">
                  <c:v>266.99900000000002</c:v>
                </c:pt>
                <c:pt idx="378">
                  <c:v>267.26600000000002</c:v>
                </c:pt>
                <c:pt idx="379">
                  <c:v>267.53399999999999</c:v>
                </c:pt>
                <c:pt idx="380">
                  <c:v>267.80200000000002</c:v>
                </c:pt>
                <c:pt idx="381">
                  <c:v>268.06900000000002</c:v>
                </c:pt>
                <c:pt idx="382">
                  <c:v>268.33699999999999</c:v>
                </c:pt>
                <c:pt idx="383">
                  <c:v>268.60500000000002</c:v>
                </c:pt>
                <c:pt idx="384">
                  <c:v>268.87200000000001</c:v>
                </c:pt>
                <c:pt idx="385">
                  <c:v>269.14</c:v>
                </c:pt>
                <c:pt idx="386">
                  <c:v>269.40699999999998</c:v>
                </c:pt>
                <c:pt idx="387">
                  <c:v>269.67500000000001</c:v>
                </c:pt>
                <c:pt idx="388">
                  <c:v>269.94299999999998</c:v>
                </c:pt>
                <c:pt idx="389">
                  <c:v>270.20999999999998</c:v>
                </c:pt>
                <c:pt idx="390">
                  <c:v>270.47800000000001</c:v>
                </c:pt>
                <c:pt idx="391">
                  <c:v>270.745</c:v>
                </c:pt>
                <c:pt idx="392">
                  <c:v>271.01299999999998</c:v>
                </c:pt>
                <c:pt idx="393">
                  <c:v>271.27999999999997</c:v>
                </c:pt>
                <c:pt idx="394">
                  <c:v>271.548</c:v>
                </c:pt>
                <c:pt idx="395">
                  <c:v>271.81599999999997</c:v>
                </c:pt>
                <c:pt idx="396">
                  <c:v>272.08300000000003</c:v>
                </c:pt>
                <c:pt idx="397">
                  <c:v>272.351</c:v>
                </c:pt>
                <c:pt idx="398">
                  <c:v>272.61799999999999</c:v>
                </c:pt>
                <c:pt idx="399">
                  <c:v>272.88600000000002</c:v>
                </c:pt>
                <c:pt idx="400">
                  <c:v>273.15300000000002</c:v>
                </c:pt>
                <c:pt idx="401">
                  <c:v>273.42099999999999</c:v>
                </c:pt>
                <c:pt idx="402">
                  <c:v>273.68799999999999</c:v>
                </c:pt>
                <c:pt idx="403">
                  <c:v>273.95600000000002</c:v>
                </c:pt>
                <c:pt idx="404">
                  <c:v>274.22300000000001</c:v>
                </c:pt>
                <c:pt idx="405">
                  <c:v>274.49099999999999</c:v>
                </c:pt>
                <c:pt idx="406">
                  <c:v>274.75900000000001</c:v>
                </c:pt>
                <c:pt idx="407">
                  <c:v>275.02600000000001</c:v>
                </c:pt>
                <c:pt idx="408">
                  <c:v>275.29399999999998</c:v>
                </c:pt>
                <c:pt idx="409">
                  <c:v>275.56099999999998</c:v>
                </c:pt>
                <c:pt idx="410">
                  <c:v>275.82900000000001</c:v>
                </c:pt>
                <c:pt idx="411">
                  <c:v>276.096</c:v>
                </c:pt>
                <c:pt idx="412">
                  <c:v>276.36399999999998</c:v>
                </c:pt>
                <c:pt idx="413">
                  <c:v>276.63099999999997</c:v>
                </c:pt>
                <c:pt idx="414">
                  <c:v>276.89800000000002</c:v>
                </c:pt>
                <c:pt idx="415">
                  <c:v>277.166</c:v>
                </c:pt>
                <c:pt idx="416">
                  <c:v>277.43299999999999</c:v>
                </c:pt>
                <c:pt idx="417">
                  <c:v>277.70100000000002</c:v>
                </c:pt>
                <c:pt idx="418">
                  <c:v>277.96800000000002</c:v>
                </c:pt>
                <c:pt idx="419">
                  <c:v>278.23599999999999</c:v>
                </c:pt>
                <c:pt idx="420">
                  <c:v>278.50299999999999</c:v>
                </c:pt>
                <c:pt idx="421">
                  <c:v>278.77100000000002</c:v>
                </c:pt>
                <c:pt idx="422">
                  <c:v>279.03800000000001</c:v>
                </c:pt>
                <c:pt idx="423">
                  <c:v>279.30599999999998</c:v>
                </c:pt>
                <c:pt idx="424">
                  <c:v>279.57299999999998</c:v>
                </c:pt>
                <c:pt idx="425">
                  <c:v>279.83999999999997</c:v>
                </c:pt>
                <c:pt idx="426">
                  <c:v>280.108</c:v>
                </c:pt>
                <c:pt idx="427">
                  <c:v>280.375</c:v>
                </c:pt>
                <c:pt idx="428">
                  <c:v>280.64299999999997</c:v>
                </c:pt>
                <c:pt idx="429">
                  <c:v>280.91000000000003</c:v>
                </c:pt>
                <c:pt idx="430">
                  <c:v>281.17700000000002</c:v>
                </c:pt>
                <c:pt idx="431">
                  <c:v>281.44499999999999</c:v>
                </c:pt>
                <c:pt idx="432">
                  <c:v>281.71199999999999</c:v>
                </c:pt>
                <c:pt idx="433">
                  <c:v>281.98</c:v>
                </c:pt>
                <c:pt idx="434">
                  <c:v>282.24700000000001</c:v>
                </c:pt>
                <c:pt idx="435">
                  <c:v>282.51400000000001</c:v>
                </c:pt>
                <c:pt idx="436">
                  <c:v>282.78199999999998</c:v>
                </c:pt>
                <c:pt idx="437">
                  <c:v>283.04899999999998</c:v>
                </c:pt>
                <c:pt idx="438">
                  <c:v>283.31599999999997</c:v>
                </c:pt>
                <c:pt idx="439">
                  <c:v>283.584</c:v>
                </c:pt>
                <c:pt idx="440">
                  <c:v>283.851</c:v>
                </c:pt>
                <c:pt idx="441">
                  <c:v>284.11900000000003</c:v>
                </c:pt>
                <c:pt idx="442">
                  <c:v>284.38600000000002</c:v>
                </c:pt>
                <c:pt idx="443">
                  <c:v>284.65300000000002</c:v>
                </c:pt>
                <c:pt idx="444">
                  <c:v>284.92099999999999</c:v>
                </c:pt>
                <c:pt idx="445">
                  <c:v>285.18799999999999</c:v>
                </c:pt>
                <c:pt idx="446">
                  <c:v>285.45499999999998</c:v>
                </c:pt>
                <c:pt idx="447">
                  <c:v>285.72300000000001</c:v>
                </c:pt>
                <c:pt idx="448">
                  <c:v>285.99</c:v>
                </c:pt>
                <c:pt idx="449">
                  <c:v>286.25700000000001</c:v>
                </c:pt>
                <c:pt idx="450">
                  <c:v>286.524</c:v>
                </c:pt>
                <c:pt idx="451">
                  <c:v>286.79199999999997</c:v>
                </c:pt>
                <c:pt idx="452">
                  <c:v>287.05900000000003</c:v>
                </c:pt>
                <c:pt idx="453">
                  <c:v>287.32600000000002</c:v>
                </c:pt>
                <c:pt idx="454">
                  <c:v>287.59399999999999</c:v>
                </c:pt>
                <c:pt idx="455">
                  <c:v>287.86099999999999</c:v>
                </c:pt>
                <c:pt idx="456">
                  <c:v>288.12799999999999</c:v>
                </c:pt>
                <c:pt idx="457">
                  <c:v>288.39499999999998</c:v>
                </c:pt>
                <c:pt idx="458">
                  <c:v>288.66300000000001</c:v>
                </c:pt>
                <c:pt idx="459">
                  <c:v>288.93</c:v>
                </c:pt>
                <c:pt idx="460">
                  <c:v>289.197</c:v>
                </c:pt>
                <c:pt idx="461">
                  <c:v>289.46499999999997</c:v>
                </c:pt>
                <c:pt idx="462">
                  <c:v>289.73200000000003</c:v>
                </c:pt>
                <c:pt idx="463">
                  <c:v>289.99900000000002</c:v>
                </c:pt>
                <c:pt idx="464">
                  <c:v>290.26600000000002</c:v>
                </c:pt>
                <c:pt idx="465">
                  <c:v>290.53300000000002</c:v>
                </c:pt>
                <c:pt idx="466">
                  <c:v>290.80099999999999</c:v>
                </c:pt>
                <c:pt idx="467">
                  <c:v>291.06799999999998</c:v>
                </c:pt>
                <c:pt idx="468">
                  <c:v>291.33499999999998</c:v>
                </c:pt>
                <c:pt idx="469">
                  <c:v>291.60199999999998</c:v>
                </c:pt>
                <c:pt idx="470">
                  <c:v>291.87</c:v>
                </c:pt>
                <c:pt idx="471">
                  <c:v>292.137</c:v>
                </c:pt>
                <c:pt idx="472">
                  <c:v>292.404</c:v>
                </c:pt>
                <c:pt idx="473">
                  <c:v>292.67099999999999</c:v>
                </c:pt>
                <c:pt idx="474">
                  <c:v>292.93799999999999</c:v>
                </c:pt>
                <c:pt idx="475">
                  <c:v>293.20600000000002</c:v>
                </c:pt>
                <c:pt idx="476">
                  <c:v>293.47300000000001</c:v>
                </c:pt>
                <c:pt idx="477">
                  <c:v>293.74</c:v>
                </c:pt>
                <c:pt idx="478">
                  <c:v>294.00700000000001</c:v>
                </c:pt>
                <c:pt idx="479">
                  <c:v>294.274</c:v>
                </c:pt>
                <c:pt idx="480">
                  <c:v>294.541</c:v>
                </c:pt>
                <c:pt idx="481">
                  <c:v>294.80900000000003</c:v>
                </c:pt>
                <c:pt idx="482">
                  <c:v>295.07600000000002</c:v>
                </c:pt>
                <c:pt idx="483">
                  <c:v>295.34300000000002</c:v>
                </c:pt>
                <c:pt idx="484">
                  <c:v>295.61</c:v>
                </c:pt>
                <c:pt idx="485">
                  <c:v>295.87700000000001</c:v>
                </c:pt>
                <c:pt idx="486">
                  <c:v>296.14400000000001</c:v>
                </c:pt>
                <c:pt idx="487">
                  <c:v>296.411</c:v>
                </c:pt>
                <c:pt idx="488">
                  <c:v>296.67899999999997</c:v>
                </c:pt>
                <c:pt idx="489">
                  <c:v>296.94600000000003</c:v>
                </c:pt>
                <c:pt idx="490">
                  <c:v>297.21300000000002</c:v>
                </c:pt>
                <c:pt idx="491">
                  <c:v>297.48</c:v>
                </c:pt>
                <c:pt idx="492">
                  <c:v>297.74700000000001</c:v>
                </c:pt>
                <c:pt idx="493">
                  <c:v>298.01400000000001</c:v>
                </c:pt>
                <c:pt idx="494">
                  <c:v>298.28100000000001</c:v>
                </c:pt>
                <c:pt idx="495">
                  <c:v>298.548</c:v>
                </c:pt>
                <c:pt idx="496">
                  <c:v>298.815</c:v>
                </c:pt>
                <c:pt idx="497">
                  <c:v>299.08300000000003</c:v>
                </c:pt>
                <c:pt idx="498">
                  <c:v>299.35000000000002</c:v>
                </c:pt>
                <c:pt idx="499">
                  <c:v>299.61700000000002</c:v>
                </c:pt>
                <c:pt idx="500">
                  <c:v>299.88400000000001</c:v>
                </c:pt>
                <c:pt idx="501">
                  <c:v>300.15100000000001</c:v>
                </c:pt>
                <c:pt idx="502">
                  <c:v>300.41800000000001</c:v>
                </c:pt>
                <c:pt idx="503">
                  <c:v>300.685</c:v>
                </c:pt>
                <c:pt idx="504">
                  <c:v>300.952</c:v>
                </c:pt>
                <c:pt idx="505">
                  <c:v>301.21899999999999</c:v>
                </c:pt>
                <c:pt idx="506">
                  <c:v>301.48599999999999</c:v>
                </c:pt>
                <c:pt idx="507">
                  <c:v>301.75299999999999</c:v>
                </c:pt>
                <c:pt idx="508">
                  <c:v>302.02</c:v>
                </c:pt>
                <c:pt idx="509">
                  <c:v>302.28699999999998</c:v>
                </c:pt>
                <c:pt idx="510">
                  <c:v>302.55399999999997</c:v>
                </c:pt>
                <c:pt idx="511">
                  <c:v>302.82100000000003</c:v>
                </c:pt>
                <c:pt idx="512">
                  <c:v>303.08800000000002</c:v>
                </c:pt>
                <c:pt idx="513">
                  <c:v>303.35500000000002</c:v>
                </c:pt>
                <c:pt idx="514">
                  <c:v>303.62200000000001</c:v>
                </c:pt>
                <c:pt idx="515">
                  <c:v>303.88900000000001</c:v>
                </c:pt>
                <c:pt idx="516">
                  <c:v>304.15600000000001</c:v>
                </c:pt>
                <c:pt idx="517">
                  <c:v>304.423</c:v>
                </c:pt>
                <c:pt idx="518">
                  <c:v>304.69</c:v>
                </c:pt>
                <c:pt idx="519">
                  <c:v>304.95699999999999</c:v>
                </c:pt>
                <c:pt idx="520">
                  <c:v>305.22399999999999</c:v>
                </c:pt>
                <c:pt idx="521">
                  <c:v>305.49099999999999</c:v>
                </c:pt>
                <c:pt idx="522">
                  <c:v>305.75799999999998</c:v>
                </c:pt>
                <c:pt idx="523">
                  <c:v>306.02499999999998</c:v>
                </c:pt>
                <c:pt idx="524">
                  <c:v>306.29199999999997</c:v>
                </c:pt>
                <c:pt idx="525">
                  <c:v>306.55900000000003</c:v>
                </c:pt>
                <c:pt idx="526">
                  <c:v>306.82600000000002</c:v>
                </c:pt>
                <c:pt idx="527">
                  <c:v>307.09300000000002</c:v>
                </c:pt>
                <c:pt idx="528">
                  <c:v>307.36</c:v>
                </c:pt>
                <c:pt idx="529">
                  <c:v>307.62700000000001</c:v>
                </c:pt>
                <c:pt idx="530">
                  <c:v>307.89400000000001</c:v>
                </c:pt>
                <c:pt idx="531">
                  <c:v>308.161</c:v>
                </c:pt>
                <c:pt idx="532">
                  <c:v>308.428</c:v>
                </c:pt>
                <c:pt idx="533">
                  <c:v>308.69400000000002</c:v>
                </c:pt>
                <c:pt idx="534">
                  <c:v>308.96100000000001</c:v>
                </c:pt>
                <c:pt idx="535">
                  <c:v>309.22800000000001</c:v>
                </c:pt>
                <c:pt idx="536">
                  <c:v>309.495</c:v>
                </c:pt>
                <c:pt idx="537">
                  <c:v>309.762</c:v>
                </c:pt>
                <c:pt idx="538">
                  <c:v>310.029</c:v>
                </c:pt>
                <c:pt idx="539">
                  <c:v>310.29599999999999</c:v>
                </c:pt>
                <c:pt idx="540">
                  <c:v>310.56299999999999</c:v>
                </c:pt>
                <c:pt idx="541">
                  <c:v>310.83</c:v>
                </c:pt>
                <c:pt idx="542">
                  <c:v>311.09699999999998</c:v>
                </c:pt>
                <c:pt idx="543">
                  <c:v>311.363</c:v>
                </c:pt>
                <c:pt idx="544">
                  <c:v>311.63</c:v>
                </c:pt>
                <c:pt idx="545">
                  <c:v>311.89699999999999</c:v>
                </c:pt>
                <c:pt idx="546">
                  <c:v>312.16399999999999</c:v>
                </c:pt>
                <c:pt idx="547">
                  <c:v>312.43099999999998</c:v>
                </c:pt>
                <c:pt idx="548">
                  <c:v>312.69799999999998</c:v>
                </c:pt>
                <c:pt idx="549">
                  <c:v>312.964</c:v>
                </c:pt>
                <c:pt idx="550">
                  <c:v>313.23099999999999</c:v>
                </c:pt>
                <c:pt idx="551">
                  <c:v>313.49799999999999</c:v>
                </c:pt>
                <c:pt idx="552">
                  <c:v>313.76499999999999</c:v>
                </c:pt>
                <c:pt idx="553">
                  <c:v>314.03199999999998</c:v>
                </c:pt>
                <c:pt idx="554">
                  <c:v>314.29899999999998</c:v>
                </c:pt>
                <c:pt idx="555">
                  <c:v>314.565</c:v>
                </c:pt>
                <c:pt idx="556">
                  <c:v>314.83199999999999</c:v>
                </c:pt>
                <c:pt idx="557">
                  <c:v>315.09899999999999</c:v>
                </c:pt>
                <c:pt idx="558">
                  <c:v>315.36599999999999</c:v>
                </c:pt>
                <c:pt idx="559">
                  <c:v>315.63299999999998</c:v>
                </c:pt>
                <c:pt idx="560">
                  <c:v>315.899</c:v>
                </c:pt>
                <c:pt idx="561">
                  <c:v>316.166</c:v>
                </c:pt>
                <c:pt idx="562">
                  <c:v>316.43299999999999</c:v>
                </c:pt>
                <c:pt idx="563">
                  <c:v>316.7</c:v>
                </c:pt>
                <c:pt idx="564">
                  <c:v>316.96699999999998</c:v>
                </c:pt>
                <c:pt idx="565">
                  <c:v>317.233</c:v>
                </c:pt>
                <c:pt idx="566">
                  <c:v>317.5</c:v>
                </c:pt>
                <c:pt idx="567">
                  <c:v>317.767</c:v>
                </c:pt>
                <c:pt idx="568">
                  <c:v>318.03399999999999</c:v>
                </c:pt>
                <c:pt idx="569">
                  <c:v>318.3</c:v>
                </c:pt>
                <c:pt idx="570">
                  <c:v>318.56700000000001</c:v>
                </c:pt>
                <c:pt idx="571">
                  <c:v>318.834</c:v>
                </c:pt>
                <c:pt idx="572">
                  <c:v>319.101</c:v>
                </c:pt>
                <c:pt idx="573">
                  <c:v>319.36700000000002</c:v>
                </c:pt>
                <c:pt idx="574">
                  <c:v>319.63400000000001</c:v>
                </c:pt>
                <c:pt idx="575">
                  <c:v>319.90100000000001</c:v>
                </c:pt>
                <c:pt idx="576">
                  <c:v>320.03399999999999</c:v>
                </c:pt>
                <c:pt idx="577">
                  <c:v>320.30099999999999</c:v>
                </c:pt>
                <c:pt idx="578">
                  <c:v>320.56700000000001</c:v>
                </c:pt>
                <c:pt idx="579">
                  <c:v>320.834</c:v>
                </c:pt>
                <c:pt idx="580">
                  <c:v>321.101</c:v>
                </c:pt>
                <c:pt idx="581">
                  <c:v>321.36799999999999</c:v>
                </c:pt>
                <c:pt idx="582">
                  <c:v>321.63400000000001</c:v>
                </c:pt>
                <c:pt idx="583">
                  <c:v>321.90100000000001</c:v>
                </c:pt>
                <c:pt idx="584">
                  <c:v>322.16800000000001</c:v>
                </c:pt>
                <c:pt idx="585">
                  <c:v>322.43400000000003</c:v>
                </c:pt>
                <c:pt idx="586">
                  <c:v>322.70100000000002</c:v>
                </c:pt>
                <c:pt idx="587">
                  <c:v>322.96800000000002</c:v>
                </c:pt>
                <c:pt idx="588">
                  <c:v>323.23399999999998</c:v>
                </c:pt>
                <c:pt idx="589">
                  <c:v>323.50099999999998</c:v>
                </c:pt>
                <c:pt idx="590">
                  <c:v>323.76799999999997</c:v>
                </c:pt>
                <c:pt idx="591">
                  <c:v>324.03399999999999</c:v>
                </c:pt>
                <c:pt idx="592">
                  <c:v>324.30099999999999</c:v>
                </c:pt>
                <c:pt idx="593">
                  <c:v>324.56700000000001</c:v>
                </c:pt>
                <c:pt idx="594">
                  <c:v>324.834</c:v>
                </c:pt>
                <c:pt idx="595">
                  <c:v>325.101</c:v>
                </c:pt>
                <c:pt idx="596">
                  <c:v>325.36700000000002</c:v>
                </c:pt>
                <c:pt idx="597">
                  <c:v>325.63400000000001</c:v>
                </c:pt>
                <c:pt idx="598">
                  <c:v>325.90100000000001</c:v>
                </c:pt>
                <c:pt idx="599">
                  <c:v>326.16699999999997</c:v>
                </c:pt>
                <c:pt idx="600">
                  <c:v>326.43400000000003</c:v>
                </c:pt>
                <c:pt idx="601">
                  <c:v>326.7</c:v>
                </c:pt>
                <c:pt idx="602">
                  <c:v>326.96699999999998</c:v>
                </c:pt>
                <c:pt idx="603">
                  <c:v>327.23399999999998</c:v>
                </c:pt>
                <c:pt idx="604">
                  <c:v>327.5</c:v>
                </c:pt>
                <c:pt idx="605">
                  <c:v>327.767</c:v>
                </c:pt>
                <c:pt idx="606">
                  <c:v>328.03300000000002</c:v>
                </c:pt>
                <c:pt idx="607">
                  <c:v>328.3</c:v>
                </c:pt>
                <c:pt idx="608">
                  <c:v>328.56599999999997</c:v>
                </c:pt>
                <c:pt idx="609">
                  <c:v>328.83300000000003</c:v>
                </c:pt>
                <c:pt idx="610">
                  <c:v>329.1</c:v>
                </c:pt>
                <c:pt idx="611">
                  <c:v>329.36599999999999</c:v>
                </c:pt>
                <c:pt idx="612">
                  <c:v>329.63299999999998</c:v>
                </c:pt>
                <c:pt idx="613">
                  <c:v>329.899</c:v>
                </c:pt>
                <c:pt idx="614">
                  <c:v>330.166</c:v>
                </c:pt>
                <c:pt idx="615">
                  <c:v>330.43200000000002</c:v>
                </c:pt>
                <c:pt idx="616">
                  <c:v>330.69900000000001</c:v>
                </c:pt>
                <c:pt idx="617">
                  <c:v>330.96499999999997</c:v>
                </c:pt>
                <c:pt idx="618">
                  <c:v>331.23200000000003</c:v>
                </c:pt>
                <c:pt idx="619">
                  <c:v>331.49799999999999</c:v>
                </c:pt>
                <c:pt idx="620">
                  <c:v>331.76499999999999</c:v>
                </c:pt>
                <c:pt idx="621">
                  <c:v>332.03100000000001</c:v>
                </c:pt>
                <c:pt idx="622">
                  <c:v>332.298</c:v>
                </c:pt>
                <c:pt idx="623">
                  <c:v>332.56400000000002</c:v>
                </c:pt>
                <c:pt idx="624">
                  <c:v>332.83100000000002</c:v>
                </c:pt>
                <c:pt idx="625">
                  <c:v>333.09699999999998</c:v>
                </c:pt>
                <c:pt idx="626">
                  <c:v>333.36399999999998</c:v>
                </c:pt>
                <c:pt idx="627">
                  <c:v>333.63</c:v>
                </c:pt>
                <c:pt idx="628">
                  <c:v>333.89699999999999</c:v>
                </c:pt>
                <c:pt idx="629">
                  <c:v>334.16300000000001</c:v>
                </c:pt>
                <c:pt idx="630">
                  <c:v>334.43</c:v>
                </c:pt>
                <c:pt idx="631">
                  <c:v>334.69600000000003</c:v>
                </c:pt>
                <c:pt idx="632">
                  <c:v>334.96300000000002</c:v>
                </c:pt>
                <c:pt idx="633">
                  <c:v>335.22899999999998</c:v>
                </c:pt>
                <c:pt idx="634">
                  <c:v>335.495</c:v>
                </c:pt>
                <c:pt idx="635">
                  <c:v>335.762</c:v>
                </c:pt>
                <c:pt idx="636">
                  <c:v>336.02800000000002</c:v>
                </c:pt>
                <c:pt idx="637">
                  <c:v>336.29500000000002</c:v>
                </c:pt>
                <c:pt idx="638">
                  <c:v>336.56099999999998</c:v>
                </c:pt>
                <c:pt idx="639">
                  <c:v>336.82799999999997</c:v>
                </c:pt>
                <c:pt idx="640">
                  <c:v>337.09399999999999</c:v>
                </c:pt>
                <c:pt idx="641">
                  <c:v>337.36</c:v>
                </c:pt>
                <c:pt idx="642">
                  <c:v>337.62700000000001</c:v>
                </c:pt>
                <c:pt idx="643">
                  <c:v>337.89299999999997</c:v>
                </c:pt>
                <c:pt idx="644">
                  <c:v>338.16</c:v>
                </c:pt>
                <c:pt idx="645">
                  <c:v>338.42599999999999</c:v>
                </c:pt>
                <c:pt idx="646">
                  <c:v>338.69200000000001</c:v>
                </c:pt>
                <c:pt idx="647">
                  <c:v>338.959</c:v>
                </c:pt>
                <c:pt idx="648">
                  <c:v>339.22500000000002</c:v>
                </c:pt>
                <c:pt idx="649">
                  <c:v>339.49200000000002</c:v>
                </c:pt>
                <c:pt idx="650">
                  <c:v>339.75799999999998</c:v>
                </c:pt>
                <c:pt idx="651">
                  <c:v>340.024</c:v>
                </c:pt>
                <c:pt idx="652">
                  <c:v>340.291</c:v>
                </c:pt>
                <c:pt idx="653">
                  <c:v>340.55700000000002</c:v>
                </c:pt>
                <c:pt idx="654">
                  <c:v>340.82299999999998</c:v>
                </c:pt>
                <c:pt idx="655">
                  <c:v>341.09</c:v>
                </c:pt>
                <c:pt idx="656">
                  <c:v>341.35599999999999</c:v>
                </c:pt>
                <c:pt idx="657">
                  <c:v>341.62200000000001</c:v>
                </c:pt>
                <c:pt idx="658">
                  <c:v>341.88900000000001</c:v>
                </c:pt>
                <c:pt idx="659">
                  <c:v>342.15499999999997</c:v>
                </c:pt>
                <c:pt idx="660">
                  <c:v>342.42099999999999</c:v>
                </c:pt>
                <c:pt idx="661">
                  <c:v>342.68799999999999</c:v>
                </c:pt>
                <c:pt idx="662">
                  <c:v>342.95400000000001</c:v>
                </c:pt>
                <c:pt idx="663">
                  <c:v>343.22</c:v>
                </c:pt>
                <c:pt idx="664">
                  <c:v>343.48700000000002</c:v>
                </c:pt>
                <c:pt idx="665">
                  <c:v>343.75299999999999</c:v>
                </c:pt>
                <c:pt idx="666">
                  <c:v>344.01900000000001</c:v>
                </c:pt>
                <c:pt idx="667">
                  <c:v>344.28500000000003</c:v>
                </c:pt>
                <c:pt idx="668">
                  <c:v>344.55200000000002</c:v>
                </c:pt>
                <c:pt idx="669">
                  <c:v>344.81799999999998</c:v>
                </c:pt>
                <c:pt idx="670">
                  <c:v>345.084</c:v>
                </c:pt>
                <c:pt idx="671">
                  <c:v>345.351</c:v>
                </c:pt>
                <c:pt idx="672">
                  <c:v>345.61700000000002</c:v>
                </c:pt>
                <c:pt idx="673">
                  <c:v>345.88299999999998</c:v>
                </c:pt>
                <c:pt idx="674">
                  <c:v>346.149</c:v>
                </c:pt>
                <c:pt idx="675">
                  <c:v>346.416</c:v>
                </c:pt>
                <c:pt idx="676">
                  <c:v>346.68200000000002</c:v>
                </c:pt>
                <c:pt idx="677">
                  <c:v>346.94799999999998</c:v>
                </c:pt>
                <c:pt idx="678">
                  <c:v>347.214</c:v>
                </c:pt>
                <c:pt idx="679">
                  <c:v>347.48</c:v>
                </c:pt>
                <c:pt idx="680">
                  <c:v>347.74700000000001</c:v>
                </c:pt>
                <c:pt idx="681">
                  <c:v>348.01299999999998</c:v>
                </c:pt>
                <c:pt idx="682">
                  <c:v>348.279</c:v>
                </c:pt>
                <c:pt idx="683">
                  <c:v>348.54500000000002</c:v>
                </c:pt>
                <c:pt idx="684">
                  <c:v>348.81200000000001</c:v>
                </c:pt>
                <c:pt idx="685">
                  <c:v>349.07799999999997</c:v>
                </c:pt>
                <c:pt idx="686">
                  <c:v>349.34399999999999</c:v>
                </c:pt>
                <c:pt idx="687">
                  <c:v>349.61</c:v>
                </c:pt>
                <c:pt idx="688">
                  <c:v>349.87599999999998</c:v>
                </c:pt>
                <c:pt idx="689">
                  <c:v>350.14299999999997</c:v>
                </c:pt>
                <c:pt idx="690">
                  <c:v>350.40899999999999</c:v>
                </c:pt>
                <c:pt idx="691">
                  <c:v>350.67500000000001</c:v>
                </c:pt>
                <c:pt idx="692">
                  <c:v>350.94099999999997</c:v>
                </c:pt>
                <c:pt idx="693">
                  <c:v>351.20699999999999</c:v>
                </c:pt>
                <c:pt idx="694">
                  <c:v>351.47300000000001</c:v>
                </c:pt>
                <c:pt idx="695">
                  <c:v>351.74</c:v>
                </c:pt>
                <c:pt idx="696">
                  <c:v>352.00599999999997</c:v>
                </c:pt>
                <c:pt idx="697">
                  <c:v>352.27199999999999</c:v>
                </c:pt>
                <c:pt idx="698">
                  <c:v>352.53800000000001</c:v>
                </c:pt>
                <c:pt idx="699">
                  <c:v>352.80399999999997</c:v>
                </c:pt>
                <c:pt idx="700">
                  <c:v>353.07</c:v>
                </c:pt>
                <c:pt idx="701">
                  <c:v>353.33600000000001</c:v>
                </c:pt>
                <c:pt idx="702">
                  <c:v>353.60199999999998</c:v>
                </c:pt>
                <c:pt idx="703">
                  <c:v>353.86900000000003</c:v>
                </c:pt>
                <c:pt idx="704">
                  <c:v>354.13499999999999</c:v>
                </c:pt>
                <c:pt idx="705">
                  <c:v>354.40100000000001</c:v>
                </c:pt>
                <c:pt idx="706">
                  <c:v>354.66699999999997</c:v>
                </c:pt>
                <c:pt idx="707">
                  <c:v>354.93299999999999</c:v>
                </c:pt>
                <c:pt idx="708">
                  <c:v>355.19900000000001</c:v>
                </c:pt>
                <c:pt idx="709">
                  <c:v>355.46499999999997</c:v>
                </c:pt>
                <c:pt idx="710">
                  <c:v>355.73099999999999</c:v>
                </c:pt>
                <c:pt idx="711">
                  <c:v>355.99700000000001</c:v>
                </c:pt>
                <c:pt idx="712">
                  <c:v>356.26299999999998</c:v>
                </c:pt>
                <c:pt idx="713">
                  <c:v>356.53</c:v>
                </c:pt>
                <c:pt idx="714">
                  <c:v>356.79599999999999</c:v>
                </c:pt>
                <c:pt idx="715">
                  <c:v>357.06200000000001</c:v>
                </c:pt>
                <c:pt idx="716">
                  <c:v>357.32799999999997</c:v>
                </c:pt>
                <c:pt idx="717">
                  <c:v>357.59399999999999</c:v>
                </c:pt>
                <c:pt idx="718">
                  <c:v>357.86</c:v>
                </c:pt>
                <c:pt idx="719">
                  <c:v>358.12599999999998</c:v>
                </c:pt>
                <c:pt idx="720">
                  <c:v>358.392</c:v>
                </c:pt>
                <c:pt idx="721">
                  <c:v>358.65800000000002</c:v>
                </c:pt>
                <c:pt idx="722">
                  <c:v>358.92399999999998</c:v>
                </c:pt>
                <c:pt idx="723">
                  <c:v>359.19</c:v>
                </c:pt>
                <c:pt idx="724">
                  <c:v>359.45600000000002</c:v>
                </c:pt>
                <c:pt idx="725">
                  <c:v>359.72199999999998</c:v>
                </c:pt>
                <c:pt idx="726">
                  <c:v>359.988</c:v>
                </c:pt>
                <c:pt idx="727">
                  <c:v>360.25400000000002</c:v>
                </c:pt>
                <c:pt idx="728">
                  <c:v>360.52</c:v>
                </c:pt>
                <c:pt idx="729">
                  <c:v>360.786</c:v>
                </c:pt>
                <c:pt idx="730">
                  <c:v>361.05200000000002</c:v>
                </c:pt>
                <c:pt idx="731">
                  <c:v>361.31799999999998</c:v>
                </c:pt>
                <c:pt idx="732">
                  <c:v>361.584</c:v>
                </c:pt>
                <c:pt idx="733">
                  <c:v>361.85</c:v>
                </c:pt>
                <c:pt idx="734">
                  <c:v>362.11599999999999</c:v>
                </c:pt>
                <c:pt idx="735">
                  <c:v>362.38200000000001</c:v>
                </c:pt>
                <c:pt idx="736">
                  <c:v>362.64800000000002</c:v>
                </c:pt>
                <c:pt idx="737">
                  <c:v>362.91399999999999</c:v>
                </c:pt>
                <c:pt idx="738">
                  <c:v>363.18</c:v>
                </c:pt>
                <c:pt idx="739">
                  <c:v>363.44600000000003</c:v>
                </c:pt>
                <c:pt idx="740">
                  <c:v>363.71199999999999</c:v>
                </c:pt>
                <c:pt idx="741">
                  <c:v>363.97800000000001</c:v>
                </c:pt>
                <c:pt idx="742">
                  <c:v>364.24299999999999</c:v>
                </c:pt>
                <c:pt idx="743">
                  <c:v>364.50900000000001</c:v>
                </c:pt>
                <c:pt idx="744">
                  <c:v>364.77499999999998</c:v>
                </c:pt>
                <c:pt idx="745">
                  <c:v>365.041</c:v>
                </c:pt>
                <c:pt idx="746">
                  <c:v>365.30700000000002</c:v>
                </c:pt>
                <c:pt idx="747">
                  <c:v>365.57299999999998</c:v>
                </c:pt>
                <c:pt idx="748">
                  <c:v>365.839</c:v>
                </c:pt>
                <c:pt idx="749">
                  <c:v>366.10500000000002</c:v>
                </c:pt>
                <c:pt idx="750">
                  <c:v>366.37099999999998</c:v>
                </c:pt>
                <c:pt idx="751">
                  <c:v>366.637</c:v>
                </c:pt>
                <c:pt idx="752">
                  <c:v>366.90300000000002</c:v>
                </c:pt>
                <c:pt idx="753">
                  <c:v>367.16800000000001</c:v>
                </c:pt>
                <c:pt idx="754">
                  <c:v>367.43400000000003</c:v>
                </c:pt>
                <c:pt idx="755">
                  <c:v>367.7</c:v>
                </c:pt>
                <c:pt idx="756">
                  <c:v>367.96600000000001</c:v>
                </c:pt>
                <c:pt idx="757">
                  <c:v>368.23200000000003</c:v>
                </c:pt>
                <c:pt idx="758">
                  <c:v>368.49799999999999</c:v>
                </c:pt>
                <c:pt idx="759">
                  <c:v>368.76400000000001</c:v>
                </c:pt>
                <c:pt idx="760">
                  <c:v>369.029</c:v>
                </c:pt>
                <c:pt idx="761">
                  <c:v>369.29500000000002</c:v>
                </c:pt>
                <c:pt idx="762">
                  <c:v>369.56099999999998</c:v>
                </c:pt>
                <c:pt idx="763">
                  <c:v>369.827</c:v>
                </c:pt>
                <c:pt idx="764">
                  <c:v>370.09300000000002</c:v>
                </c:pt>
                <c:pt idx="765">
                  <c:v>370.35899999999998</c:v>
                </c:pt>
                <c:pt idx="766">
                  <c:v>370.62400000000002</c:v>
                </c:pt>
                <c:pt idx="767">
                  <c:v>370.89</c:v>
                </c:pt>
                <c:pt idx="768">
                  <c:v>371.15600000000001</c:v>
                </c:pt>
                <c:pt idx="769">
                  <c:v>371.42200000000003</c:v>
                </c:pt>
                <c:pt idx="770">
                  <c:v>371.68799999999999</c:v>
                </c:pt>
                <c:pt idx="771">
                  <c:v>371.95400000000001</c:v>
                </c:pt>
                <c:pt idx="772">
                  <c:v>372.21899999999999</c:v>
                </c:pt>
                <c:pt idx="773">
                  <c:v>372.48500000000001</c:v>
                </c:pt>
                <c:pt idx="774">
                  <c:v>372.75099999999998</c:v>
                </c:pt>
                <c:pt idx="775">
                  <c:v>373.017</c:v>
                </c:pt>
                <c:pt idx="776">
                  <c:v>373.28199999999998</c:v>
                </c:pt>
                <c:pt idx="777">
                  <c:v>373.548</c:v>
                </c:pt>
                <c:pt idx="778">
                  <c:v>373.81400000000002</c:v>
                </c:pt>
                <c:pt idx="779">
                  <c:v>374.08</c:v>
                </c:pt>
                <c:pt idx="780">
                  <c:v>374.34500000000003</c:v>
                </c:pt>
                <c:pt idx="781">
                  <c:v>374.61099999999999</c:v>
                </c:pt>
                <c:pt idx="782">
                  <c:v>374.87700000000001</c:v>
                </c:pt>
                <c:pt idx="783">
                  <c:v>375.14299999999997</c:v>
                </c:pt>
                <c:pt idx="784">
                  <c:v>375.40800000000002</c:v>
                </c:pt>
                <c:pt idx="785">
                  <c:v>375.67399999999998</c:v>
                </c:pt>
                <c:pt idx="786">
                  <c:v>375.94</c:v>
                </c:pt>
                <c:pt idx="787">
                  <c:v>376.20600000000002</c:v>
                </c:pt>
                <c:pt idx="788">
                  <c:v>376.471</c:v>
                </c:pt>
                <c:pt idx="789">
                  <c:v>376.73700000000002</c:v>
                </c:pt>
                <c:pt idx="790">
                  <c:v>377.00299999999999</c:v>
                </c:pt>
                <c:pt idx="791">
                  <c:v>377.26799999999997</c:v>
                </c:pt>
                <c:pt idx="792">
                  <c:v>377.53399999999999</c:v>
                </c:pt>
                <c:pt idx="793">
                  <c:v>377.8</c:v>
                </c:pt>
                <c:pt idx="794">
                  <c:v>378.06599999999997</c:v>
                </c:pt>
                <c:pt idx="795">
                  <c:v>378.33100000000002</c:v>
                </c:pt>
                <c:pt idx="796">
                  <c:v>378.59699999999998</c:v>
                </c:pt>
                <c:pt idx="797">
                  <c:v>378.863</c:v>
                </c:pt>
                <c:pt idx="798">
                  <c:v>379.12799999999999</c:v>
                </c:pt>
                <c:pt idx="799">
                  <c:v>379.39400000000001</c:v>
                </c:pt>
                <c:pt idx="800">
                  <c:v>379.66</c:v>
                </c:pt>
                <c:pt idx="801">
                  <c:v>379.92500000000001</c:v>
                </c:pt>
                <c:pt idx="802">
                  <c:v>380.19099999999997</c:v>
                </c:pt>
                <c:pt idx="803">
                  <c:v>380.45699999999999</c:v>
                </c:pt>
                <c:pt idx="804">
                  <c:v>380.72199999999998</c:v>
                </c:pt>
                <c:pt idx="805">
                  <c:v>380.988</c:v>
                </c:pt>
                <c:pt idx="806">
                  <c:v>381.25299999999999</c:v>
                </c:pt>
                <c:pt idx="807">
                  <c:v>381.51900000000001</c:v>
                </c:pt>
                <c:pt idx="808">
                  <c:v>381.78500000000003</c:v>
                </c:pt>
                <c:pt idx="809">
                  <c:v>382.05</c:v>
                </c:pt>
                <c:pt idx="810">
                  <c:v>382.31599999999997</c:v>
                </c:pt>
                <c:pt idx="811">
                  <c:v>382.58199999999999</c:v>
                </c:pt>
                <c:pt idx="812">
                  <c:v>382.84699999999998</c:v>
                </c:pt>
                <c:pt idx="813">
                  <c:v>383.113</c:v>
                </c:pt>
                <c:pt idx="814">
                  <c:v>383.37799999999999</c:v>
                </c:pt>
                <c:pt idx="815">
                  <c:v>383.64400000000001</c:v>
                </c:pt>
                <c:pt idx="816">
                  <c:v>383.90899999999999</c:v>
                </c:pt>
                <c:pt idx="817">
                  <c:v>384.17500000000001</c:v>
                </c:pt>
                <c:pt idx="818">
                  <c:v>384.44099999999997</c:v>
                </c:pt>
                <c:pt idx="819">
                  <c:v>384.70600000000002</c:v>
                </c:pt>
                <c:pt idx="820">
                  <c:v>384.97199999999998</c:v>
                </c:pt>
                <c:pt idx="821">
                  <c:v>385.23700000000002</c:v>
                </c:pt>
                <c:pt idx="822">
                  <c:v>385.50299999999999</c:v>
                </c:pt>
                <c:pt idx="823">
                  <c:v>385.76799999999997</c:v>
                </c:pt>
                <c:pt idx="824">
                  <c:v>386.03399999999999</c:v>
                </c:pt>
                <c:pt idx="825">
                  <c:v>386.3</c:v>
                </c:pt>
                <c:pt idx="826">
                  <c:v>386.565</c:v>
                </c:pt>
                <c:pt idx="827">
                  <c:v>386.83100000000002</c:v>
                </c:pt>
                <c:pt idx="828">
                  <c:v>387.096</c:v>
                </c:pt>
                <c:pt idx="829">
                  <c:v>387.36200000000002</c:v>
                </c:pt>
                <c:pt idx="830">
                  <c:v>387.62700000000001</c:v>
                </c:pt>
                <c:pt idx="831">
                  <c:v>387.89299999999997</c:v>
                </c:pt>
                <c:pt idx="832">
                  <c:v>388.15800000000002</c:v>
                </c:pt>
                <c:pt idx="833">
                  <c:v>388.42399999999998</c:v>
                </c:pt>
                <c:pt idx="834">
                  <c:v>388.68900000000002</c:v>
                </c:pt>
                <c:pt idx="835">
                  <c:v>388.95499999999998</c:v>
                </c:pt>
                <c:pt idx="836">
                  <c:v>389.22</c:v>
                </c:pt>
                <c:pt idx="837">
                  <c:v>389.48599999999999</c:v>
                </c:pt>
                <c:pt idx="838">
                  <c:v>389.75099999999998</c:v>
                </c:pt>
                <c:pt idx="839">
                  <c:v>390.017</c:v>
                </c:pt>
                <c:pt idx="840">
                  <c:v>390.28199999999998</c:v>
                </c:pt>
                <c:pt idx="841">
                  <c:v>390.548</c:v>
                </c:pt>
                <c:pt idx="842">
                  <c:v>390.81299999999999</c:v>
                </c:pt>
                <c:pt idx="843">
                  <c:v>391.07900000000001</c:v>
                </c:pt>
                <c:pt idx="844">
                  <c:v>391.34399999999999</c:v>
                </c:pt>
                <c:pt idx="845">
                  <c:v>391.60899999999998</c:v>
                </c:pt>
                <c:pt idx="846">
                  <c:v>391.875</c:v>
                </c:pt>
                <c:pt idx="847">
                  <c:v>392.14</c:v>
                </c:pt>
                <c:pt idx="848">
                  <c:v>392.40600000000001</c:v>
                </c:pt>
                <c:pt idx="849">
                  <c:v>392.67099999999999</c:v>
                </c:pt>
                <c:pt idx="850">
                  <c:v>392.93700000000001</c:v>
                </c:pt>
                <c:pt idx="851">
                  <c:v>393.202</c:v>
                </c:pt>
                <c:pt idx="852">
                  <c:v>393.46699999999998</c:v>
                </c:pt>
                <c:pt idx="853">
                  <c:v>393.733</c:v>
                </c:pt>
                <c:pt idx="854">
                  <c:v>393.99799999999999</c:v>
                </c:pt>
                <c:pt idx="855">
                  <c:v>394.26400000000001</c:v>
                </c:pt>
                <c:pt idx="856">
                  <c:v>394.529</c:v>
                </c:pt>
                <c:pt idx="857">
                  <c:v>394.79399999999998</c:v>
                </c:pt>
                <c:pt idx="858">
                  <c:v>395.06</c:v>
                </c:pt>
                <c:pt idx="859">
                  <c:v>395.32499999999999</c:v>
                </c:pt>
                <c:pt idx="860">
                  <c:v>395.59100000000001</c:v>
                </c:pt>
                <c:pt idx="861">
                  <c:v>395.85599999999999</c:v>
                </c:pt>
                <c:pt idx="862">
                  <c:v>396.12099999999998</c:v>
                </c:pt>
                <c:pt idx="863">
                  <c:v>396.387</c:v>
                </c:pt>
                <c:pt idx="864">
                  <c:v>396.65199999999999</c:v>
                </c:pt>
                <c:pt idx="865">
                  <c:v>396.91699999999997</c:v>
                </c:pt>
                <c:pt idx="866">
                  <c:v>397.18299999999999</c:v>
                </c:pt>
                <c:pt idx="867">
                  <c:v>397.44799999999998</c:v>
                </c:pt>
                <c:pt idx="868">
                  <c:v>397.71300000000002</c:v>
                </c:pt>
                <c:pt idx="869">
                  <c:v>397.97899999999998</c:v>
                </c:pt>
                <c:pt idx="870">
                  <c:v>398.24400000000003</c:v>
                </c:pt>
                <c:pt idx="871">
                  <c:v>398.50900000000001</c:v>
                </c:pt>
                <c:pt idx="872">
                  <c:v>398.77499999999998</c:v>
                </c:pt>
                <c:pt idx="873">
                  <c:v>399.04</c:v>
                </c:pt>
                <c:pt idx="874">
                  <c:v>399.30500000000001</c:v>
                </c:pt>
                <c:pt idx="875">
                  <c:v>399.57100000000003</c:v>
                </c:pt>
                <c:pt idx="876">
                  <c:v>399.83600000000001</c:v>
                </c:pt>
                <c:pt idx="877">
                  <c:v>400.101</c:v>
                </c:pt>
                <c:pt idx="878">
                  <c:v>400.36700000000002</c:v>
                </c:pt>
                <c:pt idx="879">
                  <c:v>400.63200000000001</c:v>
                </c:pt>
                <c:pt idx="880">
                  <c:v>400.89699999999999</c:v>
                </c:pt>
                <c:pt idx="881">
                  <c:v>401.16199999999998</c:v>
                </c:pt>
                <c:pt idx="882">
                  <c:v>401.428</c:v>
                </c:pt>
                <c:pt idx="883">
                  <c:v>401.69299999999998</c:v>
                </c:pt>
                <c:pt idx="884">
                  <c:v>401.95800000000003</c:v>
                </c:pt>
                <c:pt idx="885">
                  <c:v>402.22300000000001</c:v>
                </c:pt>
                <c:pt idx="886">
                  <c:v>402.48899999999998</c:v>
                </c:pt>
                <c:pt idx="887">
                  <c:v>402.75400000000002</c:v>
                </c:pt>
                <c:pt idx="888">
                  <c:v>403.01900000000001</c:v>
                </c:pt>
                <c:pt idx="889">
                  <c:v>403.28399999999999</c:v>
                </c:pt>
                <c:pt idx="890">
                  <c:v>403.55</c:v>
                </c:pt>
                <c:pt idx="891">
                  <c:v>403.815</c:v>
                </c:pt>
                <c:pt idx="892">
                  <c:v>404.08</c:v>
                </c:pt>
                <c:pt idx="893">
                  <c:v>404.34500000000003</c:v>
                </c:pt>
                <c:pt idx="894">
                  <c:v>404.61099999999999</c:v>
                </c:pt>
                <c:pt idx="895">
                  <c:v>404.87599999999998</c:v>
                </c:pt>
                <c:pt idx="896">
                  <c:v>405.14100000000002</c:v>
                </c:pt>
                <c:pt idx="897">
                  <c:v>405.40600000000001</c:v>
                </c:pt>
                <c:pt idx="898">
                  <c:v>405.67099999999999</c:v>
                </c:pt>
                <c:pt idx="899">
                  <c:v>405.93700000000001</c:v>
                </c:pt>
                <c:pt idx="900">
                  <c:v>406.202</c:v>
                </c:pt>
                <c:pt idx="901">
                  <c:v>406.46699999999998</c:v>
                </c:pt>
                <c:pt idx="902">
                  <c:v>406.73200000000003</c:v>
                </c:pt>
                <c:pt idx="903">
                  <c:v>406.99700000000001</c:v>
                </c:pt>
                <c:pt idx="904">
                  <c:v>407.26299999999998</c:v>
                </c:pt>
                <c:pt idx="905">
                  <c:v>407.52800000000002</c:v>
                </c:pt>
                <c:pt idx="906">
                  <c:v>407.79300000000001</c:v>
                </c:pt>
                <c:pt idx="907">
                  <c:v>408.05799999999999</c:v>
                </c:pt>
                <c:pt idx="908">
                  <c:v>408.32299999999998</c:v>
                </c:pt>
                <c:pt idx="909">
                  <c:v>408.58800000000002</c:v>
                </c:pt>
                <c:pt idx="910">
                  <c:v>408.85300000000001</c:v>
                </c:pt>
                <c:pt idx="911">
                  <c:v>409.11900000000003</c:v>
                </c:pt>
                <c:pt idx="912">
                  <c:v>409.38400000000001</c:v>
                </c:pt>
                <c:pt idx="913">
                  <c:v>409.649</c:v>
                </c:pt>
                <c:pt idx="914">
                  <c:v>409.91399999999999</c:v>
                </c:pt>
                <c:pt idx="915">
                  <c:v>410.17899999999997</c:v>
                </c:pt>
                <c:pt idx="916">
                  <c:v>410.44400000000002</c:v>
                </c:pt>
                <c:pt idx="917">
                  <c:v>410.709</c:v>
                </c:pt>
                <c:pt idx="918">
                  <c:v>410.97399999999999</c:v>
                </c:pt>
                <c:pt idx="919">
                  <c:v>411.23899999999998</c:v>
                </c:pt>
                <c:pt idx="920">
                  <c:v>411.505</c:v>
                </c:pt>
                <c:pt idx="921">
                  <c:v>411.77</c:v>
                </c:pt>
                <c:pt idx="922">
                  <c:v>412.03500000000003</c:v>
                </c:pt>
                <c:pt idx="923">
                  <c:v>412.3</c:v>
                </c:pt>
                <c:pt idx="924">
                  <c:v>412.565</c:v>
                </c:pt>
                <c:pt idx="925">
                  <c:v>412.83</c:v>
                </c:pt>
                <c:pt idx="926">
                  <c:v>413.09500000000003</c:v>
                </c:pt>
                <c:pt idx="927">
                  <c:v>413.36</c:v>
                </c:pt>
                <c:pt idx="928">
                  <c:v>413.625</c:v>
                </c:pt>
                <c:pt idx="929">
                  <c:v>413.89</c:v>
                </c:pt>
                <c:pt idx="930">
                  <c:v>414.15499999999997</c:v>
                </c:pt>
                <c:pt idx="931">
                  <c:v>414.42</c:v>
                </c:pt>
                <c:pt idx="932">
                  <c:v>414.685</c:v>
                </c:pt>
                <c:pt idx="933">
                  <c:v>414.95</c:v>
                </c:pt>
                <c:pt idx="934">
                  <c:v>415.21499999999997</c:v>
                </c:pt>
                <c:pt idx="935">
                  <c:v>415.48</c:v>
                </c:pt>
                <c:pt idx="936">
                  <c:v>415.745</c:v>
                </c:pt>
                <c:pt idx="937">
                  <c:v>416.01</c:v>
                </c:pt>
                <c:pt idx="938">
                  <c:v>416.27499999999998</c:v>
                </c:pt>
                <c:pt idx="939">
                  <c:v>416.54</c:v>
                </c:pt>
                <c:pt idx="940">
                  <c:v>416.80500000000001</c:v>
                </c:pt>
                <c:pt idx="941">
                  <c:v>417.07</c:v>
                </c:pt>
                <c:pt idx="942">
                  <c:v>417.33499999999998</c:v>
                </c:pt>
                <c:pt idx="943">
                  <c:v>417.6</c:v>
                </c:pt>
                <c:pt idx="944">
                  <c:v>417.86500000000001</c:v>
                </c:pt>
                <c:pt idx="945">
                  <c:v>418.13</c:v>
                </c:pt>
                <c:pt idx="946">
                  <c:v>418.39499999999998</c:v>
                </c:pt>
                <c:pt idx="947">
                  <c:v>418.66</c:v>
                </c:pt>
                <c:pt idx="948">
                  <c:v>418.92500000000001</c:v>
                </c:pt>
                <c:pt idx="949">
                  <c:v>419.19</c:v>
                </c:pt>
                <c:pt idx="950">
                  <c:v>419.45499999999998</c:v>
                </c:pt>
                <c:pt idx="951">
                  <c:v>419.72</c:v>
                </c:pt>
                <c:pt idx="952">
                  <c:v>419.98500000000001</c:v>
                </c:pt>
                <c:pt idx="953">
                  <c:v>420.25</c:v>
                </c:pt>
                <c:pt idx="954">
                  <c:v>420.51499999999999</c:v>
                </c:pt>
                <c:pt idx="955">
                  <c:v>420.78</c:v>
                </c:pt>
                <c:pt idx="956">
                  <c:v>421.04500000000002</c:v>
                </c:pt>
                <c:pt idx="957">
                  <c:v>421.31</c:v>
                </c:pt>
                <c:pt idx="958">
                  <c:v>421.57499999999999</c:v>
                </c:pt>
                <c:pt idx="959">
                  <c:v>421.84</c:v>
                </c:pt>
                <c:pt idx="960">
                  <c:v>422.10500000000002</c:v>
                </c:pt>
                <c:pt idx="961">
                  <c:v>422.36900000000003</c:v>
                </c:pt>
                <c:pt idx="962">
                  <c:v>422.63400000000001</c:v>
                </c:pt>
                <c:pt idx="963">
                  <c:v>422.899</c:v>
                </c:pt>
                <c:pt idx="964">
                  <c:v>423.16399999999999</c:v>
                </c:pt>
                <c:pt idx="965">
                  <c:v>423.42899999999997</c:v>
                </c:pt>
                <c:pt idx="966">
                  <c:v>423.69400000000002</c:v>
                </c:pt>
                <c:pt idx="967">
                  <c:v>423.959</c:v>
                </c:pt>
                <c:pt idx="968">
                  <c:v>424.22399999999999</c:v>
                </c:pt>
                <c:pt idx="969">
                  <c:v>424.488</c:v>
                </c:pt>
                <c:pt idx="970">
                  <c:v>424.75299999999999</c:v>
                </c:pt>
                <c:pt idx="971">
                  <c:v>425.01799999999997</c:v>
                </c:pt>
                <c:pt idx="972">
                  <c:v>425.28300000000002</c:v>
                </c:pt>
                <c:pt idx="973">
                  <c:v>425.548</c:v>
                </c:pt>
                <c:pt idx="974">
                  <c:v>425.81299999999999</c:v>
                </c:pt>
                <c:pt idx="975">
                  <c:v>426.07799999999997</c:v>
                </c:pt>
                <c:pt idx="976">
                  <c:v>426.34199999999998</c:v>
                </c:pt>
                <c:pt idx="977">
                  <c:v>426.60700000000003</c:v>
                </c:pt>
                <c:pt idx="978">
                  <c:v>426.87200000000001</c:v>
                </c:pt>
                <c:pt idx="979">
                  <c:v>427.137</c:v>
                </c:pt>
                <c:pt idx="980">
                  <c:v>427.40199999999999</c:v>
                </c:pt>
                <c:pt idx="981">
                  <c:v>427.666</c:v>
                </c:pt>
                <c:pt idx="982">
                  <c:v>427.93099999999998</c:v>
                </c:pt>
                <c:pt idx="983">
                  <c:v>428.19600000000003</c:v>
                </c:pt>
                <c:pt idx="984">
                  <c:v>428.46100000000001</c:v>
                </c:pt>
                <c:pt idx="985">
                  <c:v>428.726</c:v>
                </c:pt>
                <c:pt idx="986">
                  <c:v>428.99</c:v>
                </c:pt>
                <c:pt idx="987">
                  <c:v>429.255</c:v>
                </c:pt>
                <c:pt idx="988">
                  <c:v>429.52</c:v>
                </c:pt>
                <c:pt idx="989">
                  <c:v>429.78500000000003</c:v>
                </c:pt>
                <c:pt idx="990">
                  <c:v>430.05</c:v>
                </c:pt>
                <c:pt idx="991">
                  <c:v>430.31400000000002</c:v>
                </c:pt>
                <c:pt idx="992">
                  <c:v>430.57900000000001</c:v>
                </c:pt>
                <c:pt idx="993">
                  <c:v>430.84399999999999</c:v>
                </c:pt>
                <c:pt idx="994">
                  <c:v>431.10899999999998</c:v>
                </c:pt>
                <c:pt idx="995">
                  <c:v>431.37299999999999</c:v>
                </c:pt>
                <c:pt idx="996">
                  <c:v>431.63799999999998</c:v>
                </c:pt>
                <c:pt idx="997">
                  <c:v>431.90300000000002</c:v>
                </c:pt>
                <c:pt idx="998">
                  <c:v>432.16699999999997</c:v>
                </c:pt>
                <c:pt idx="999">
                  <c:v>432.43200000000002</c:v>
                </c:pt>
                <c:pt idx="1000">
                  <c:v>432.697</c:v>
                </c:pt>
                <c:pt idx="1001">
                  <c:v>432.96199999999999</c:v>
                </c:pt>
                <c:pt idx="1002">
                  <c:v>433.226</c:v>
                </c:pt>
                <c:pt idx="1003">
                  <c:v>433.49099999999999</c:v>
                </c:pt>
                <c:pt idx="1004">
                  <c:v>433.75599999999997</c:v>
                </c:pt>
                <c:pt idx="1005">
                  <c:v>434.02</c:v>
                </c:pt>
                <c:pt idx="1006">
                  <c:v>434.28500000000003</c:v>
                </c:pt>
                <c:pt idx="1007">
                  <c:v>434.55</c:v>
                </c:pt>
                <c:pt idx="1008">
                  <c:v>434.81400000000002</c:v>
                </c:pt>
                <c:pt idx="1009">
                  <c:v>435.07900000000001</c:v>
                </c:pt>
                <c:pt idx="1010">
                  <c:v>435.34399999999999</c:v>
                </c:pt>
                <c:pt idx="1011">
                  <c:v>435.608</c:v>
                </c:pt>
                <c:pt idx="1012">
                  <c:v>435.87299999999999</c:v>
                </c:pt>
                <c:pt idx="1013">
                  <c:v>436.13799999999998</c:v>
                </c:pt>
                <c:pt idx="1014">
                  <c:v>436.40199999999999</c:v>
                </c:pt>
                <c:pt idx="1015">
                  <c:v>436.66699999999997</c:v>
                </c:pt>
                <c:pt idx="1016">
                  <c:v>436.93200000000002</c:v>
                </c:pt>
                <c:pt idx="1017">
                  <c:v>437.19600000000003</c:v>
                </c:pt>
                <c:pt idx="1018">
                  <c:v>437.46100000000001</c:v>
                </c:pt>
                <c:pt idx="1019">
                  <c:v>437.726</c:v>
                </c:pt>
                <c:pt idx="1020">
                  <c:v>437.99</c:v>
                </c:pt>
                <c:pt idx="1021">
                  <c:v>438.255</c:v>
                </c:pt>
                <c:pt idx="1022">
                  <c:v>438.52</c:v>
                </c:pt>
                <c:pt idx="1023">
                  <c:v>438.78399999999999</c:v>
                </c:pt>
                <c:pt idx="1024">
                  <c:v>439.04899999999998</c:v>
                </c:pt>
                <c:pt idx="1025">
                  <c:v>439.31299999999999</c:v>
                </c:pt>
                <c:pt idx="1026">
                  <c:v>439.57799999999997</c:v>
                </c:pt>
                <c:pt idx="1027">
                  <c:v>439.84300000000002</c:v>
                </c:pt>
                <c:pt idx="1028">
                  <c:v>440.10700000000003</c:v>
                </c:pt>
                <c:pt idx="1029">
                  <c:v>440.37200000000001</c:v>
                </c:pt>
                <c:pt idx="1030">
                  <c:v>440.63600000000002</c:v>
                </c:pt>
                <c:pt idx="1031">
                  <c:v>440.90100000000001</c:v>
                </c:pt>
                <c:pt idx="1032">
                  <c:v>441.16500000000002</c:v>
                </c:pt>
                <c:pt idx="1033">
                  <c:v>441.43</c:v>
                </c:pt>
                <c:pt idx="1034">
                  <c:v>441.69499999999999</c:v>
                </c:pt>
                <c:pt idx="1035">
                  <c:v>441.959</c:v>
                </c:pt>
                <c:pt idx="1036">
                  <c:v>442.22399999999999</c:v>
                </c:pt>
                <c:pt idx="1037">
                  <c:v>442.488</c:v>
                </c:pt>
                <c:pt idx="1038">
                  <c:v>442.75299999999999</c:v>
                </c:pt>
                <c:pt idx="1039">
                  <c:v>443.017</c:v>
                </c:pt>
                <c:pt idx="1040">
                  <c:v>443.28199999999998</c:v>
                </c:pt>
                <c:pt idx="1041">
                  <c:v>443.54599999999999</c:v>
                </c:pt>
                <c:pt idx="1042">
                  <c:v>443.81099999999998</c:v>
                </c:pt>
                <c:pt idx="1043">
                  <c:v>444.07499999999999</c:v>
                </c:pt>
                <c:pt idx="1044">
                  <c:v>444.34</c:v>
                </c:pt>
                <c:pt idx="1045">
                  <c:v>444.60399999999998</c:v>
                </c:pt>
                <c:pt idx="1046">
                  <c:v>444.86900000000003</c:v>
                </c:pt>
                <c:pt idx="1047">
                  <c:v>445.13299999999998</c:v>
                </c:pt>
                <c:pt idx="1048">
                  <c:v>445.39800000000002</c:v>
                </c:pt>
                <c:pt idx="1049">
                  <c:v>445.66199999999998</c:v>
                </c:pt>
                <c:pt idx="1050">
                  <c:v>445.92700000000002</c:v>
                </c:pt>
                <c:pt idx="1051">
                  <c:v>446.19099999999997</c:v>
                </c:pt>
                <c:pt idx="1052">
                  <c:v>446.45600000000002</c:v>
                </c:pt>
                <c:pt idx="1053">
                  <c:v>446.72</c:v>
                </c:pt>
                <c:pt idx="1054">
                  <c:v>446.98500000000001</c:v>
                </c:pt>
                <c:pt idx="1055">
                  <c:v>447.24900000000002</c:v>
                </c:pt>
                <c:pt idx="1056">
                  <c:v>447.51400000000001</c:v>
                </c:pt>
                <c:pt idx="1057">
                  <c:v>447.77800000000002</c:v>
                </c:pt>
                <c:pt idx="1058">
                  <c:v>448.04199999999997</c:v>
                </c:pt>
                <c:pt idx="1059">
                  <c:v>448.30700000000002</c:v>
                </c:pt>
                <c:pt idx="1060">
                  <c:v>448.57100000000003</c:v>
                </c:pt>
                <c:pt idx="1061">
                  <c:v>448.83600000000001</c:v>
                </c:pt>
                <c:pt idx="1062">
                  <c:v>449.1</c:v>
                </c:pt>
                <c:pt idx="1063">
                  <c:v>449.36500000000001</c:v>
                </c:pt>
                <c:pt idx="1064">
                  <c:v>449.62900000000002</c:v>
                </c:pt>
                <c:pt idx="1065">
                  <c:v>449.89299999999997</c:v>
                </c:pt>
                <c:pt idx="1066">
                  <c:v>450.15800000000002</c:v>
                </c:pt>
                <c:pt idx="1067">
                  <c:v>450.42200000000003</c:v>
                </c:pt>
                <c:pt idx="1068">
                  <c:v>450.68700000000001</c:v>
                </c:pt>
                <c:pt idx="1069">
                  <c:v>450.95100000000002</c:v>
                </c:pt>
                <c:pt idx="1070">
                  <c:v>451.21499999999997</c:v>
                </c:pt>
                <c:pt idx="1071">
                  <c:v>451.48</c:v>
                </c:pt>
                <c:pt idx="1072">
                  <c:v>451.74400000000003</c:v>
                </c:pt>
                <c:pt idx="1073">
                  <c:v>452.00900000000001</c:v>
                </c:pt>
                <c:pt idx="1074">
                  <c:v>452.27300000000002</c:v>
                </c:pt>
                <c:pt idx="1075">
                  <c:v>452.53699999999998</c:v>
                </c:pt>
                <c:pt idx="1076">
                  <c:v>452.80200000000002</c:v>
                </c:pt>
                <c:pt idx="1077">
                  <c:v>453.06599999999997</c:v>
                </c:pt>
                <c:pt idx="1078">
                  <c:v>453.33</c:v>
                </c:pt>
                <c:pt idx="1079">
                  <c:v>453.59500000000003</c:v>
                </c:pt>
                <c:pt idx="1080">
                  <c:v>453.85899999999998</c:v>
                </c:pt>
                <c:pt idx="1081">
                  <c:v>454.12299999999999</c:v>
                </c:pt>
                <c:pt idx="1082">
                  <c:v>454.38799999999998</c:v>
                </c:pt>
                <c:pt idx="1083">
                  <c:v>454.65199999999999</c:v>
                </c:pt>
                <c:pt idx="1084">
                  <c:v>454.916</c:v>
                </c:pt>
                <c:pt idx="1085">
                  <c:v>455.18099999999998</c:v>
                </c:pt>
                <c:pt idx="1086">
                  <c:v>455.44499999999999</c:v>
                </c:pt>
                <c:pt idx="1087">
                  <c:v>455.709</c:v>
                </c:pt>
                <c:pt idx="1088">
                  <c:v>455.97399999999999</c:v>
                </c:pt>
                <c:pt idx="1089">
                  <c:v>456.238</c:v>
                </c:pt>
                <c:pt idx="1090">
                  <c:v>456.50200000000001</c:v>
                </c:pt>
                <c:pt idx="1091">
                  <c:v>456.767</c:v>
                </c:pt>
                <c:pt idx="1092">
                  <c:v>457.03100000000001</c:v>
                </c:pt>
                <c:pt idx="1093">
                  <c:v>457.29500000000002</c:v>
                </c:pt>
                <c:pt idx="1094">
                  <c:v>457.55900000000003</c:v>
                </c:pt>
                <c:pt idx="1095">
                  <c:v>457.82400000000001</c:v>
                </c:pt>
                <c:pt idx="1096">
                  <c:v>458.08800000000002</c:v>
                </c:pt>
                <c:pt idx="1097">
                  <c:v>458.35199999999998</c:v>
                </c:pt>
                <c:pt idx="1098">
                  <c:v>458.61599999999999</c:v>
                </c:pt>
                <c:pt idx="1099">
                  <c:v>458.88099999999997</c:v>
                </c:pt>
                <c:pt idx="1100">
                  <c:v>459.14499999999998</c:v>
                </c:pt>
                <c:pt idx="1101">
                  <c:v>459.40899999999999</c:v>
                </c:pt>
                <c:pt idx="1102">
                  <c:v>459.673</c:v>
                </c:pt>
                <c:pt idx="1103">
                  <c:v>459.93799999999999</c:v>
                </c:pt>
                <c:pt idx="1104">
                  <c:v>460.202</c:v>
                </c:pt>
                <c:pt idx="1105">
                  <c:v>460.46600000000001</c:v>
                </c:pt>
                <c:pt idx="1106">
                  <c:v>460.73</c:v>
                </c:pt>
                <c:pt idx="1107">
                  <c:v>460.995</c:v>
                </c:pt>
                <c:pt idx="1108">
                  <c:v>461.25900000000001</c:v>
                </c:pt>
                <c:pt idx="1109">
                  <c:v>461.52300000000002</c:v>
                </c:pt>
                <c:pt idx="1110">
                  <c:v>461.78699999999998</c:v>
                </c:pt>
                <c:pt idx="1111">
                  <c:v>462.05099999999999</c:v>
                </c:pt>
                <c:pt idx="1112">
                  <c:v>462.31599999999997</c:v>
                </c:pt>
                <c:pt idx="1113">
                  <c:v>462.58</c:v>
                </c:pt>
                <c:pt idx="1114">
                  <c:v>462.84399999999999</c:v>
                </c:pt>
                <c:pt idx="1115">
                  <c:v>463.108</c:v>
                </c:pt>
                <c:pt idx="1116">
                  <c:v>463.37200000000001</c:v>
                </c:pt>
                <c:pt idx="1117">
                  <c:v>463.63600000000002</c:v>
                </c:pt>
                <c:pt idx="1118">
                  <c:v>463.90100000000001</c:v>
                </c:pt>
                <c:pt idx="1119">
                  <c:v>464.16500000000002</c:v>
                </c:pt>
                <c:pt idx="1120">
                  <c:v>464.42899999999997</c:v>
                </c:pt>
                <c:pt idx="1121">
                  <c:v>464.69299999999998</c:v>
                </c:pt>
                <c:pt idx="1122">
                  <c:v>464.95699999999999</c:v>
                </c:pt>
                <c:pt idx="1123">
                  <c:v>465.221</c:v>
                </c:pt>
                <c:pt idx="1124">
                  <c:v>465.48500000000001</c:v>
                </c:pt>
                <c:pt idx="1125">
                  <c:v>465.75</c:v>
                </c:pt>
                <c:pt idx="1126">
                  <c:v>466.01400000000001</c:v>
                </c:pt>
                <c:pt idx="1127">
                  <c:v>466.27800000000002</c:v>
                </c:pt>
                <c:pt idx="1128">
                  <c:v>466.54199999999997</c:v>
                </c:pt>
                <c:pt idx="1129">
                  <c:v>466.80599999999998</c:v>
                </c:pt>
                <c:pt idx="1130">
                  <c:v>467.07</c:v>
                </c:pt>
                <c:pt idx="1131">
                  <c:v>467.334</c:v>
                </c:pt>
                <c:pt idx="1132">
                  <c:v>467.59800000000001</c:v>
                </c:pt>
                <c:pt idx="1133">
                  <c:v>467.86200000000002</c:v>
                </c:pt>
                <c:pt idx="1134">
                  <c:v>468.12700000000001</c:v>
                </c:pt>
                <c:pt idx="1135">
                  <c:v>468.39100000000002</c:v>
                </c:pt>
                <c:pt idx="1136">
                  <c:v>468.65499999999997</c:v>
                </c:pt>
                <c:pt idx="1137">
                  <c:v>468.91899999999998</c:v>
                </c:pt>
                <c:pt idx="1138">
                  <c:v>469.18299999999999</c:v>
                </c:pt>
                <c:pt idx="1139">
                  <c:v>469.447</c:v>
                </c:pt>
                <c:pt idx="1140">
                  <c:v>469.71100000000001</c:v>
                </c:pt>
                <c:pt idx="1141">
                  <c:v>469.97500000000002</c:v>
                </c:pt>
                <c:pt idx="1142">
                  <c:v>470.23899999999998</c:v>
                </c:pt>
                <c:pt idx="1143">
                  <c:v>470.50299999999999</c:v>
                </c:pt>
                <c:pt idx="1144">
                  <c:v>470.767</c:v>
                </c:pt>
                <c:pt idx="1145">
                  <c:v>471.03100000000001</c:v>
                </c:pt>
                <c:pt idx="1146">
                  <c:v>471.29500000000002</c:v>
                </c:pt>
                <c:pt idx="1147">
                  <c:v>471.55900000000003</c:v>
                </c:pt>
                <c:pt idx="1148">
                  <c:v>471.82299999999998</c:v>
                </c:pt>
                <c:pt idx="1149">
                  <c:v>472.08699999999999</c:v>
                </c:pt>
                <c:pt idx="1150">
                  <c:v>472.351</c:v>
                </c:pt>
                <c:pt idx="1151">
                  <c:v>472.61500000000001</c:v>
                </c:pt>
                <c:pt idx="1152">
                  <c:v>472.87900000000002</c:v>
                </c:pt>
                <c:pt idx="1153">
                  <c:v>473.14299999999997</c:v>
                </c:pt>
                <c:pt idx="1154">
                  <c:v>473.40699999999998</c:v>
                </c:pt>
                <c:pt idx="1155">
                  <c:v>473.67099999999999</c:v>
                </c:pt>
                <c:pt idx="1156">
                  <c:v>473.935</c:v>
                </c:pt>
                <c:pt idx="1157">
                  <c:v>474.19900000000001</c:v>
                </c:pt>
                <c:pt idx="1158">
                  <c:v>474.46300000000002</c:v>
                </c:pt>
                <c:pt idx="1159">
                  <c:v>474.72699999999998</c:v>
                </c:pt>
                <c:pt idx="1160">
                  <c:v>474.99099999999999</c:v>
                </c:pt>
                <c:pt idx="1161">
                  <c:v>475.255</c:v>
                </c:pt>
                <c:pt idx="1162">
                  <c:v>475.51900000000001</c:v>
                </c:pt>
                <c:pt idx="1163">
                  <c:v>475.78300000000002</c:v>
                </c:pt>
                <c:pt idx="1164">
                  <c:v>476.04700000000003</c:v>
                </c:pt>
                <c:pt idx="1165">
                  <c:v>476.31099999999998</c:v>
                </c:pt>
                <c:pt idx="1166">
                  <c:v>476.57499999999999</c:v>
                </c:pt>
                <c:pt idx="1167">
                  <c:v>476.839</c:v>
                </c:pt>
                <c:pt idx="1168">
                  <c:v>477.10300000000001</c:v>
                </c:pt>
                <c:pt idx="1169">
                  <c:v>477.36700000000002</c:v>
                </c:pt>
                <c:pt idx="1170">
                  <c:v>477.63</c:v>
                </c:pt>
                <c:pt idx="1171">
                  <c:v>477.89400000000001</c:v>
                </c:pt>
                <c:pt idx="1172">
                  <c:v>478.15800000000002</c:v>
                </c:pt>
                <c:pt idx="1173">
                  <c:v>478.42200000000003</c:v>
                </c:pt>
                <c:pt idx="1174">
                  <c:v>478.68599999999998</c:v>
                </c:pt>
                <c:pt idx="1175">
                  <c:v>478.95</c:v>
                </c:pt>
                <c:pt idx="1176">
                  <c:v>479.214</c:v>
                </c:pt>
                <c:pt idx="1177">
                  <c:v>479.47800000000001</c:v>
                </c:pt>
                <c:pt idx="1178">
                  <c:v>479.74200000000002</c:v>
                </c:pt>
                <c:pt idx="1179">
                  <c:v>480.00599999999997</c:v>
                </c:pt>
                <c:pt idx="1180">
                  <c:v>480.26900000000001</c:v>
                </c:pt>
                <c:pt idx="1181">
                  <c:v>480.53300000000002</c:v>
                </c:pt>
                <c:pt idx="1182">
                  <c:v>480.79700000000003</c:v>
                </c:pt>
                <c:pt idx="1183">
                  <c:v>481.06099999999998</c:v>
                </c:pt>
                <c:pt idx="1184">
                  <c:v>481.32499999999999</c:v>
                </c:pt>
                <c:pt idx="1185">
                  <c:v>481.589</c:v>
                </c:pt>
                <c:pt idx="1186">
                  <c:v>481.85300000000001</c:v>
                </c:pt>
                <c:pt idx="1187">
                  <c:v>482.11599999999999</c:v>
                </c:pt>
                <c:pt idx="1188">
                  <c:v>482.38</c:v>
                </c:pt>
                <c:pt idx="1189">
                  <c:v>482.64400000000001</c:v>
                </c:pt>
                <c:pt idx="1190">
                  <c:v>482.90800000000002</c:v>
                </c:pt>
                <c:pt idx="1191">
                  <c:v>483.17200000000003</c:v>
                </c:pt>
                <c:pt idx="1192">
                  <c:v>483.435</c:v>
                </c:pt>
                <c:pt idx="1193">
                  <c:v>483.69900000000001</c:v>
                </c:pt>
                <c:pt idx="1194">
                  <c:v>483.96300000000002</c:v>
                </c:pt>
                <c:pt idx="1195">
                  <c:v>484.149</c:v>
                </c:pt>
                <c:pt idx="1196">
                  <c:v>484.41300000000001</c:v>
                </c:pt>
                <c:pt idx="1197">
                  <c:v>484.67700000000002</c:v>
                </c:pt>
                <c:pt idx="1198">
                  <c:v>484.94099999999997</c:v>
                </c:pt>
                <c:pt idx="1199">
                  <c:v>485.20600000000002</c:v>
                </c:pt>
                <c:pt idx="1200">
                  <c:v>485.47</c:v>
                </c:pt>
                <c:pt idx="1201">
                  <c:v>485.73399999999998</c:v>
                </c:pt>
                <c:pt idx="1202">
                  <c:v>485.99900000000002</c:v>
                </c:pt>
                <c:pt idx="1203">
                  <c:v>486.26299999999998</c:v>
                </c:pt>
                <c:pt idx="1204">
                  <c:v>486.52699999999999</c:v>
                </c:pt>
                <c:pt idx="1205">
                  <c:v>486.79199999999997</c:v>
                </c:pt>
                <c:pt idx="1206">
                  <c:v>487.05599999999998</c:v>
                </c:pt>
                <c:pt idx="1207">
                  <c:v>487.32</c:v>
                </c:pt>
                <c:pt idx="1208">
                  <c:v>487.58499999999998</c:v>
                </c:pt>
                <c:pt idx="1209">
                  <c:v>487.84899999999999</c:v>
                </c:pt>
                <c:pt idx="1210">
                  <c:v>488.113</c:v>
                </c:pt>
                <c:pt idx="1211">
                  <c:v>488.37799999999999</c:v>
                </c:pt>
                <c:pt idx="1212">
                  <c:v>488.642</c:v>
                </c:pt>
                <c:pt idx="1213">
                  <c:v>488.90600000000001</c:v>
                </c:pt>
                <c:pt idx="1214">
                  <c:v>489.17099999999999</c:v>
                </c:pt>
                <c:pt idx="1215">
                  <c:v>489.435</c:v>
                </c:pt>
                <c:pt idx="1216">
                  <c:v>489.69900000000001</c:v>
                </c:pt>
                <c:pt idx="1217">
                  <c:v>489.964</c:v>
                </c:pt>
                <c:pt idx="1218">
                  <c:v>490.22800000000001</c:v>
                </c:pt>
                <c:pt idx="1219">
                  <c:v>490.49299999999999</c:v>
                </c:pt>
                <c:pt idx="1220">
                  <c:v>490.75700000000001</c:v>
                </c:pt>
                <c:pt idx="1221">
                  <c:v>491.02100000000002</c:v>
                </c:pt>
                <c:pt idx="1222">
                  <c:v>491.286</c:v>
                </c:pt>
                <c:pt idx="1223">
                  <c:v>491.55</c:v>
                </c:pt>
                <c:pt idx="1224">
                  <c:v>491.815</c:v>
                </c:pt>
                <c:pt idx="1225">
                  <c:v>492.07900000000001</c:v>
                </c:pt>
                <c:pt idx="1226">
                  <c:v>492.34300000000002</c:v>
                </c:pt>
                <c:pt idx="1227">
                  <c:v>492.608</c:v>
                </c:pt>
                <c:pt idx="1228">
                  <c:v>492.87200000000001</c:v>
                </c:pt>
                <c:pt idx="1229">
                  <c:v>493.137</c:v>
                </c:pt>
                <c:pt idx="1230">
                  <c:v>493.40100000000001</c:v>
                </c:pt>
                <c:pt idx="1231">
                  <c:v>493.666</c:v>
                </c:pt>
                <c:pt idx="1232">
                  <c:v>493.93</c:v>
                </c:pt>
                <c:pt idx="1233">
                  <c:v>494.19400000000002</c:v>
                </c:pt>
                <c:pt idx="1234">
                  <c:v>494.459</c:v>
                </c:pt>
                <c:pt idx="1235">
                  <c:v>494.72300000000001</c:v>
                </c:pt>
                <c:pt idx="1236">
                  <c:v>494.988</c:v>
                </c:pt>
                <c:pt idx="1237">
                  <c:v>495.25200000000001</c:v>
                </c:pt>
                <c:pt idx="1238">
                  <c:v>495.517</c:v>
                </c:pt>
                <c:pt idx="1239">
                  <c:v>495.78100000000001</c:v>
                </c:pt>
                <c:pt idx="1240">
                  <c:v>496.04599999999999</c:v>
                </c:pt>
                <c:pt idx="1241">
                  <c:v>496.31</c:v>
                </c:pt>
                <c:pt idx="1242">
                  <c:v>496.57499999999999</c:v>
                </c:pt>
                <c:pt idx="1243">
                  <c:v>496.839</c:v>
                </c:pt>
                <c:pt idx="1244">
                  <c:v>497.10399999999998</c:v>
                </c:pt>
                <c:pt idx="1245">
                  <c:v>497.36799999999999</c:v>
                </c:pt>
                <c:pt idx="1246">
                  <c:v>497.63299999999998</c:v>
                </c:pt>
                <c:pt idx="1247">
                  <c:v>497.89699999999999</c:v>
                </c:pt>
                <c:pt idx="1248">
                  <c:v>498.16199999999998</c:v>
                </c:pt>
                <c:pt idx="1249">
                  <c:v>498.42599999999999</c:v>
                </c:pt>
                <c:pt idx="1250">
                  <c:v>498.69099999999997</c:v>
                </c:pt>
                <c:pt idx="1251">
                  <c:v>498.95499999999998</c:v>
                </c:pt>
                <c:pt idx="1252">
                  <c:v>499.22</c:v>
                </c:pt>
                <c:pt idx="1253">
                  <c:v>499.48500000000001</c:v>
                </c:pt>
                <c:pt idx="1254">
                  <c:v>499.74900000000002</c:v>
                </c:pt>
                <c:pt idx="1255">
                  <c:v>500.01400000000001</c:v>
                </c:pt>
                <c:pt idx="1256">
                  <c:v>500.27800000000002</c:v>
                </c:pt>
                <c:pt idx="1257">
                  <c:v>500.54300000000001</c:v>
                </c:pt>
                <c:pt idx="1258">
                  <c:v>500.80700000000002</c:v>
                </c:pt>
                <c:pt idx="1259">
                  <c:v>501.072</c:v>
                </c:pt>
                <c:pt idx="1260">
                  <c:v>501.33699999999999</c:v>
                </c:pt>
                <c:pt idx="1261">
                  <c:v>501.601</c:v>
                </c:pt>
                <c:pt idx="1262">
                  <c:v>501.86599999999999</c:v>
                </c:pt>
                <c:pt idx="1263">
                  <c:v>502.13</c:v>
                </c:pt>
                <c:pt idx="1264">
                  <c:v>502.39499999999998</c:v>
                </c:pt>
                <c:pt idx="1265">
                  <c:v>502.66</c:v>
                </c:pt>
                <c:pt idx="1266">
                  <c:v>502.92399999999998</c:v>
                </c:pt>
                <c:pt idx="1267">
                  <c:v>503.18900000000002</c:v>
                </c:pt>
                <c:pt idx="1268">
                  <c:v>503.45299999999997</c:v>
                </c:pt>
                <c:pt idx="1269">
                  <c:v>503.71800000000002</c:v>
                </c:pt>
                <c:pt idx="1270">
                  <c:v>503.983</c:v>
                </c:pt>
                <c:pt idx="1271">
                  <c:v>504.24700000000001</c:v>
                </c:pt>
                <c:pt idx="1272">
                  <c:v>504.512</c:v>
                </c:pt>
                <c:pt idx="1273">
                  <c:v>504.77699999999999</c:v>
                </c:pt>
                <c:pt idx="1274">
                  <c:v>505.041</c:v>
                </c:pt>
                <c:pt idx="1275">
                  <c:v>505.30599999999998</c:v>
                </c:pt>
                <c:pt idx="1276">
                  <c:v>505.57</c:v>
                </c:pt>
                <c:pt idx="1277">
                  <c:v>505.83499999999998</c:v>
                </c:pt>
                <c:pt idx="1278">
                  <c:v>506.1</c:v>
                </c:pt>
                <c:pt idx="1279">
                  <c:v>506.36399999999998</c:v>
                </c:pt>
                <c:pt idx="1280">
                  <c:v>506.62900000000002</c:v>
                </c:pt>
                <c:pt idx="1281">
                  <c:v>506.89400000000001</c:v>
                </c:pt>
                <c:pt idx="1282">
                  <c:v>507.15800000000002</c:v>
                </c:pt>
                <c:pt idx="1283">
                  <c:v>507.423</c:v>
                </c:pt>
                <c:pt idx="1284">
                  <c:v>507.68799999999999</c:v>
                </c:pt>
                <c:pt idx="1285">
                  <c:v>507.95299999999997</c:v>
                </c:pt>
                <c:pt idx="1286">
                  <c:v>508.21699999999998</c:v>
                </c:pt>
                <c:pt idx="1287">
                  <c:v>508.48200000000003</c:v>
                </c:pt>
                <c:pt idx="1288">
                  <c:v>508.74700000000001</c:v>
                </c:pt>
                <c:pt idx="1289">
                  <c:v>509.01100000000002</c:v>
                </c:pt>
                <c:pt idx="1290">
                  <c:v>509.27600000000001</c:v>
                </c:pt>
                <c:pt idx="1291">
                  <c:v>509.541</c:v>
                </c:pt>
                <c:pt idx="1292">
                  <c:v>509.80599999999998</c:v>
                </c:pt>
                <c:pt idx="1293">
                  <c:v>510.07</c:v>
                </c:pt>
                <c:pt idx="1294">
                  <c:v>510.33499999999998</c:v>
                </c:pt>
                <c:pt idx="1295">
                  <c:v>510.6</c:v>
                </c:pt>
                <c:pt idx="1296">
                  <c:v>510.86500000000001</c:v>
                </c:pt>
                <c:pt idx="1297">
                  <c:v>511.12900000000002</c:v>
                </c:pt>
                <c:pt idx="1298">
                  <c:v>511.39400000000001</c:v>
                </c:pt>
                <c:pt idx="1299">
                  <c:v>511.65899999999999</c:v>
                </c:pt>
                <c:pt idx="1300">
                  <c:v>511.92399999999998</c:v>
                </c:pt>
                <c:pt idx="1301">
                  <c:v>512.18799999999999</c:v>
                </c:pt>
                <c:pt idx="1302">
                  <c:v>512.45299999999997</c:v>
                </c:pt>
                <c:pt idx="1303">
                  <c:v>512.71799999999996</c:v>
                </c:pt>
                <c:pt idx="1304">
                  <c:v>512.98299999999995</c:v>
                </c:pt>
                <c:pt idx="1305">
                  <c:v>513.24800000000005</c:v>
                </c:pt>
                <c:pt idx="1306">
                  <c:v>513.51199999999994</c:v>
                </c:pt>
                <c:pt idx="1307">
                  <c:v>513.77700000000004</c:v>
                </c:pt>
                <c:pt idx="1308">
                  <c:v>514.04200000000003</c:v>
                </c:pt>
                <c:pt idx="1309">
                  <c:v>514.30700000000002</c:v>
                </c:pt>
                <c:pt idx="1310">
                  <c:v>514.572</c:v>
                </c:pt>
                <c:pt idx="1311">
                  <c:v>514.83600000000001</c:v>
                </c:pt>
                <c:pt idx="1312">
                  <c:v>515.101</c:v>
                </c:pt>
                <c:pt idx="1313">
                  <c:v>515.36599999999999</c:v>
                </c:pt>
                <c:pt idx="1314">
                  <c:v>515.63099999999997</c:v>
                </c:pt>
                <c:pt idx="1315">
                  <c:v>515.89599999999996</c:v>
                </c:pt>
                <c:pt idx="1316">
                  <c:v>516.16099999999994</c:v>
                </c:pt>
                <c:pt idx="1317">
                  <c:v>516.42499999999995</c:v>
                </c:pt>
                <c:pt idx="1318">
                  <c:v>516.69000000000005</c:v>
                </c:pt>
                <c:pt idx="1319">
                  <c:v>516.95500000000004</c:v>
                </c:pt>
                <c:pt idx="1320">
                  <c:v>517.22</c:v>
                </c:pt>
                <c:pt idx="1321">
                  <c:v>517.48500000000001</c:v>
                </c:pt>
                <c:pt idx="1322">
                  <c:v>517.75</c:v>
                </c:pt>
                <c:pt idx="1323">
                  <c:v>518.01499999999999</c:v>
                </c:pt>
                <c:pt idx="1324">
                  <c:v>518.279</c:v>
                </c:pt>
                <c:pt idx="1325">
                  <c:v>518.54399999999998</c:v>
                </c:pt>
                <c:pt idx="1326">
                  <c:v>518.80899999999997</c:v>
                </c:pt>
                <c:pt idx="1327">
                  <c:v>519.07399999999996</c:v>
                </c:pt>
                <c:pt idx="1328">
                  <c:v>519.33900000000006</c:v>
                </c:pt>
                <c:pt idx="1329">
                  <c:v>519.60400000000004</c:v>
                </c:pt>
                <c:pt idx="1330">
                  <c:v>519.86900000000003</c:v>
                </c:pt>
                <c:pt idx="1331">
                  <c:v>520.13400000000001</c:v>
                </c:pt>
                <c:pt idx="1332">
                  <c:v>520.399</c:v>
                </c:pt>
                <c:pt idx="1333">
                  <c:v>520.66399999999999</c:v>
                </c:pt>
                <c:pt idx="1334">
                  <c:v>520.92899999999997</c:v>
                </c:pt>
                <c:pt idx="1335">
                  <c:v>521.19299999999998</c:v>
                </c:pt>
                <c:pt idx="1336">
                  <c:v>521.45799999999997</c:v>
                </c:pt>
                <c:pt idx="1337">
                  <c:v>521.72299999999996</c:v>
                </c:pt>
                <c:pt idx="1338">
                  <c:v>521.98800000000006</c:v>
                </c:pt>
                <c:pt idx="1339">
                  <c:v>522.25300000000004</c:v>
                </c:pt>
                <c:pt idx="1340">
                  <c:v>522.51800000000003</c:v>
                </c:pt>
                <c:pt idx="1341">
                  <c:v>522.78300000000002</c:v>
                </c:pt>
                <c:pt idx="1342">
                  <c:v>523.048</c:v>
                </c:pt>
                <c:pt idx="1343">
                  <c:v>523.31299999999999</c:v>
                </c:pt>
                <c:pt idx="1344">
                  <c:v>523.57799999999997</c:v>
                </c:pt>
                <c:pt idx="1345">
                  <c:v>523.84299999999996</c:v>
                </c:pt>
                <c:pt idx="1346">
                  <c:v>524.10799999999995</c:v>
                </c:pt>
                <c:pt idx="1347">
                  <c:v>524.37300000000005</c:v>
                </c:pt>
                <c:pt idx="1348">
                  <c:v>524.63800000000003</c:v>
                </c:pt>
                <c:pt idx="1349">
                  <c:v>524.90300000000002</c:v>
                </c:pt>
                <c:pt idx="1350">
                  <c:v>525.16800000000001</c:v>
                </c:pt>
                <c:pt idx="1351">
                  <c:v>525.43299999999999</c:v>
                </c:pt>
                <c:pt idx="1352">
                  <c:v>525.69799999999998</c:v>
                </c:pt>
                <c:pt idx="1353">
                  <c:v>525.96299999999997</c:v>
                </c:pt>
                <c:pt idx="1354">
                  <c:v>526.22799999999995</c:v>
                </c:pt>
                <c:pt idx="1355">
                  <c:v>526.49300000000005</c:v>
                </c:pt>
                <c:pt idx="1356">
                  <c:v>526.75800000000004</c:v>
                </c:pt>
                <c:pt idx="1357">
                  <c:v>527.02300000000002</c:v>
                </c:pt>
                <c:pt idx="1358">
                  <c:v>527.28800000000001</c:v>
                </c:pt>
                <c:pt idx="1359">
                  <c:v>527.553</c:v>
                </c:pt>
                <c:pt idx="1360">
                  <c:v>527.81799999999998</c:v>
                </c:pt>
                <c:pt idx="1361">
                  <c:v>528.08299999999997</c:v>
                </c:pt>
                <c:pt idx="1362">
                  <c:v>528.34799999999996</c:v>
                </c:pt>
                <c:pt idx="1363">
                  <c:v>528.61300000000006</c:v>
                </c:pt>
                <c:pt idx="1364">
                  <c:v>528.87900000000002</c:v>
                </c:pt>
                <c:pt idx="1365">
                  <c:v>529.14400000000001</c:v>
                </c:pt>
                <c:pt idx="1366">
                  <c:v>529.40899999999999</c:v>
                </c:pt>
                <c:pt idx="1367">
                  <c:v>529.67399999999998</c:v>
                </c:pt>
                <c:pt idx="1368">
                  <c:v>529.93899999999996</c:v>
                </c:pt>
                <c:pt idx="1369">
                  <c:v>530.20399999999995</c:v>
                </c:pt>
                <c:pt idx="1370">
                  <c:v>530.46900000000005</c:v>
                </c:pt>
                <c:pt idx="1371">
                  <c:v>530.73400000000004</c:v>
                </c:pt>
                <c:pt idx="1372">
                  <c:v>530.99900000000002</c:v>
                </c:pt>
                <c:pt idx="1373">
                  <c:v>531.26400000000001</c:v>
                </c:pt>
                <c:pt idx="1374">
                  <c:v>531.529</c:v>
                </c:pt>
                <c:pt idx="1375">
                  <c:v>531.79499999999996</c:v>
                </c:pt>
                <c:pt idx="1376">
                  <c:v>532.05999999999995</c:v>
                </c:pt>
                <c:pt idx="1377">
                  <c:v>532.32500000000005</c:v>
                </c:pt>
                <c:pt idx="1378">
                  <c:v>532.59</c:v>
                </c:pt>
                <c:pt idx="1379">
                  <c:v>532.85500000000002</c:v>
                </c:pt>
                <c:pt idx="1380">
                  <c:v>533.12</c:v>
                </c:pt>
                <c:pt idx="1381">
                  <c:v>533.38499999999999</c:v>
                </c:pt>
                <c:pt idx="1382">
                  <c:v>533.65099999999995</c:v>
                </c:pt>
                <c:pt idx="1383">
                  <c:v>533.91600000000005</c:v>
                </c:pt>
                <c:pt idx="1384">
                  <c:v>534.18100000000004</c:v>
                </c:pt>
                <c:pt idx="1385">
                  <c:v>534.44600000000003</c:v>
                </c:pt>
                <c:pt idx="1386">
                  <c:v>534.71100000000001</c:v>
                </c:pt>
                <c:pt idx="1387">
                  <c:v>534.976</c:v>
                </c:pt>
                <c:pt idx="1388">
                  <c:v>535.24199999999996</c:v>
                </c:pt>
                <c:pt idx="1389">
                  <c:v>535.50699999999995</c:v>
                </c:pt>
                <c:pt idx="1390">
                  <c:v>535.77200000000005</c:v>
                </c:pt>
                <c:pt idx="1391">
                  <c:v>536.03700000000003</c:v>
                </c:pt>
                <c:pt idx="1392">
                  <c:v>536.30200000000002</c:v>
                </c:pt>
                <c:pt idx="1393">
                  <c:v>536.56799999999998</c:v>
                </c:pt>
                <c:pt idx="1394">
                  <c:v>536.83299999999997</c:v>
                </c:pt>
                <c:pt idx="1395">
                  <c:v>537.09799999999996</c:v>
                </c:pt>
                <c:pt idx="1396">
                  <c:v>537.36300000000006</c:v>
                </c:pt>
                <c:pt idx="1397">
                  <c:v>537.62800000000004</c:v>
                </c:pt>
                <c:pt idx="1398">
                  <c:v>537.89400000000001</c:v>
                </c:pt>
                <c:pt idx="1399">
                  <c:v>538.15899999999999</c:v>
                </c:pt>
                <c:pt idx="1400">
                  <c:v>538.42399999999998</c:v>
                </c:pt>
                <c:pt idx="1401">
                  <c:v>538.68899999999996</c:v>
                </c:pt>
                <c:pt idx="1402">
                  <c:v>538.95500000000004</c:v>
                </c:pt>
                <c:pt idx="1403">
                  <c:v>539.22</c:v>
                </c:pt>
                <c:pt idx="1404">
                  <c:v>539.48500000000001</c:v>
                </c:pt>
                <c:pt idx="1405">
                  <c:v>539.75</c:v>
                </c:pt>
                <c:pt idx="1406">
                  <c:v>540.01599999999996</c:v>
                </c:pt>
                <c:pt idx="1407">
                  <c:v>540.28099999999995</c:v>
                </c:pt>
                <c:pt idx="1408">
                  <c:v>540.54600000000005</c:v>
                </c:pt>
                <c:pt idx="1409">
                  <c:v>540.81100000000004</c:v>
                </c:pt>
                <c:pt idx="1410">
                  <c:v>541.077</c:v>
                </c:pt>
                <c:pt idx="1411">
                  <c:v>541.34199999999998</c:v>
                </c:pt>
                <c:pt idx="1412">
                  <c:v>541.60699999999997</c:v>
                </c:pt>
                <c:pt idx="1413">
                  <c:v>541.87300000000005</c:v>
                </c:pt>
                <c:pt idx="1414">
                  <c:v>542.13800000000003</c:v>
                </c:pt>
                <c:pt idx="1415">
                  <c:v>542.40300000000002</c:v>
                </c:pt>
                <c:pt idx="1416">
                  <c:v>542.66899999999998</c:v>
                </c:pt>
                <c:pt idx="1417">
                  <c:v>542.93399999999997</c:v>
                </c:pt>
                <c:pt idx="1418">
                  <c:v>543.19899999999996</c:v>
                </c:pt>
                <c:pt idx="1419">
                  <c:v>543.46500000000003</c:v>
                </c:pt>
                <c:pt idx="1420">
                  <c:v>543.73</c:v>
                </c:pt>
                <c:pt idx="1421">
                  <c:v>543.995</c:v>
                </c:pt>
                <c:pt idx="1422">
                  <c:v>544.26099999999997</c:v>
                </c:pt>
                <c:pt idx="1423">
                  <c:v>544.52599999999995</c:v>
                </c:pt>
                <c:pt idx="1424">
                  <c:v>544.79100000000005</c:v>
                </c:pt>
                <c:pt idx="1425">
                  <c:v>545.05700000000002</c:v>
                </c:pt>
                <c:pt idx="1426">
                  <c:v>545.322</c:v>
                </c:pt>
                <c:pt idx="1427">
                  <c:v>545.58699999999999</c:v>
                </c:pt>
                <c:pt idx="1428">
                  <c:v>545.85299999999995</c:v>
                </c:pt>
                <c:pt idx="1429">
                  <c:v>546.11800000000005</c:v>
                </c:pt>
                <c:pt idx="1430">
                  <c:v>546.38300000000004</c:v>
                </c:pt>
                <c:pt idx="1431">
                  <c:v>546.649</c:v>
                </c:pt>
                <c:pt idx="1432">
                  <c:v>546.91399999999999</c:v>
                </c:pt>
                <c:pt idx="1433">
                  <c:v>547.17999999999995</c:v>
                </c:pt>
                <c:pt idx="1434">
                  <c:v>547.44500000000005</c:v>
                </c:pt>
                <c:pt idx="1435">
                  <c:v>547.71</c:v>
                </c:pt>
                <c:pt idx="1436">
                  <c:v>547.976</c:v>
                </c:pt>
                <c:pt idx="1437">
                  <c:v>548.24099999999999</c:v>
                </c:pt>
                <c:pt idx="1438">
                  <c:v>548.50699999999995</c:v>
                </c:pt>
                <c:pt idx="1439">
                  <c:v>548.77200000000005</c:v>
                </c:pt>
                <c:pt idx="1440">
                  <c:v>549.03700000000003</c:v>
                </c:pt>
                <c:pt idx="1441">
                  <c:v>549.303</c:v>
                </c:pt>
                <c:pt idx="1442">
                  <c:v>549.56799999999998</c:v>
                </c:pt>
                <c:pt idx="1443">
                  <c:v>549.83399999999995</c:v>
                </c:pt>
                <c:pt idx="1444">
                  <c:v>550.09900000000005</c:v>
                </c:pt>
                <c:pt idx="1445">
                  <c:v>550.36500000000001</c:v>
                </c:pt>
                <c:pt idx="1446">
                  <c:v>550.63</c:v>
                </c:pt>
                <c:pt idx="1447">
                  <c:v>550.89599999999996</c:v>
                </c:pt>
                <c:pt idx="1448">
                  <c:v>551.16099999999994</c:v>
                </c:pt>
                <c:pt idx="1449">
                  <c:v>551.42600000000004</c:v>
                </c:pt>
                <c:pt idx="1450">
                  <c:v>551.69200000000001</c:v>
                </c:pt>
                <c:pt idx="1451">
                  <c:v>551.95699999999999</c:v>
                </c:pt>
                <c:pt idx="1452">
                  <c:v>552.22299999999996</c:v>
                </c:pt>
                <c:pt idx="1453">
                  <c:v>552.48800000000006</c:v>
                </c:pt>
                <c:pt idx="1454">
                  <c:v>552.75400000000002</c:v>
                </c:pt>
                <c:pt idx="1455">
                  <c:v>553.01900000000001</c:v>
                </c:pt>
                <c:pt idx="1456">
                  <c:v>553.28499999999997</c:v>
                </c:pt>
                <c:pt idx="1457">
                  <c:v>553.54999999999995</c:v>
                </c:pt>
                <c:pt idx="1458">
                  <c:v>553.81600000000003</c:v>
                </c:pt>
                <c:pt idx="1459">
                  <c:v>554.08100000000002</c:v>
                </c:pt>
                <c:pt idx="1460">
                  <c:v>554.34699999999998</c:v>
                </c:pt>
                <c:pt idx="1461">
                  <c:v>554.61199999999997</c:v>
                </c:pt>
                <c:pt idx="1462">
                  <c:v>554.87800000000004</c:v>
                </c:pt>
                <c:pt idx="1463">
                  <c:v>555.14400000000001</c:v>
                </c:pt>
                <c:pt idx="1464">
                  <c:v>555.40899999999999</c:v>
                </c:pt>
                <c:pt idx="1465">
                  <c:v>555.67499999999995</c:v>
                </c:pt>
                <c:pt idx="1466">
                  <c:v>555.94000000000005</c:v>
                </c:pt>
                <c:pt idx="1467">
                  <c:v>556.20600000000002</c:v>
                </c:pt>
                <c:pt idx="1468">
                  <c:v>556.471</c:v>
                </c:pt>
                <c:pt idx="1469">
                  <c:v>556.73699999999997</c:v>
                </c:pt>
                <c:pt idx="1470">
                  <c:v>557.00199999999995</c:v>
                </c:pt>
                <c:pt idx="1471">
                  <c:v>557.26800000000003</c:v>
                </c:pt>
                <c:pt idx="1472">
                  <c:v>557.53399999999999</c:v>
                </c:pt>
                <c:pt idx="1473">
                  <c:v>557.79899999999998</c:v>
                </c:pt>
                <c:pt idx="1474">
                  <c:v>558.06500000000005</c:v>
                </c:pt>
                <c:pt idx="1475">
                  <c:v>558.33000000000004</c:v>
                </c:pt>
                <c:pt idx="1476">
                  <c:v>558.596</c:v>
                </c:pt>
                <c:pt idx="1477">
                  <c:v>558.86099999999999</c:v>
                </c:pt>
                <c:pt idx="1478">
                  <c:v>559.12699999999995</c:v>
                </c:pt>
                <c:pt idx="1479">
                  <c:v>559.39300000000003</c:v>
                </c:pt>
                <c:pt idx="1480">
                  <c:v>559.65800000000002</c:v>
                </c:pt>
                <c:pt idx="1481">
                  <c:v>559.92399999999998</c:v>
                </c:pt>
                <c:pt idx="1482">
                  <c:v>560.19000000000005</c:v>
                </c:pt>
                <c:pt idx="1483">
                  <c:v>560.45500000000004</c:v>
                </c:pt>
                <c:pt idx="1484">
                  <c:v>560.721</c:v>
                </c:pt>
                <c:pt idx="1485">
                  <c:v>560.98599999999999</c:v>
                </c:pt>
                <c:pt idx="1486">
                  <c:v>561.25199999999995</c:v>
                </c:pt>
                <c:pt idx="1487">
                  <c:v>561.51800000000003</c:v>
                </c:pt>
                <c:pt idx="1488">
                  <c:v>561.78300000000002</c:v>
                </c:pt>
                <c:pt idx="1489">
                  <c:v>562.04899999999998</c:v>
                </c:pt>
                <c:pt idx="1490">
                  <c:v>562.31500000000005</c:v>
                </c:pt>
                <c:pt idx="1491">
                  <c:v>562.58000000000004</c:v>
                </c:pt>
                <c:pt idx="1492">
                  <c:v>562.846</c:v>
                </c:pt>
                <c:pt idx="1493">
                  <c:v>563.11199999999997</c:v>
                </c:pt>
                <c:pt idx="1494">
                  <c:v>563.37699999999995</c:v>
                </c:pt>
                <c:pt idx="1495">
                  <c:v>563.64300000000003</c:v>
                </c:pt>
                <c:pt idx="1496">
                  <c:v>563.90899999999999</c:v>
                </c:pt>
                <c:pt idx="1497">
                  <c:v>564.17399999999998</c:v>
                </c:pt>
                <c:pt idx="1498">
                  <c:v>564.44000000000005</c:v>
                </c:pt>
                <c:pt idx="1499">
                  <c:v>564.70600000000002</c:v>
                </c:pt>
                <c:pt idx="1500">
                  <c:v>564.97199999999998</c:v>
                </c:pt>
                <c:pt idx="1501">
                  <c:v>565.23699999999997</c:v>
                </c:pt>
                <c:pt idx="1502">
                  <c:v>565.50300000000004</c:v>
                </c:pt>
                <c:pt idx="1503">
                  <c:v>565.76900000000001</c:v>
                </c:pt>
                <c:pt idx="1504">
                  <c:v>566.03399999999999</c:v>
                </c:pt>
                <c:pt idx="1505">
                  <c:v>566.29999999999995</c:v>
                </c:pt>
                <c:pt idx="1506">
                  <c:v>566.56600000000003</c:v>
                </c:pt>
                <c:pt idx="1507">
                  <c:v>566.83199999999999</c:v>
                </c:pt>
                <c:pt idx="1508">
                  <c:v>567.09699999999998</c:v>
                </c:pt>
                <c:pt idx="1509">
                  <c:v>567.36300000000006</c:v>
                </c:pt>
                <c:pt idx="1510">
                  <c:v>567.62900000000002</c:v>
                </c:pt>
                <c:pt idx="1511">
                  <c:v>567.89499999999998</c:v>
                </c:pt>
                <c:pt idx="1512">
                  <c:v>568.16</c:v>
                </c:pt>
                <c:pt idx="1513">
                  <c:v>568.42600000000004</c:v>
                </c:pt>
                <c:pt idx="1514">
                  <c:v>568.69200000000001</c:v>
                </c:pt>
                <c:pt idx="1515">
                  <c:v>568.95799999999997</c:v>
                </c:pt>
                <c:pt idx="1516">
                  <c:v>569.22299999999996</c:v>
                </c:pt>
                <c:pt idx="1517">
                  <c:v>569.48900000000003</c:v>
                </c:pt>
                <c:pt idx="1518">
                  <c:v>569.755</c:v>
                </c:pt>
                <c:pt idx="1519">
                  <c:v>570.02099999999996</c:v>
                </c:pt>
                <c:pt idx="1520">
                  <c:v>570.28700000000003</c:v>
                </c:pt>
                <c:pt idx="1521">
                  <c:v>570.55200000000002</c:v>
                </c:pt>
                <c:pt idx="1522">
                  <c:v>570.81799999999998</c:v>
                </c:pt>
                <c:pt idx="1523">
                  <c:v>571.08399999999995</c:v>
                </c:pt>
                <c:pt idx="1524">
                  <c:v>571.35</c:v>
                </c:pt>
                <c:pt idx="1525">
                  <c:v>571.61599999999999</c:v>
                </c:pt>
                <c:pt idx="1526">
                  <c:v>571.88199999999995</c:v>
                </c:pt>
                <c:pt idx="1527">
                  <c:v>572.14700000000005</c:v>
                </c:pt>
                <c:pt idx="1528">
                  <c:v>572.41300000000001</c:v>
                </c:pt>
                <c:pt idx="1529">
                  <c:v>572.67899999999997</c:v>
                </c:pt>
                <c:pt idx="1530">
                  <c:v>572.94500000000005</c:v>
                </c:pt>
                <c:pt idx="1531">
                  <c:v>573.21100000000001</c:v>
                </c:pt>
                <c:pt idx="1532">
                  <c:v>573.47699999999998</c:v>
                </c:pt>
                <c:pt idx="1533">
                  <c:v>573.74199999999996</c:v>
                </c:pt>
                <c:pt idx="1534">
                  <c:v>574.00800000000004</c:v>
                </c:pt>
                <c:pt idx="1535">
                  <c:v>574.274</c:v>
                </c:pt>
                <c:pt idx="1536">
                  <c:v>574.54</c:v>
                </c:pt>
                <c:pt idx="1537">
                  <c:v>574.80600000000004</c:v>
                </c:pt>
                <c:pt idx="1538">
                  <c:v>575.072</c:v>
                </c:pt>
                <c:pt idx="1539">
                  <c:v>575.33799999999997</c:v>
                </c:pt>
                <c:pt idx="1540">
                  <c:v>575.60400000000004</c:v>
                </c:pt>
                <c:pt idx="1541">
                  <c:v>575.87</c:v>
                </c:pt>
                <c:pt idx="1542">
                  <c:v>576.13499999999999</c:v>
                </c:pt>
                <c:pt idx="1543">
                  <c:v>576.40099999999995</c:v>
                </c:pt>
                <c:pt idx="1544">
                  <c:v>576.66700000000003</c:v>
                </c:pt>
                <c:pt idx="1545">
                  <c:v>576.93299999999999</c:v>
                </c:pt>
                <c:pt idx="1546">
                  <c:v>577.19899999999996</c:v>
                </c:pt>
                <c:pt idx="1547">
                  <c:v>577.46500000000003</c:v>
                </c:pt>
                <c:pt idx="1548">
                  <c:v>577.73099999999999</c:v>
                </c:pt>
                <c:pt idx="1549">
                  <c:v>577.99699999999996</c:v>
                </c:pt>
                <c:pt idx="1550">
                  <c:v>578.26300000000003</c:v>
                </c:pt>
                <c:pt idx="1551">
                  <c:v>578.529</c:v>
                </c:pt>
                <c:pt idx="1552">
                  <c:v>578.79499999999996</c:v>
                </c:pt>
                <c:pt idx="1553">
                  <c:v>579.06100000000004</c:v>
                </c:pt>
                <c:pt idx="1554">
                  <c:v>579.327</c:v>
                </c:pt>
                <c:pt idx="1555">
                  <c:v>579.59299999999996</c:v>
                </c:pt>
                <c:pt idx="1556">
                  <c:v>579.85900000000004</c:v>
                </c:pt>
                <c:pt idx="1557">
                  <c:v>580.125</c:v>
                </c:pt>
                <c:pt idx="1558">
                  <c:v>580.39</c:v>
                </c:pt>
                <c:pt idx="1559">
                  <c:v>580.65599999999995</c:v>
                </c:pt>
                <c:pt idx="1560">
                  <c:v>580.92200000000003</c:v>
                </c:pt>
                <c:pt idx="1561">
                  <c:v>581.18799999999999</c:v>
                </c:pt>
                <c:pt idx="1562">
                  <c:v>581.45399999999995</c:v>
                </c:pt>
                <c:pt idx="1563">
                  <c:v>581.72</c:v>
                </c:pt>
                <c:pt idx="1564">
                  <c:v>581.98599999999999</c:v>
                </c:pt>
                <c:pt idx="1565">
                  <c:v>582.25199999999995</c:v>
                </c:pt>
                <c:pt idx="1566">
                  <c:v>582.51800000000003</c:v>
                </c:pt>
                <c:pt idx="1567">
                  <c:v>582.78499999999997</c:v>
                </c:pt>
                <c:pt idx="1568">
                  <c:v>583.05100000000004</c:v>
                </c:pt>
                <c:pt idx="1569">
                  <c:v>583.31700000000001</c:v>
                </c:pt>
                <c:pt idx="1570">
                  <c:v>583.58299999999997</c:v>
                </c:pt>
                <c:pt idx="1571">
                  <c:v>583.84900000000005</c:v>
                </c:pt>
                <c:pt idx="1572">
                  <c:v>584.11500000000001</c:v>
                </c:pt>
                <c:pt idx="1573">
                  <c:v>584.38099999999997</c:v>
                </c:pt>
                <c:pt idx="1574">
                  <c:v>584.64700000000005</c:v>
                </c:pt>
                <c:pt idx="1575">
                  <c:v>584.91300000000001</c:v>
                </c:pt>
                <c:pt idx="1576">
                  <c:v>585.17899999999997</c:v>
                </c:pt>
                <c:pt idx="1577">
                  <c:v>585.44500000000005</c:v>
                </c:pt>
                <c:pt idx="1578">
                  <c:v>585.71100000000001</c:v>
                </c:pt>
                <c:pt idx="1579">
                  <c:v>585.97699999999998</c:v>
                </c:pt>
                <c:pt idx="1580">
                  <c:v>586.24300000000005</c:v>
                </c:pt>
                <c:pt idx="1581">
                  <c:v>586.50900000000001</c:v>
                </c:pt>
                <c:pt idx="1582">
                  <c:v>586.77499999999998</c:v>
                </c:pt>
                <c:pt idx="1583">
                  <c:v>587.04100000000005</c:v>
                </c:pt>
                <c:pt idx="1584">
                  <c:v>587.30799999999999</c:v>
                </c:pt>
                <c:pt idx="1585">
                  <c:v>587.57399999999996</c:v>
                </c:pt>
                <c:pt idx="1586">
                  <c:v>587.84</c:v>
                </c:pt>
                <c:pt idx="1587">
                  <c:v>588.10599999999999</c:v>
                </c:pt>
                <c:pt idx="1588">
                  <c:v>588.37199999999996</c:v>
                </c:pt>
                <c:pt idx="1589">
                  <c:v>588.63800000000003</c:v>
                </c:pt>
                <c:pt idx="1590">
                  <c:v>588.904</c:v>
                </c:pt>
                <c:pt idx="1591">
                  <c:v>589.16999999999996</c:v>
                </c:pt>
                <c:pt idx="1592">
                  <c:v>589.43700000000001</c:v>
                </c:pt>
                <c:pt idx="1593">
                  <c:v>589.70299999999997</c:v>
                </c:pt>
                <c:pt idx="1594">
                  <c:v>589.96900000000005</c:v>
                </c:pt>
                <c:pt idx="1595">
                  <c:v>590.23500000000001</c:v>
                </c:pt>
                <c:pt idx="1596">
                  <c:v>590.50099999999998</c:v>
                </c:pt>
                <c:pt idx="1597">
                  <c:v>590.76700000000005</c:v>
                </c:pt>
                <c:pt idx="1598">
                  <c:v>591.03300000000002</c:v>
                </c:pt>
                <c:pt idx="1599">
                  <c:v>591.29999999999995</c:v>
                </c:pt>
                <c:pt idx="1600">
                  <c:v>591.56600000000003</c:v>
                </c:pt>
                <c:pt idx="1601">
                  <c:v>591.83199999999999</c:v>
                </c:pt>
                <c:pt idx="1602">
                  <c:v>592.09799999999996</c:v>
                </c:pt>
                <c:pt idx="1603">
                  <c:v>592.36400000000003</c:v>
                </c:pt>
                <c:pt idx="1604">
                  <c:v>592.63099999999997</c:v>
                </c:pt>
                <c:pt idx="1605">
                  <c:v>592.89700000000005</c:v>
                </c:pt>
                <c:pt idx="1606">
                  <c:v>593.16300000000001</c:v>
                </c:pt>
                <c:pt idx="1607">
                  <c:v>593.42899999999997</c:v>
                </c:pt>
                <c:pt idx="1608">
                  <c:v>593.69500000000005</c:v>
                </c:pt>
                <c:pt idx="1609">
                  <c:v>593.96199999999999</c:v>
                </c:pt>
                <c:pt idx="1610">
                  <c:v>594.22799999999995</c:v>
                </c:pt>
                <c:pt idx="1611">
                  <c:v>594.49400000000003</c:v>
                </c:pt>
                <c:pt idx="1612">
                  <c:v>594.76</c:v>
                </c:pt>
                <c:pt idx="1613">
                  <c:v>595.02599999999995</c:v>
                </c:pt>
                <c:pt idx="1614">
                  <c:v>595.29300000000001</c:v>
                </c:pt>
                <c:pt idx="1615">
                  <c:v>595.55899999999997</c:v>
                </c:pt>
                <c:pt idx="1616">
                  <c:v>595.82500000000005</c:v>
                </c:pt>
                <c:pt idx="1617">
                  <c:v>596.09100000000001</c:v>
                </c:pt>
                <c:pt idx="1618">
                  <c:v>596.35799999999995</c:v>
                </c:pt>
                <c:pt idx="1619">
                  <c:v>596.62400000000002</c:v>
                </c:pt>
                <c:pt idx="1620">
                  <c:v>596.89</c:v>
                </c:pt>
                <c:pt idx="1621">
                  <c:v>597.15700000000004</c:v>
                </c:pt>
                <c:pt idx="1622">
                  <c:v>597.423</c:v>
                </c:pt>
                <c:pt idx="1623">
                  <c:v>597.68899999999996</c:v>
                </c:pt>
                <c:pt idx="1624">
                  <c:v>597.95500000000004</c:v>
                </c:pt>
                <c:pt idx="1625">
                  <c:v>598.22199999999998</c:v>
                </c:pt>
                <c:pt idx="1626">
                  <c:v>598.48800000000006</c:v>
                </c:pt>
                <c:pt idx="1627">
                  <c:v>598.75400000000002</c:v>
                </c:pt>
                <c:pt idx="1628">
                  <c:v>599.02099999999996</c:v>
                </c:pt>
                <c:pt idx="1629">
                  <c:v>599.28700000000003</c:v>
                </c:pt>
                <c:pt idx="1630">
                  <c:v>599.553</c:v>
                </c:pt>
                <c:pt idx="1631">
                  <c:v>599.82000000000005</c:v>
                </c:pt>
                <c:pt idx="1632">
                  <c:v>600.03700000000003</c:v>
                </c:pt>
                <c:pt idx="1633">
                  <c:v>600.30100000000004</c:v>
                </c:pt>
                <c:pt idx="1634">
                  <c:v>600.56600000000003</c:v>
                </c:pt>
                <c:pt idx="1635">
                  <c:v>600.83000000000004</c:v>
                </c:pt>
                <c:pt idx="1636">
                  <c:v>601.09500000000003</c:v>
                </c:pt>
                <c:pt idx="1637">
                  <c:v>601.35900000000004</c:v>
                </c:pt>
                <c:pt idx="1638">
                  <c:v>601.62400000000002</c:v>
                </c:pt>
                <c:pt idx="1639">
                  <c:v>601.88800000000003</c:v>
                </c:pt>
                <c:pt idx="1640">
                  <c:v>602.15200000000004</c:v>
                </c:pt>
                <c:pt idx="1641">
                  <c:v>602.41700000000003</c:v>
                </c:pt>
                <c:pt idx="1642">
                  <c:v>602.68100000000004</c:v>
                </c:pt>
                <c:pt idx="1643">
                  <c:v>602.94600000000003</c:v>
                </c:pt>
                <c:pt idx="1644">
                  <c:v>603.21</c:v>
                </c:pt>
                <c:pt idx="1645">
                  <c:v>603.47400000000005</c:v>
                </c:pt>
                <c:pt idx="1646">
                  <c:v>603.73900000000003</c:v>
                </c:pt>
                <c:pt idx="1647">
                  <c:v>604.00300000000004</c:v>
                </c:pt>
                <c:pt idx="1648">
                  <c:v>604.26700000000005</c:v>
                </c:pt>
                <c:pt idx="1649">
                  <c:v>604.53200000000004</c:v>
                </c:pt>
                <c:pt idx="1650">
                  <c:v>604.79600000000005</c:v>
                </c:pt>
                <c:pt idx="1651">
                  <c:v>605.05999999999995</c:v>
                </c:pt>
                <c:pt idx="1652">
                  <c:v>605.32500000000005</c:v>
                </c:pt>
                <c:pt idx="1653">
                  <c:v>605.58900000000006</c:v>
                </c:pt>
                <c:pt idx="1654">
                  <c:v>605.85299999999995</c:v>
                </c:pt>
                <c:pt idx="1655">
                  <c:v>606.11699999999996</c:v>
                </c:pt>
                <c:pt idx="1656">
                  <c:v>606.38199999999995</c:v>
                </c:pt>
                <c:pt idx="1657">
                  <c:v>606.64599999999996</c:v>
                </c:pt>
                <c:pt idx="1658">
                  <c:v>606.91</c:v>
                </c:pt>
                <c:pt idx="1659">
                  <c:v>607.17399999999998</c:v>
                </c:pt>
                <c:pt idx="1660">
                  <c:v>607.43799999999999</c:v>
                </c:pt>
                <c:pt idx="1661">
                  <c:v>607.70299999999997</c:v>
                </c:pt>
                <c:pt idx="1662">
                  <c:v>607.96699999999998</c:v>
                </c:pt>
                <c:pt idx="1663">
                  <c:v>608.23099999999999</c:v>
                </c:pt>
                <c:pt idx="1664">
                  <c:v>608.495</c:v>
                </c:pt>
                <c:pt idx="1665">
                  <c:v>608.75900000000001</c:v>
                </c:pt>
                <c:pt idx="1666">
                  <c:v>609.02300000000002</c:v>
                </c:pt>
                <c:pt idx="1667">
                  <c:v>609.28700000000003</c:v>
                </c:pt>
                <c:pt idx="1668">
                  <c:v>609.55100000000004</c:v>
                </c:pt>
                <c:pt idx="1669">
                  <c:v>609.81600000000003</c:v>
                </c:pt>
                <c:pt idx="1670">
                  <c:v>610.08000000000004</c:v>
                </c:pt>
                <c:pt idx="1671">
                  <c:v>610.34400000000005</c:v>
                </c:pt>
                <c:pt idx="1672">
                  <c:v>610.60799999999995</c:v>
                </c:pt>
                <c:pt idx="1673">
                  <c:v>610.87199999999996</c:v>
                </c:pt>
                <c:pt idx="1674">
                  <c:v>611.13599999999997</c:v>
                </c:pt>
                <c:pt idx="1675">
                  <c:v>611.4</c:v>
                </c:pt>
                <c:pt idx="1676">
                  <c:v>611.66399999999999</c:v>
                </c:pt>
                <c:pt idx="1677">
                  <c:v>611.928</c:v>
                </c:pt>
                <c:pt idx="1678">
                  <c:v>612.19200000000001</c:v>
                </c:pt>
                <c:pt idx="1679">
                  <c:v>612.45600000000002</c:v>
                </c:pt>
                <c:pt idx="1680">
                  <c:v>612.72</c:v>
                </c:pt>
                <c:pt idx="1681">
                  <c:v>612.98400000000004</c:v>
                </c:pt>
                <c:pt idx="1682">
                  <c:v>613.24800000000005</c:v>
                </c:pt>
                <c:pt idx="1683">
                  <c:v>613.51099999999997</c:v>
                </c:pt>
                <c:pt idx="1684">
                  <c:v>613.77499999999998</c:v>
                </c:pt>
                <c:pt idx="1685">
                  <c:v>614.03899999999999</c:v>
                </c:pt>
                <c:pt idx="1686">
                  <c:v>614.303</c:v>
                </c:pt>
                <c:pt idx="1687">
                  <c:v>614.56700000000001</c:v>
                </c:pt>
                <c:pt idx="1688">
                  <c:v>614.83100000000002</c:v>
                </c:pt>
                <c:pt idx="1689">
                  <c:v>615.09500000000003</c:v>
                </c:pt>
                <c:pt idx="1690">
                  <c:v>615.35900000000004</c:v>
                </c:pt>
                <c:pt idx="1691">
                  <c:v>615.62199999999996</c:v>
                </c:pt>
                <c:pt idx="1692">
                  <c:v>615.88599999999997</c:v>
                </c:pt>
                <c:pt idx="1693">
                  <c:v>616.15</c:v>
                </c:pt>
                <c:pt idx="1694">
                  <c:v>616.41399999999999</c:v>
                </c:pt>
                <c:pt idx="1695">
                  <c:v>616.678</c:v>
                </c:pt>
                <c:pt idx="1696">
                  <c:v>616.94100000000003</c:v>
                </c:pt>
                <c:pt idx="1697">
                  <c:v>617.20500000000004</c:v>
                </c:pt>
                <c:pt idx="1698">
                  <c:v>617.46900000000005</c:v>
                </c:pt>
                <c:pt idx="1699">
                  <c:v>617.73299999999995</c:v>
                </c:pt>
                <c:pt idx="1700">
                  <c:v>617.99599999999998</c:v>
                </c:pt>
                <c:pt idx="1701">
                  <c:v>618.26</c:v>
                </c:pt>
                <c:pt idx="1702">
                  <c:v>618.524</c:v>
                </c:pt>
                <c:pt idx="1703">
                  <c:v>618.78700000000003</c:v>
                </c:pt>
                <c:pt idx="1704">
                  <c:v>619.05100000000004</c:v>
                </c:pt>
                <c:pt idx="1705">
                  <c:v>619.31500000000005</c:v>
                </c:pt>
                <c:pt idx="1706">
                  <c:v>619.57799999999997</c:v>
                </c:pt>
                <c:pt idx="1707">
                  <c:v>619.84199999999998</c:v>
                </c:pt>
                <c:pt idx="1708">
                  <c:v>620.10599999999999</c:v>
                </c:pt>
                <c:pt idx="1709">
                  <c:v>620.36900000000003</c:v>
                </c:pt>
                <c:pt idx="1710">
                  <c:v>620.63300000000004</c:v>
                </c:pt>
                <c:pt idx="1711">
                  <c:v>620.89700000000005</c:v>
                </c:pt>
                <c:pt idx="1712">
                  <c:v>621.16</c:v>
                </c:pt>
                <c:pt idx="1713">
                  <c:v>621.42399999999998</c:v>
                </c:pt>
                <c:pt idx="1714">
                  <c:v>621.68700000000001</c:v>
                </c:pt>
                <c:pt idx="1715">
                  <c:v>621.95100000000002</c:v>
                </c:pt>
                <c:pt idx="1716">
                  <c:v>622.21400000000006</c:v>
                </c:pt>
                <c:pt idx="1717">
                  <c:v>622.47799999999995</c:v>
                </c:pt>
                <c:pt idx="1718">
                  <c:v>622.74099999999999</c:v>
                </c:pt>
                <c:pt idx="1719">
                  <c:v>623.005</c:v>
                </c:pt>
                <c:pt idx="1720">
                  <c:v>623.26800000000003</c:v>
                </c:pt>
                <c:pt idx="1721">
                  <c:v>623.53200000000004</c:v>
                </c:pt>
                <c:pt idx="1722">
                  <c:v>623.79499999999996</c:v>
                </c:pt>
                <c:pt idx="1723">
                  <c:v>624.05899999999997</c:v>
                </c:pt>
                <c:pt idx="1724">
                  <c:v>624.322</c:v>
                </c:pt>
                <c:pt idx="1725">
                  <c:v>624.58600000000001</c:v>
                </c:pt>
                <c:pt idx="1726">
                  <c:v>624.84900000000005</c:v>
                </c:pt>
                <c:pt idx="1727">
                  <c:v>625.11300000000006</c:v>
                </c:pt>
                <c:pt idx="1728">
                  <c:v>625.37599999999998</c:v>
                </c:pt>
                <c:pt idx="1729">
                  <c:v>625.63900000000001</c:v>
                </c:pt>
                <c:pt idx="1730">
                  <c:v>625.90300000000002</c:v>
                </c:pt>
                <c:pt idx="1731">
                  <c:v>626.16600000000005</c:v>
                </c:pt>
                <c:pt idx="1732">
                  <c:v>626.42999999999995</c:v>
                </c:pt>
                <c:pt idx="1733">
                  <c:v>626.69299999999998</c:v>
                </c:pt>
                <c:pt idx="1734">
                  <c:v>626.95600000000002</c:v>
                </c:pt>
                <c:pt idx="1735">
                  <c:v>627.22</c:v>
                </c:pt>
                <c:pt idx="1736">
                  <c:v>627.48299999999995</c:v>
                </c:pt>
                <c:pt idx="1737">
                  <c:v>627.74599999999998</c:v>
                </c:pt>
                <c:pt idx="1738">
                  <c:v>628.00900000000001</c:v>
                </c:pt>
                <c:pt idx="1739">
                  <c:v>628.27300000000002</c:v>
                </c:pt>
                <c:pt idx="1740">
                  <c:v>628.53599999999994</c:v>
                </c:pt>
                <c:pt idx="1741">
                  <c:v>628.79899999999998</c:v>
                </c:pt>
                <c:pt idx="1742">
                  <c:v>629.06200000000001</c:v>
                </c:pt>
                <c:pt idx="1743">
                  <c:v>629.32600000000002</c:v>
                </c:pt>
                <c:pt idx="1744">
                  <c:v>629.58900000000006</c:v>
                </c:pt>
                <c:pt idx="1745">
                  <c:v>629.85199999999998</c:v>
                </c:pt>
                <c:pt idx="1746">
                  <c:v>630.11500000000001</c:v>
                </c:pt>
                <c:pt idx="1747">
                  <c:v>630.37900000000002</c:v>
                </c:pt>
                <c:pt idx="1748">
                  <c:v>630.64200000000005</c:v>
                </c:pt>
                <c:pt idx="1749">
                  <c:v>630.90499999999997</c:v>
                </c:pt>
                <c:pt idx="1750">
                  <c:v>631.16800000000001</c:v>
                </c:pt>
                <c:pt idx="1751">
                  <c:v>631.43100000000004</c:v>
                </c:pt>
                <c:pt idx="1752">
                  <c:v>631.69399999999996</c:v>
                </c:pt>
                <c:pt idx="1753">
                  <c:v>631.95699999999999</c:v>
                </c:pt>
                <c:pt idx="1754">
                  <c:v>632.22</c:v>
                </c:pt>
                <c:pt idx="1755">
                  <c:v>632.48400000000004</c:v>
                </c:pt>
                <c:pt idx="1756">
                  <c:v>632.74699999999996</c:v>
                </c:pt>
                <c:pt idx="1757">
                  <c:v>633.01</c:v>
                </c:pt>
                <c:pt idx="1758">
                  <c:v>633.27300000000002</c:v>
                </c:pt>
                <c:pt idx="1759">
                  <c:v>633.53599999999994</c:v>
                </c:pt>
                <c:pt idx="1760">
                  <c:v>633.79899999999998</c:v>
                </c:pt>
                <c:pt idx="1761">
                  <c:v>634.06200000000001</c:v>
                </c:pt>
                <c:pt idx="1762">
                  <c:v>634.32500000000005</c:v>
                </c:pt>
                <c:pt idx="1763">
                  <c:v>634.58799999999997</c:v>
                </c:pt>
                <c:pt idx="1764">
                  <c:v>634.851</c:v>
                </c:pt>
                <c:pt idx="1765">
                  <c:v>635.11400000000003</c:v>
                </c:pt>
                <c:pt idx="1766">
                  <c:v>635.37699999999995</c:v>
                </c:pt>
                <c:pt idx="1767">
                  <c:v>635.64</c:v>
                </c:pt>
                <c:pt idx="1768">
                  <c:v>635.90300000000002</c:v>
                </c:pt>
                <c:pt idx="1769">
                  <c:v>636.16600000000005</c:v>
                </c:pt>
                <c:pt idx="1770">
                  <c:v>636.42899999999997</c:v>
                </c:pt>
                <c:pt idx="1771">
                  <c:v>636.69100000000003</c:v>
                </c:pt>
                <c:pt idx="1772">
                  <c:v>636.95399999999995</c:v>
                </c:pt>
                <c:pt idx="1773">
                  <c:v>637.21699999999998</c:v>
                </c:pt>
                <c:pt idx="1774">
                  <c:v>637.48</c:v>
                </c:pt>
                <c:pt idx="1775">
                  <c:v>637.74300000000005</c:v>
                </c:pt>
                <c:pt idx="1776">
                  <c:v>638.00599999999997</c:v>
                </c:pt>
                <c:pt idx="1777">
                  <c:v>638.26900000000001</c:v>
                </c:pt>
                <c:pt idx="1778">
                  <c:v>638.53200000000004</c:v>
                </c:pt>
                <c:pt idx="1779">
                  <c:v>638.79399999999998</c:v>
                </c:pt>
                <c:pt idx="1780">
                  <c:v>639.05700000000002</c:v>
                </c:pt>
                <c:pt idx="1781">
                  <c:v>639.32000000000005</c:v>
                </c:pt>
                <c:pt idx="1782">
                  <c:v>639.58299999999997</c:v>
                </c:pt>
                <c:pt idx="1783">
                  <c:v>639.84500000000003</c:v>
                </c:pt>
                <c:pt idx="1784">
                  <c:v>640.10799999999995</c:v>
                </c:pt>
                <c:pt idx="1785">
                  <c:v>640.37099999999998</c:v>
                </c:pt>
                <c:pt idx="1786">
                  <c:v>640.63400000000001</c:v>
                </c:pt>
                <c:pt idx="1787">
                  <c:v>640.89599999999996</c:v>
                </c:pt>
                <c:pt idx="1788">
                  <c:v>641.15899999999999</c:v>
                </c:pt>
                <c:pt idx="1789">
                  <c:v>641.42200000000003</c:v>
                </c:pt>
                <c:pt idx="1790">
                  <c:v>641.68499999999995</c:v>
                </c:pt>
                <c:pt idx="1791">
                  <c:v>641.947</c:v>
                </c:pt>
                <c:pt idx="1792">
                  <c:v>642.21</c:v>
                </c:pt>
                <c:pt idx="1793">
                  <c:v>642.47299999999996</c:v>
                </c:pt>
                <c:pt idx="1794">
                  <c:v>642.73500000000001</c:v>
                </c:pt>
                <c:pt idx="1795">
                  <c:v>642.99800000000005</c:v>
                </c:pt>
                <c:pt idx="1796">
                  <c:v>643.26</c:v>
                </c:pt>
                <c:pt idx="1797">
                  <c:v>643.52300000000002</c:v>
                </c:pt>
                <c:pt idx="1798">
                  <c:v>643.78599999999994</c:v>
                </c:pt>
                <c:pt idx="1799">
                  <c:v>644.048</c:v>
                </c:pt>
                <c:pt idx="1800">
                  <c:v>644.31100000000004</c:v>
                </c:pt>
                <c:pt idx="1801">
                  <c:v>644.57299999999998</c:v>
                </c:pt>
                <c:pt idx="1802">
                  <c:v>644.83600000000001</c:v>
                </c:pt>
                <c:pt idx="1803">
                  <c:v>645.09799999999996</c:v>
                </c:pt>
                <c:pt idx="1804">
                  <c:v>645.36099999999999</c:v>
                </c:pt>
                <c:pt idx="1805">
                  <c:v>645.62300000000005</c:v>
                </c:pt>
                <c:pt idx="1806">
                  <c:v>645.88599999999997</c:v>
                </c:pt>
                <c:pt idx="1807">
                  <c:v>646.14800000000002</c:v>
                </c:pt>
                <c:pt idx="1808">
                  <c:v>646.41099999999994</c:v>
                </c:pt>
                <c:pt idx="1809">
                  <c:v>646.673</c:v>
                </c:pt>
                <c:pt idx="1810">
                  <c:v>646.93600000000004</c:v>
                </c:pt>
                <c:pt idx="1811">
                  <c:v>647.19799999999998</c:v>
                </c:pt>
                <c:pt idx="1812">
                  <c:v>647.46100000000001</c:v>
                </c:pt>
                <c:pt idx="1813">
                  <c:v>647.72299999999996</c:v>
                </c:pt>
                <c:pt idx="1814">
                  <c:v>647.98599999999999</c:v>
                </c:pt>
                <c:pt idx="1815">
                  <c:v>648.24800000000005</c:v>
                </c:pt>
                <c:pt idx="1816">
                  <c:v>648.51</c:v>
                </c:pt>
                <c:pt idx="1817">
                  <c:v>648.77300000000002</c:v>
                </c:pt>
                <c:pt idx="1818">
                  <c:v>649.03499999999997</c:v>
                </c:pt>
                <c:pt idx="1819">
                  <c:v>649.29700000000003</c:v>
                </c:pt>
                <c:pt idx="1820">
                  <c:v>649.55999999999995</c:v>
                </c:pt>
                <c:pt idx="1821">
                  <c:v>649.822</c:v>
                </c:pt>
                <c:pt idx="1822">
                  <c:v>650.08399999999995</c:v>
                </c:pt>
                <c:pt idx="1823">
                  <c:v>650.34699999999998</c:v>
                </c:pt>
                <c:pt idx="1824">
                  <c:v>650.60900000000004</c:v>
                </c:pt>
                <c:pt idx="1825">
                  <c:v>650.87099999999998</c:v>
                </c:pt>
                <c:pt idx="1826">
                  <c:v>651.13400000000001</c:v>
                </c:pt>
                <c:pt idx="1827">
                  <c:v>651.39599999999996</c:v>
                </c:pt>
                <c:pt idx="1828">
                  <c:v>651.65800000000002</c:v>
                </c:pt>
                <c:pt idx="1829">
                  <c:v>651.91999999999996</c:v>
                </c:pt>
                <c:pt idx="1830">
                  <c:v>652.18299999999999</c:v>
                </c:pt>
                <c:pt idx="1831">
                  <c:v>652.44500000000005</c:v>
                </c:pt>
                <c:pt idx="1832">
                  <c:v>652.70699999999999</c:v>
                </c:pt>
                <c:pt idx="1833">
                  <c:v>652.96900000000005</c:v>
                </c:pt>
                <c:pt idx="1834">
                  <c:v>653.23099999999999</c:v>
                </c:pt>
                <c:pt idx="1835">
                  <c:v>653.49400000000003</c:v>
                </c:pt>
                <c:pt idx="1836">
                  <c:v>653.75599999999997</c:v>
                </c:pt>
                <c:pt idx="1837">
                  <c:v>654.01800000000003</c:v>
                </c:pt>
                <c:pt idx="1838">
                  <c:v>654.28</c:v>
                </c:pt>
                <c:pt idx="1839">
                  <c:v>654.54200000000003</c:v>
                </c:pt>
                <c:pt idx="1840">
                  <c:v>654.80399999999997</c:v>
                </c:pt>
                <c:pt idx="1841">
                  <c:v>655.06600000000003</c:v>
                </c:pt>
                <c:pt idx="1842">
                  <c:v>655.32799999999997</c:v>
                </c:pt>
                <c:pt idx="1843">
                  <c:v>655.59100000000001</c:v>
                </c:pt>
                <c:pt idx="1844">
                  <c:v>655.85299999999995</c:v>
                </c:pt>
                <c:pt idx="1845">
                  <c:v>656.11500000000001</c:v>
                </c:pt>
                <c:pt idx="1846">
                  <c:v>656.37699999999995</c:v>
                </c:pt>
                <c:pt idx="1847">
                  <c:v>656.63900000000001</c:v>
                </c:pt>
                <c:pt idx="1848">
                  <c:v>656.90099999999995</c:v>
                </c:pt>
                <c:pt idx="1849">
                  <c:v>657.16300000000001</c:v>
                </c:pt>
                <c:pt idx="1850">
                  <c:v>657.42499999999995</c:v>
                </c:pt>
                <c:pt idx="1851">
                  <c:v>657.68700000000001</c:v>
                </c:pt>
                <c:pt idx="1852">
                  <c:v>657.94899999999996</c:v>
                </c:pt>
                <c:pt idx="1853">
                  <c:v>658.21100000000001</c:v>
                </c:pt>
                <c:pt idx="1854">
                  <c:v>658.47299999999996</c:v>
                </c:pt>
                <c:pt idx="1855">
                  <c:v>658.73500000000001</c:v>
                </c:pt>
                <c:pt idx="1856">
                  <c:v>658.99699999999996</c:v>
                </c:pt>
                <c:pt idx="1857">
                  <c:v>659.25800000000004</c:v>
                </c:pt>
                <c:pt idx="1858">
                  <c:v>659.52</c:v>
                </c:pt>
                <c:pt idx="1859">
                  <c:v>659.78200000000004</c:v>
                </c:pt>
                <c:pt idx="1860">
                  <c:v>660.04399999999998</c:v>
                </c:pt>
                <c:pt idx="1861">
                  <c:v>660.30600000000004</c:v>
                </c:pt>
                <c:pt idx="1862">
                  <c:v>660.56799999999998</c:v>
                </c:pt>
                <c:pt idx="1863">
                  <c:v>660.83</c:v>
                </c:pt>
                <c:pt idx="1864">
                  <c:v>661.09199999999998</c:v>
                </c:pt>
                <c:pt idx="1865">
                  <c:v>661.35299999999995</c:v>
                </c:pt>
                <c:pt idx="1866">
                  <c:v>661.61500000000001</c:v>
                </c:pt>
                <c:pt idx="1867">
                  <c:v>661.87699999999995</c:v>
                </c:pt>
                <c:pt idx="1868">
                  <c:v>662.13900000000001</c:v>
                </c:pt>
                <c:pt idx="1869">
                  <c:v>662.40099999999995</c:v>
                </c:pt>
                <c:pt idx="1870">
                  <c:v>662.66200000000003</c:v>
                </c:pt>
                <c:pt idx="1871">
                  <c:v>662.92399999999998</c:v>
                </c:pt>
                <c:pt idx="1872">
                  <c:v>663.18600000000004</c:v>
                </c:pt>
                <c:pt idx="1873">
                  <c:v>663.44799999999998</c:v>
                </c:pt>
                <c:pt idx="1874">
                  <c:v>663.70899999999995</c:v>
                </c:pt>
                <c:pt idx="1875">
                  <c:v>663.971</c:v>
                </c:pt>
                <c:pt idx="1876">
                  <c:v>664.23299999999995</c:v>
                </c:pt>
                <c:pt idx="1877">
                  <c:v>664.49400000000003</c:v>
                </c:pt>
                <c:pt idx="1878">
                  <c:v>664.75599999999997</c:v>
                </c:pt>
                <c:pt idx="1879">
                  <c:v>665.01800000000003</c:v>
                </c:pt>
                <c:pt idx="1880">
                  <c:v>665.279</c:v>
                </c:pt>
                <c:pt idx="1881">
                  <c:v>665.54100000000005</c:v>
                </c:pt>
                <c:pt idx="1882">
                  <c:v>665.803</c:v>
                </c:pt>
                <c:pt idx="1883">
                  <c:v>666.06399999999996</c:v>
                </c:pt>
                <c:pt idx="1884">
                  <c:v>666.32600000000002</c:v>
                </c:pt>
                <c:pt idx="1885">
                  <c:v>666.58699999999999</c:v>
                </c:pt>
                <c:pt idx="1886">
                  <c:v>666.84900000000005</c:v>
                </c:pt>
                <c:pt idx="1887">
                  <c:v>667.11099999999999</c:v>
                </c:pt>
                <c:pt idx="1888">
                  <c:v>667.37199999999996</c:v>
                </c:pt>
                <c:pt idx="1889">
                  <c:v>667.63400000000001</c:v>
                </c:pt>
                <c:pt idx="1890">
                  <c:v>667.89499999999998</c:v>
                </c:pt>
                <c:pt idx="1891">
                  <c:v>668.15700000000004</c:v>
                </c:pt>
                <c:pt idx="1892">
                  <c:v>668.41800000000001</c:v>
                </c:pt>
                <c:pt idx="1893">
                  <c:v>668.68</c:v>
                </c:pt>
                <c:pt idx="1894">
                  <c:v>668.94100000000003</c:v>
                </c:pt>
                <c:pt idx="1895">
                  <c:v>669.20299999999997</c:v>
                </c:pt>
                <c:pt idx="1896">
                  <c:v>669.46400000000006</c:v>
                </c:pt>
                <c:pt idx="1897">
                  <c:v>669.726</c:v>
                </c:pt>
                <c:pt idx="1898">
                  <c:v>669.98699999999997</c:v>
                </c:pt>
                <c:pt idx="1899">
                  <c:v>670.24900000000002</c:v>
                </c:pt>
                <c:pt idx="1900">
                  <c:v>670.51</c:v>
                </c:pt>
                <c:pt idx="1901">
                  <c:v>670.77099999999996</c:v>
                </c:pt>
                <c:pt idx="1902">
                  <c:v>671.03300000000002</c:v>
                </c:pt>
                <c:pt idx="1903">
                  <c:v>671.29399999999998</c:v>
                </c:pt>
                <c:pt idx="1904">
                  <c:v>671.55600000000004</c:v>
                </c:pt>
                <c:pt idx="1905">
                  <c:v>671.81700000000001</c:v>
                </c:pt>
                <c:pt idx="1906">
                  <c:v>672.07799999999997</c:v>
                </c:pt>
                <c:pt idx="1907">
                  <c:v>672.34</c:v>
                </c:pt>
                <c:pt idx="1908">
                  <c:v>672.601</c:v>
                </c:pt>
                <c:pt idx="1909">
                  <c:v>672.86199999999997</c:v>
                </c:pt>
                <c:pt idx="1910">
                  <c:v>673.12400000000002</c:v>
                </c:pt>
                <c:pt idx="1911">
                  <c:v>673.38499999999999</c:v>
                </c:pt>
                <c:pt idx="1912">
                  <c:v>673.64599999999996</c:v>
                </c:pt>
                <c:pt idx="1913">
                  <c:v>673.90700000000004</c:v>
                </c:pt>
                <c:pt idx="1914">
                  <c:v>674.16899999999998</c:v>
                </c:pt>
                <c:pt idx="1915">
                  <c:v>674.43</c:v>
                </c:pt>
                <c:pt idx="1916">
                  <c:v>674.69100000000003</c:v>
                </c:pt>
                <c:pt idx="1917">
                  <c:v>674.952</c:v>
                </c:pt>
                <c:pt idx="1918">
                  <c:v>675.21400000000006</c:v>
                </c:pt>
                <c:pt idx="1919">
                  <c:v>675.47500000000002</c:v>
                </c:pt>
                <c:pt idx="1920">
                  <c:v>675.73599999999999</c:v>
                </c:pt>
                <c:pt idx="1921">
                  <c:v>675.99699999999996</c:v>
                </c:pt>
                <c:pt idx="1922">
                  <c:v>676.25800000000004</c:v>
                </c:pt>
                <c:pt idx="1923">
                  <c:v>676.51900000000001</c:v>
                </c:pt>
                <c:pt idx="1924">
                  <c:v>676.78099999999995</c:v>
                </c:pt>
                <c:pt idx="1925">
                  <c:v>677.04200000000003</c:v>
                </c:pt>
                <c:pt idx="1926">
                  <c:v>677.303</c:v>
                </c:pt>
                <c:pt idx="1927">
                  <c:v>677.56399999999996</c:v>
                </c:pt>
                <c:pt idx="1928">
                  <c:v>677.82500000000005</c:v>
                </c:pt>
                <c:pt idx="1929">
                  <c:v>678.08600000000001</c:v>
                </c:pt>
                <c:pt idx="1930">
                  <c:v>678.34699999999998</c:v>
                </c:pt>
                <c:pt idx="1931">
                  <c:v>678.60799999999995</c:v>
                </c:pt>
                <c:pt idx="1932">
                  <c:v>678.86900000000003</c:v>
                </c:pt>
                <c:pt idx="1933">
                  <c:v>679.13</c:v>
                </c:pt>
                <c:pt idx="1934">
                  <c:v>679.39099999999996</c:v>
                </c:pt>
                <c:pt idx="1935">
                  <c:v>679.65200000000004</c:v>
                </c:pt>
                <c:pt idx="1936">
                  <c:v>679.91300000000001</c:v>
                </c:pt>
                <c:pt idx="1937">
                  <c:v>680.17399999999998</c:v>
                </c:pt>
                <c:pt idx="1938">
                  <c:v>680.43499999999995</c:v>
                </c:pt>
                <c:pt idx="1939">
                  <c:v>680.69600000000003</c:v>
                </c:pt>
                <c:pt idx="1940">
                  <c:v>680.95699999999999</c:v>
                </c:pt>
                <c:pt idx="1941">
                  <c:v>681.21799999999996</c:v>
                </c:pt>
                <c:pt idx="1942">
                  <c:v>681.47900000000004</c:v>
                </c:pt>
                <c:pt idx="1943">
                  <c:v>681.74</c:v>
                </c:pt>
                <c:pt idx="1944">
                  <c:v>682.00099999999998</c:v>
                </c:pt>
                <c:pt idx="1945">
                  <c:v>682.26199999999994</c:v>
                </c:pt>
                <c:pt idx="1946">
                  <c:v>682.52300000000002</c:v>
                </c:pt>
                <c:pt idx="1947">
                  <c:v>682.78399999999999</c:v>
                </c:pt>
                <c:pt idx="1948">
                  <c:v>683.04499999999996</c:v>
                </c:pt>
                <c:pt idx="1949">
                  <c:v>683.30499999999995</c:v>
                </c:pt>
                <c:pt idx="1950">
                  <c:v>683.56600000000003</c:v>
                </c:pt>
                <c:pt idx="1951">
                  <c:v>683.827</c:v>
                </c:pt>
                <c:pt idx="1952">
                  <c:v>684.08799999999997</c:v>
                </c:pt>
                <c:pt idx="1953">
                  <c:v>684.34900000000005</c:v>
                </c:pt>
                <c:pt idx="1954">
                  <c:v>684.61</c:v>
                </c:pt>
                <c:pt idx="1955">
                  <c:v>684.87</c:v>
                </c:pt>
                <c:pt idx="1956">
                  <c:v>685.13099999999997</c:v>
                </c:pt>
                <c:pt idx="1957">
                  <c:v>685.39200000000005</c:v>
                </c:pt>
                <c:pt idx="1958">
                  <c:v>685.65300000000002</c:v>
                </c:pt>
                <c:pt idx="1959">
                  <c:v>685.91300000000001</c:v>
                </c:pt>
                <c:pt idx="1960">
                  <c:v>686.17399999999998</c:v>
                </c:pt>
                <c:pt idx="1961">
                  <c:v>686.43499999999995</c:v>
                </c:pt>
                <c:pt idx="1962">
                  <c:v>686.69600000000003</c:v>
                </c:pt>
                <c:pt idx="1963">
                  <c:v>686.95600000000002</c:v>
                </c:pt>
                <c:pt idx="1964">
                  <c:v>687.21699999999998</c:v>
                </c:pt>
                <c:pt idx="1965">
                  <c:v>687.47799999999995</c:v>
                </c:pt>
                <c:pt idx="1966">
                  <c:v>687.73800000000006</c:v>
                </c:pt>
                <c:pt idx="1967">
                  <c:v>687.99900000000002</c:v>
                </c:pt>
                <c:pt idx="1968">
                  <c:v>688.26</c:v>
                </c:pt>
                <c:pt idx="1969">
                  <c:v>688.52</c:v>
                </c:pt>
                <c:pt idx="1970">
                  <c:v>688.78099999999995</c:v>
                </c:pt>
                <c:pt idx="1971">
                  <c:v>689.04100000000005</c:v>
                </c:pt>
                <c:pt idx="1972">
                  <c:v>689.30200000000002</c:v>
                </c:pt>
                <c:pt idx="1973">
                  <c:v>689.56299999999999</c:v>
                </c:pt>
                <c:pt idx="1974">
                  <c:v>689.82299999999998</c:v>
                </c:pt>
                <c:pt idx="1975">
                  <c:v>690.08399999999995</c:v>
                </c:pt>
                <c:pt idx="1976">
                  <c:v>690.34400000000005</c:v>
                </c:pt>
                <c:pt idx="1977">
                  <c:v>690.60500000000002</c:v>
                </c:pt>
                <c:pt idx="1978">
                  <c:v>690.86500000000001</c:v>
                </c:pt>
                <c:pt idx="1979">
                  <c:v>691.12599999999998</c:v>
                </c:pt>
                <c:pt idx="1980">
                  <c:v>691.38599999999997</c:v>
                </c:pt>
                <c:pt idx="1981">
                  <c:v>691.64700000000005</c:v>
                </c:pt>
                <c:pt idx="1982">
                  <c:v>691.90700000000004</c:v>
                </c:pt>
                <c:pt idx="1983">
                  <c:v>692.16800000000001</c:v>
                </c:pt>
                <c:pt idx="1984">
                  <c:v>692.428</c:v>
                </c:pt>
                <c:pt idx="1985">
                  <c:v>692.68899999999996</c:v>
                </c:pt>
                <c:pt idx="1986">
                  <c:v>692.94899999999996</c:v>
                </c:pt>
                <c:pt idx="1987">
                  <c:v>693.20899999999995</c:v>
                </c:pt>
                <c:pt idx="1988">
                  <c:v>693.47</c:v>
                </c:pt>
                <c:pt idx="1989">
                  <c:v>693.73</c:v>
                </c:pt>
                <c:pt idx="1990">
                  <c:v>693.99099999999999</c:v>
                </c:pt>
                <c:pt idx="1991">
                  <c:v>694.25099999999998</c:v>
                </c:pt>
                <c:pt idx="1992">
                  <c:v>694.51099999999997</c:v>
                </c:pt>
                <c:pt idx="1993">
                  <c:v>694.77200000000005</c:v>
                </c:pt>
                <c:pt idx="1994">
                  <c:v>695.03200000000004</c:v>
                </c:pt>
                <c:pt idx="1995">
                  <c:v>695.29200000000003</c:v>
                </c:pt>
                <c:pt idx="1996">
                  <c:v>695.553</c:v>
                </c:pt>
                <c:pt idx="1997">
                  <c:v>695.81299999999999</c:v>
                </c:pt>
                <c:pt idx="1998">
                  <c:v>696.07299999999998</c:v>
                </c:pt>
                <c:pt idx="1999">
                  <c:v>696.33399999999995</c:v>
                </c:pt>
                <c:pt idx="2000">
                  <c:v>696.59400000000005</c:v>
                </c:pt>
                <c:pt idx="2001">
                  <c:v>696.85400000000004</c:v>
                </c:pt>
                <c:pt idx="2002">
                  <c:v>697.11400000000003</c:v>
                </c:pt>
                <c:pt idx="2003">
                  <c:v>697.375</c:v>
                </c:pt>
                <c:pt idx="2004">
                  <c:v>697.63499999999999</c:v>
                </c:pt>
                <c:pt idx="2005">
                  <c:v>697.89499999999998</c:v>
                </c:pt>
                <c:pt idx="2006">
                  <c:v>698.15499999999997</c:v>
                </c:pt>
                <c:pt idx="2007">
                  <c:v>698.41499999999996</c:v>
                </c:pt>
                <c:pt idx="2008">
                  <c:v>698.67600000000004</c:v>
                </c:pt>
                <c:pt idx="2009">
                  <c:v>698.93600000000004</c:v>
                </c:pt>
                <c:pt idx="2010">
                  <c:v>699.19600000000003</c:v>
                </c:pt>
                <c:pt idx="2011">
                  <c:v>699.45600000000002</c:v>
                </c:pt>
                <c:pt idx="2012">
                  <c:v>699.71600000000001</c:v>
                </c:pt>
                <c:pt idx="2013">
                  <c:v>699.976</c:v>
                </c:pt>
                <c:pt idx="2014">
                  <c:v>700.23599999999999</c:v>
                </c:pt>
                <c:pt idx="2015">
                  <c:v>700.49699999999996</c:v>
                </c:pt>
                <c:pt idx="2016">
                  <c:v>700.75699999999995</c:v>
                </c:pt>
                <c:pt idx="2017">
                  <c:v>701.01700000000005</c:v>
                </c:pt>
                <c:pt idx="2018">
                  <c:v>701.27700000000004</c:v>
                </c:pt>
                <c:pt idx="2019">
                  <c:v>701.53700000000003</c:v>
                </c:pt>
                <c:pt idx="2020">
                  <c:v>701.79700000000003</c:v>
                </c:pt>
                <c:pt idx="2021">
                  <c:v>702.05700000000002</c:v>
                </c:pt>
                <c:pt idx="2022">
                  <c:v>702.31700000000001</c:v>
                </c:pt>
                <c:pt idx="2023">
                  <c:v>702.577</c:v>
                </c:pt>
                <c:pt idx="2024">
                  <c:v>702.83699999999999</c:v>
                </c:pt>
                <c:pt idx="2025">
                  <c:v>703.09699999999998</c:v>
                </c:pt>
                <c:pt idx="2026">
                  <c:v>703.35699999999997</c:v>
                </c:pt>
                <c:pt idx="2027">
                  <c:v>703.61699999999996</c:v>
                </c:pt>
                <c:pt idx="2028">
                  <c:v>703.87699999999995</c:v>
                </c:pt>
                <c:pt idx="2029">
                  <c:v>704.13699999999994</c:v>
                </c:pt>
                <c:pt idx="2030">
                  <c:v>704.39700000000005</c:v>
                </c:pt>
                <c:pt idx="2031">
                  <c:v>704.65599999999995</c:v>
                </c:pt>
                <c:pt idx="2032">
                  <c:v>704.91600000000005</c:v>
                </c:pt>
                <c:pt idx="2033">
                  <c:v>705.17600000000004</c:v>
                </c:pt>
                <c:pt idx="2034">
                  <c:v>705.43600000000004</c:v>
                </c:pt>
                <c:pt idx="2035">
                  <c:v>705.69600000000003</c:v>
                </c:pt>
                <c:pt idx="2036">
                  <c:v>705.95600000000002</c:v>
                </c:pt>
                <c:pt idx="2037">
                  <c:v>706.21600000000001</c:v>
                </c:pt>
                <c:pt idx="2038">
                  <c:v>706.476</c:v>
                </c:pt>
                <c:pt idx="2039">
                  <c:v>706.73500000000001</c:v>
                </c:pt>
                <c:pt idx="2040">
                  <c:v>706.995</c:v>
                </c:pt>
                <c:pt idx="2041">
                  <c:v>707.255</c:v>
                </c:pt>
                <c:pt idx="2042">
                  <c:v>707.51499999999999</c:v>
                </c:pt>
                <c:pt idx="2043">
                  <c:v>707.77499999999998</c:v>
                </c:pt>
                <c:pt idx="2044">
                  <c:v>708.03399999999999</c:v>
                </c:pt>
                <c:pt idx="2045">
                  <c:v>708.29399999999998</c:v>
                </c:pt>
                <c:pt idx="2046">
                  <c:v>708.55399999999997</c:v>
                </c:pt>
                <c:pt idx="2047">
                  <c:v>708.81399999999996</c:v>
                </c:pt>
                <c:pt idx="2048">
                  <c:v>709.07299999999998</c:v>
                </c:pt>
                <c:pt idx="2049">
                  <c:v>709.33299999999997</c:v>
                </c:pt>
                <c:pt idx="2050">
                  <c:v>709.59299999999996</c:v>
                </c:pt>
                <c:pt idx="2051">
                  <c:v>709.85199999999998</c:v>
                </c:pt>
                <c:pt idx="2052">
                  <c:v>710.11199999999997</c:v>
                </c:pt>
                <c:pt idx="2053">
                  <c:v>710.37199999999996</c:v>
                </c:pt>
                <c:pt idx="2054">
                  <c:v>710.63099999999997</c:v>
                </c:pt>
                <c:pt idx="2055">
                  <c:v>710.89099999999996</c:v>
                </c:pt>
                <c:pt idx="2056">
                  <c:v>711.15099999999995</c:v>
                </c:pt>
                <c:pt idx="2057">
                  <c:v>711.41</c:v>
                </c:pt>
                <c:pt idx="2058">
                  <c:v>711.67</c:v>
                </c:pt>
                <c:pt idx="2059">
                  <c:v>711.92899999999997</c:v>
                </c:pt>
                <c:pt idx="2060">
                  <c:v>712.18899999999996</c:v>
                </c:pt>
                <c:pt idx="2061">
                  <c:v>712.44799999999998</c:v>
                </c:pt>
                <c:pt idx="2062">
                  <c:v>712.70799999999997</c:v>
                </c:pt>
                <c:pt idx="2063">
                  <c:v>712.96799999999996</c:v>
                </c:pt>
                <c:pt idx="2064">
                  <c:v>713.22699999999998</c:v>
                </c:pt>
                <c:pt idx="2065">
                  <c:v>713.48699999999997</c:v>
                </c:pt>
                <c:pt idx="2066">
                  <c:v>713.74599999999998</c:v>
                </c:pt>
                <c:pt idx="2067">
                  <c:v>714.00599999999997</c:v>
                </c:pt>
                <c:pt idx="2068">
                  <c:v>714.26499999999999</c:v>
                </c:pt>
                <c:pt idx="2069">
                  <c:v>714.52499999999998</c:v>
                </c:pt>
                <c:pt idx="2070">
                  <c:v>714.78399999999999</c:v>
                </c:pt>
                <c:pt idx="2071">
                  <c:v>715.04399999999998</c:v>
                </c:pt>
                <c:pt idx="2072">
                  <c:v>715.303</c:v>
                </c:pt>
                <c:pt idx="2073">
                  <c:v>715.56200000000001</c:v>
                </c:pt>
                <c:pt idx="2074">
                  <c:v>715.822</c:v>
                </c:pt>
                <c:pt idx="2075">
                  <c:v>716.08100000000002</c:v>
                </c:pt>
                <c:pt idx="2076">
                  <c:v>716.34100000000001</c:v>
                </c:pt>
                <c:pt idx="2077">
                  <c:v>716.6</c:v>
                </c:pt>
                <c:pt idx="2078">
                  <c:v>716.85900000000004</c:v>
                </c:pt>
                <c:pt idx="2079">
                  <c:v>717.11900000000003</c:v>
                </c:pt>
                <c:pt idx="2080">
                  <c:v>717.37800000000004</c:v>
                </c:pt>
                <c:pt idx="2081">
                  <c:v>717.63699999999994</c:v>
                </c:pt>
                <c:pt idx="2082">
                  <c:v>717.89700000000005</c:v>
                </c:pt>
                <c:pt idx="2083">
                  <c:v>718.15599999999995</c:v>
                </c:pt>
                <c:pt idx="2084">
                  <c:v>718.41499999999996</c:v>
                </c:pt>
                <c:pt idx="2085">
                  <c:v>718.67499999999995</c:v>
                </c:pt>
                <c:pt idx="2086">
                  <c:v>718.93399999999997</c:v>
                </c:pt>
                <c:pt idx="2087">
                  <c:v>719.19299999999998</c:v>
                </c:pt>
                <c:pt idx="2088">
                  <c:v>719.452</c:v>
                </c:pt>
                <c:pt idx="2089">
                  <c:v>719.71199999999999</c:v>
                </c:pt>
                <c:pt idx="2090">
                  <c:v>719.971</c:v>
                </c:pt>
                <c:pt idx="2091">
                  <c:v>720.23</c:v>
                </c:pt>
                <c:pt idx="2092">
                  <c:v>720.48900000000003</c:v>
                </c:pt>
                <c:pt idx="2093">
                  <c:v>720.74900000000002</c:v>
                </c:pt>
                <c:pt idx="2094">
                  <c:v>721.00800000000004</c:v>
                </c:pt>
                <c:pt idx="2095">
                  <c:v>721.26700000000005</c:v>
                </c:pt>
                <c:pt idx="2096">
                  <c:v>721.52599999999995</c:v>
                </c:pt>
                <c:pt idx="2097">
                  <c:v>721.78499999999997</c:v>
                </c:pt>
                <c:pt idx="2098">
                  <c:v>722.04399999999998</c:v>
                </c:pt>
                <c:pt idx="2099">
                  <c:v>722.303</c:v>
                </c:pt>
                <c:pt idx="2100">
                  <c:v>722.56299999999999</c:v>
                </c:pt>
                <c:pt idx="2101">
                  <c:v>722.822</c:v>
                </c:pt>
                <c:pt idx="2102">
                  <c:v>723.08100000000002</c:v>
                </c:pt>
                <c:pt idx="2103">
                  <c:v>723.34</c:v>
                </c:pt>
                <c:pt idx="2104">
                  <c:v>723.59900000000005</c:v>
                </c:pt>
                <c:pt idx="2105">
                  <c:v>723.85799999999995</c:v>
                </c:pt>
                <c:pt idx="2106">
                  <c:v>724.11699999999996</c:v>
                </c:pt>
                <c:pt idx="2107">
                  <c:v>724.37599999999998</c:v>
                </c:pt>
                <c:pt idx="2108">
                  <c:v>724.63499999999999</c:v>
                </c:pt>
                <c:pt idx="2109">
                  <c:v>724.89400000000001</c:v>
                </c:pt>
                <c:pt idx="2110">
                  <c:v>725.15300000000002</c:v>
                </c:pt>
                <c:pt idx="2111">
                  <c:v>725.41200000000003</c:v>
                </c:pt>
                <c:pt idx="2112">
                  <c:v>725.67100000000005</c:v>
                </c:pt>
                <c:pt idx="2113">
                  <c:v>725.93</c:v>
                </c:pt>
                <c:pt idx="2114">
                  <c:v>726.18899999999996</c:v>
                </c:pt>
                <c:pt idx="2115">
                  <c:v>726.44799999999998</c:v>
                </c:pt>
                <c:pt idx="2116">
                  <c:v>726.70699999999999</c:v>
                </c:pt>
                <c:pt idx="2117">
                  <c:v>726.96600000000001</c:v>
                </c:pt>
                <c:pt idx="2118">
                  <c:v>727.22500000000002</c:v>
                </c:pt>
                <c:pt idx="2119">
                  <c:v>727.48400000000004</c:v>
                </c:pt>
                <c:pt idx="2120">
                  <c:v>727.74199999999996</c:v>
                </c:pt>
                <c:pt idx="2121">
                  <c:v>728.00099999999998</c:v>
                </c:pt>
                <c:pt idx="2122">
                  <c:v>728.26</c:v>
                </c:pt>
                <c:pt idx="2123">
                  <c:v>728.51900000000001</c:v>
                </c:pt>
                <c:pt idx="2124">
                  <c:v>728.77800000000002</c:v>
                </c:pt>
                <c:pt idx="2125">
                  <c:v>729.03700000000003</c:v>
                </c:pt>
                <c:pt idx="2126">
                  <c:v>729.29600000000005</c:v>
                </c:pt>
                <c:pt idx="2127">
                  <c:v>729.55399999999997</c:v>
                </c:pt>
                <c:pt idx="2128">
                  <c:v>729.81299999999999</c:v>
                </c:pt>
                <c:pt idx="2129">
                  <c:v>730.072</c:v>
                </c:pt>
                <c:pt idx="2130">
                  <c:v>730.33100000000002</c:v>
                </c:pt>
                <c:pt idx="2131">
                  <c:v>730.58900000000006</c:v>
                </c:pt>
                <c:pt idx="2132">
                  <c:v>730.84799999999996</c:v>
                </c:pt>
                <c:pt idx="2133">
                  <c:v>731.10699999999997</c:v>
                </c:pt>
                <c:pt idx="2134">
                  <c:v>731.36599999999999</c:v>
                </c:pt>
                <c:pt idx="2135">
                  <c:v>731.62400000000002</c:v>
                </c:pt>
                <c:pt idx="2136">
                  <c:v>731.88300000000004</c:v>
                </c:pt>
                <c:pt idx="2137">
                  <c:v>732.14200000000005</c:v>
                </c:pt>
                <c:pt idx="2138">
                  <c:v>732.4</c:v>
                </c:pt>
                <c:pt idx="2139">
                  <c:v>732.65899999999999</c:v>
                </c:pt>
                <c:pt idx="2140">
                  <c:v>732.91800000000001</c:v>
                </c:pt>
                <c:pt idx="2141">
                  <c:v>733.17600000000004</c:v>
                </c:pt>
                <c:pt idx="2142">
                  <c:v>733.43499999999995</c:v>
                </c:pt>
                <c:pt idx="2143">
                  <c:v>733.69399999999996</c:v>
                </c:pt>
                <c:pt idx="2144">
                  <c:v>733.952</c:v>
                </c:pt>
                <c:pt idx="2145">
                  <c:v>734.21100000000001</c:v>
                </c:pt>
                <c:pt idx="2146">
                  <c:v>734.46900000000005</c:v>
                </c:pt>
                <c:pt idx="2147">
                  <c:v>734.72799999999995</c:v>
                </c:pt>
                <c:pt idx="2148">
                  <c:v>734.98699999999997</c:v>
                </c:pt>
                <c:pt idx="2149">
                  <c:v>735.245</c:v>
                </c:pt>
                <c:pt idx="2150">
                  <c:v>735.50400000000002</c:v>
                </c:pt>
                <c:pt idx="2151">
                  <c:v>735.76199999999994</c:v>
                </c:pt>
                <c:pt idx="2152">
                  <c:v>736.02099999999996</c:v>
                </c:pt>
                <c:pt idx="2153">
                  <c:v>736.279</c:v>
                </c:pt>
                <c:pt idx="2154">
                  <c:v>736.53800000000001</c:v>
                </c:pt>
                <c:pt idx="2155">
                  <c:v>736.79600000000005</c:v>
                </c:pt>
                <c:pt idx="2156">
                  <c:v>737.05499999999995</c:v>
                </c:pt>
                <c:pt idx="2157">
                  <c:v>737.31299999999999</c:v>
                </c:pt>
                <c:pt idx="2158">
                  <c:v>737.572</c:v>
                </c:pt>
                <c:pt idx="2159">
                  <c:v>737.83</c:v>
                </c:pt>
                <c:pt idx="2160">
                  <c:v>738.08799999999997</c:v>
                </c:pt>
                <c:pt idx="2161">
                  <c:v>738.34699999999998</c:v>
                </c:pt>
                <c:pt idx="2162">
                  <c:v>738.60500000000002</c:v>
                </c:pt>
                <c:pt idx="2163">
                  <c:v>738.86400000000003</c:v>
                </c:pt>
                <c:pt idx="2164">
                  <c:v>739.12199999999996</c:v>
                </c:pt>
                <c:pt idx="2165">
                  <c:v>739.38</c:v>
                </c:pt>
                <c:pt idx="2166">
                  <c:v>739.63900000000001</c:v>
                </c:pt>
                <c:pt idx="2167">
                  <c:v>739.89700000000005</c:v>
                </c:pt>
                <c:pt idx="2168">
                  <c:v>740.15499999999997</c:v>
                </c:pt>
                <c:pt idx="2169">
                  <c:v>740.41399999999999</c:v>
                </c:pt>
                <c:pt idx="2170">
                  <c:v>740.67200000000003</c:v>
                </c:pt>
                <c:pt idx="2171">
                  <c:v>740.93</c:v>
                </c:pt>
                <c:pt idx="2172">
                  <c:v>741.18899999999996</c:v>
                </c:pt>
                <c:pt idx="2173">
                  <c:v>741.447</c:v>
                </c:pt>
                <c:pt idx="2174">
                  <c:v>741.70500000000004</c:v>
                </c:pt>
                <c:pt idx="2175">
                  <c:v>741.96299999999997</c:v>
                </c:pt>
                <c:pt idx="2176">
                  <c:v>742.22199999999998</c:v>
                </c:pt>
                <c:pt idx="2177">
                  <c:v>742.48</c:v>
                </c:pt>
                <c:pt idx="2178">
                  <c:v>742.73800000000006</c:v>
                </c:pt>
                <c:pt idx="2179">
                  <c:v>742.99599999999998</c:v>
                </c:pt>
                <c:pt idx="2180">
                  <c:v>743.255</c:v>
                </c:pt>
                <c:pt idx="2181">
                  <c:v>743.51300000000003</c:v>
                </c:pt>
                <c:pt idx="2182">
                  <c:v>743.77099999999996</c:v>
                </c:pt>
                <c:pt idx="2183">
                  <c:v>744.029</c:v>
                </c:pt>
                <c:pt idx="2184">
                  <c:v>744.28700000000003</c:v>
                </c:pt>
                <c:pt idx="2185">
                  <c:v>744.54499999999996</c:v>
                </c:pt>
                <c:pt idx="2186">
                  <c:v>744.803</c:v>
                </c:pt>
                <c:pt idx="2187">
                  <c:v>745.06200000000001</c:v>
                </c:pt>
                <c:pt idx="2188">
                  <c:v>745.32</c:v>
                </c:pt>
                <c:pt idx="2189">
                  <c:v>745.57799999999997</c:v>
                </c:pt>
                <c:pt idx="2190">
                  <c:v>745.83600000000001</c:v>
                </c:pt>
                <c:pt idx="2191">
                  <c:v>746.09400000000005</c:v>
                </c:pt>
                <c:pt idx="2192">
                  <c:v>746.35199999999998</c:v>
                </c:pt>
                <c:pt idx="2193">
                  <c:v>746.61</c:v>
                </c:pt>
                <c:pt idx="2194">
                  <c:v>746.86800000000005</c:v>
                </c:pt>
                <c:pt idx="2195">
                  <c:v>747.12599999999998</c:v>
                </c:pt>
                <c:pt idx="2196">
                  <c:v>747.38400000000001</c:v>
                </c:pt>
                <c:pt idx="2197">
                  <c:v>747.64200000000005</c:v>
                </c:pt>
                <c:pt idx="2198">
                  <c:v>747.9</c:v>
                </c:pt>
                <c:pt idx="2199">
                  <c:v>748.15800000000002</c:v>
                </c:pt>
                <c:pt idx="2200">
                  <c:v>748.41600000000005</c:v>
                </c:pt>
                <c:pt idx="2201">
                  <c:v>748.67399999999998</c:v>
                </c:pt>
                <c:pt idx="2202">
                  <c:v>748.93200000000002</c:v>
                </c:pt>
                <c:pt idx="2203">
                  <c:v>749.19</c:v>
                </c:pt>
                <c:pt idx="2204">
                  <c:v>749.44799999999998</c:v>
                </c:pt>
                <c:pt idx="2205">
                  <c:v>749.70600000000002</c:v>
                </c:pt>
                <c:pt idx="2206">
                  <c:v>749.96400000000006</c:v>
                </c:pt>
                <c:pt idx="2207">
                  <c:v>750.221</c:v>
                </c:pt>
                <c:pt idx="2208">
                  <c:v>750.47900000000004</c:v>
                </c:pt>
                <c:pt idx="2209">
                  <c:v>750.73699999999997</c:v>
                </c:pt>
                <c:pt idx="2210">
                  <c:v>750.995</c:v>
                </c:pt>
                <c:pt idx="2211">
                  <c:v>751.25300000000004</c:v>
                </c:pt>
                <c:pt idx="2212">
                  <c:v>751.51099999999997</c:v>
                </c:pt>
                <c:pt idx="2213">
                  <c:v>751.76900000000001</c:v>
                </c:pt>
                <c:pt idx="2214">
                  <c:v>752.02599999999995</c:v>
                </c:pt>
                <c:pt idx="2215">
                  <c:v>752.28399999999999</c:v>
                </c:pt>
                <c:pt idx="2216">
                  <c:v>752.54200000000003</c:v>
                </c:pt>
                <c:pt idx="2217">
                  <c:v>752.8</c:v>
                </c:pt>
                <c:pt idx="2218">
                  <c:v>753.05700000000002</c:v>
                </c:pt>
                <c:pt idx="2219">
                  <c:v>753.31500000000005</c:v>
                </c:pt>
                <c:pt idx="2220">
                  <c:v>753.57299999999998</c:v>
                </c:pt>
                <c:pt idx="2221">
                  <c:v>753.83100000000002</c:v>
                </c:pt>
                <c:pt idx="2222">
                  <c:v>754.08799999999997</c:v>
                </c:pt>
                <c:pt idx="2223">
                  <c:v>754.346</c:v>
                </c:pt>
                <c:pt idx="2224">
                  <c:v>754.60400000000004</c:v>
                </c:pt>
                <c:pt idx="2225">
                  <c:v>754.86099999999999</c:v>
                </c:pt>
                <c:pt idx="2226">
                  <c:v>755.11900000000003</c:v>
                </c:pt>
                <c:pt idx="2227">
                  <c:v>755.37699999999995</c:v>
                </c:pt>
                <c:pt idx="2228">
                  <c:v>755.63400000000001</c:v>
                </c:pt>
                <c:pt idx="2229">
                  <c:v>755.89200000000005</c:v>
                </c:pt>
                <c:pt idx="2230">
                  <c:v>756.15</c:v>
                </c:pt>
                <c:pt idx="2231">
                  <c:v>756.40700000000004</c:v>
                </c:pt>
                <c:pt idx="2232">
                  <c:v>756.66499999999996</c:v>
                </c:pt>
                <c:pt idx="2233">
                  <c:v>756.92200000000003</c:v>
                </c:pt>
                <c:pt idx="2234">
                  <c:v>757.18</c:v>
                </c:pt>
                <c:pt idx="2235">
                  <c:v>757.43700000000001</c:v>
                </c:pt>
                <c:pt idx="2236">
                  <c:v>757.69500000000005</c:v>
                </c:pt>
                <c:pt idx="2237">
                  <c:v>757.95299999999997</c:v>
                </c:pt>
                <c:pt idx="2238">
                  <c:v>758.21</c:v>
                </c:pt>
                <c:pt idx="2239">
                  <c:v>758.46799999999996</c:v>
                </c:pt>
                <c:pt idx="2240">
                  <c:v>758.72500000000002</c:v>
                </c:pt>
                <c:pt idx="2241">
                  <c:v>758.98299999999995</c:v>
                </c:pt>
                <c:pt idx="2242">
                  <c:v>759.24</c:v>
                </c:pt>
                <c:pt idx="2243">
                  <c:v>759.49800000000005</c:v>
                </c:pt>
                <c:pt idx="2244">
                  <c:v>759.755</c:v>
                </c:pt>
                <c:pt idx="2245">
                  <c:v>760.01199999999994</c:v>
                </c:pt>
                <c:pt idx="2246">
                  <c:v>760.27</c:v>
                </c:pt>
                <c:pt idx="2247">
                  <c:v>760.52700000000004</c:v>
                </c:pt>
                <c:pt idx="2248">
                  <c:v>760.78499999999997</c:v>
                </c:pt>
                <c:pt idx="2249">
                  <c:v>761.04200000000003</c:v>
                </c:pt>
                <c:pt idx="2250">
                  <c:v>761.3</c:v>
                </c:pt>
                <c:pt idx="2251">
                  <c:v>761.55700000000002</c:v>
                </c:pt>
                <c:pt idx="2252">
                  <c:v>761.81399999999996</c:v>
                </c:pt>
                <c:pt idx="2253">
                  <c:v>762.072</c:v>
                </c:pt>
                <c:pt idx="2254">
                  <c:v>762.32899999999995</c:v>
                </c:pt>
                <c:pt idx="2255">
                  <c:v>762.58600000000001</c:v>
                </c:pt>
                <c:pt idx="2256">
                  <c:v>762.84400000000005</c:v>
                </c:pt>
                <c:pt idx="2257">
                  <c:v>763.101</c:v>
                </c:pt>
                <c:pt idx="2258">
                  <c:v>763.35799999999995</c:v>
                </c:pt>
                <c:pt idx="2259">
                  <c:v>763.61500000000001</c:v>
                </c:pt>
                <c:pt idx="2260">
                  <c:v>763.87300000000005</c:v>
                </c:pt>
                <c:pt idx="2261">
                  <c:v>764.13</c:v>
                </c:pt>
                <c:pt idx="2262">
                  <c:v>764.38699999999994</c:v>
                </c:pt>
                <c:pt idx="2263">
                  <c:v>764.64499999999998</c:v>
                </c:pt>
                <c:pt idx="2264">
                  <c:v>764.90200000000004</c:v>
                </c:pt>
                <c:pt idx="2265">
                  <c:v>765.15899999999999</c:v>
                </c:pt>
                <c:pt idx="2266">
                  <c:v>765.41600000000005</c:v>
                </c:pt>
                <c:pt idx="2267">
                  <c:v>765.673</c:v>
                </c:pt>
                <c:pt idx="2268">
                  <c:v>765.93100000000004</c:v>
                </c:pt>
                <c:pt idx="2269">
                  <c:v>766.18799999999999</c:v>
                </c:pt>
                <c:pt idx="2270">
                  <c:v>766.44500000000005</c:v>
                </c:pt>
                <c:pt idx="2271">
                  <c:v>766.702</c:v>
                </c:pt>
                <c:pt idx="2272">
                  <c:v>766.95899999999995</c:v>
                </c:pt>
                <c:pt idx="2273">
                  <c:v>767.21600000000001</c:v>
                </c:pt>
                <c:pt idx="2274">
                  <c:v>767.47299999999996</c:v>
                </c:pt>
                <c:pt idx="2275">
                  <c:v>767.73</c:v>
                </c:pt>
                <c:pt idx="2276">
                  <c:v>767.98800000000006</c:v>
                </c:pt>
                <c:pt idx="2277">
                  <c:v>768.245</c:v>
                </c:pt>
                <c:pt idx="2278">
                  <c:v>768.50199999999995</c:v>
                </c:pt>
                <c:pt idx="2279">
                  <c:v>768.75900000000001</c:v>
                </c:pt>
                <c:pt idx="2280">
                  <c:v>769.01599999999996</c:v>
                </c:pt>
                <c:pt idx="2281">
                  <c:v>769.27300000000002</c:v>
                </c:pt>
                <c:pt idx="2282">
                  <c:v>769.53</c:v>
                </c:pt>
                <c:pt idx="2283">
                  <c:v>769.78700000000003</c:v>
                </c:pt>
                <c:pt idx="2284">
                  <c:v>770.04399999999998</c:v>
                </c:pt>
                <c:pt idx="2285">
                  <c:v>770.30100000000004</c:v>
                </c:pt>
                <c:pt idx="2286">
                  <c:v>770.55799999999999</c:v>
                </c:pt>
                <c:pt idx="2287">
                  <c:v>770.81500000000005</c:v>
                </c:pt>
                <c:pt idx="2288">
                  <c:v>771.072</c:v>
                </c:pt>
                <c:pt idx="2289">
                  <c:v>771.32899999999995</c:v>
                </c:pt>
                <c:pt idx="2290">
                  <c:v>771.58600000000001</c:v>
                </c:pt>
                <c:pt idx="2291">
                  <c:v>771.84299999999996</c:v>
                </c:pt>
                <c:pt idx="2292">
                  <c:v>772.09900000000005</c:v>
                </c:pt>
                <c:pt idx="2293">
                  <c:v>772.35599999999999</c:v>
                </c:pt>
                <c:pt idx="2294">
                  <c:v>772.61300000000006</c:v>
                </c:pt>
                <c:pt idx="2295">
                  <c:v>772.87</c:v>
                </c:pt>
                <c:pt idx="2296">
                  <c:v>773.12699999999995</c:v>
                </c:pt>
                <c:pt idx="2297">
                  <c:v>773.38400000000001</c:v>
                </c:pt>
                <c:pt idx="2298">
                  <c:v>773.64099999999996</c:v>
                </c:pt>
                <c:pt idx="2299">
                  <c:v>773.89700000000005</c:v>
                </c:pt>
                <c:pt idx="2300">
                  <c:v>774.154</c:v>
                </c:pt>
                <c:pt idx="2301">
                  <c:v>774.41099999999994</c:v>
                </c:pt>
                <c:pt idx="2302">
                  <c:v>774.66800000000001</c:v>
                </c:pt>
                <c:pt idx="2303">
                  <c:v>774.92499999999995</c:v>
                </c:pt>
                <c:pt idx="2304">
                  <c:v>775.18100000000004</c:v>
                </c:pt>
                <c:pt idx="2305">
                  <c:v>775.43799999999999</c:v>
                </c:pt>
                <c:pt idx="2306">
                  <c:v>775.69500000000005</c:v>
                </c:pt>
                <c:pt idx="2307">
                  <c:v>775.952</c:v>
                </c:pt>
                <c:pt idx="2308">
                  <c:v>776.20799999999997</c:v>
                </c:pt>
                <c:pt idx="2309">
                  <c:v>776.46500000000003</c:v>
                </c:pt>
                <c:pt idx="2310">
                  <c:v>776.72199999999998</c:v>
                </c:pt>
                <c:pt idx="2311">
                  <c:v>776.97799999999995</c:v>
                </c:pt>
                <c:pt idx="2312">
                  <c:v>777.23500000000001</c:v>
                </c:pt>
                <c:pt idx="2313">
                  <c:v>777.49199999999996</c:v>
                </c:pt>
                <c:pt idx="2314">
                  <c:v>777.74800000000005</c:v>
                </c:pt>
                <c:pt idx="2315">
                  <c:v>778.005</c:v>
                </c:pt>
                <c:pt idx="2316">
                  <c:v>778.26199999999994</c:v>
                </c:pt>
                <c:pt idx="2317">
                  <c:v>778.51800000000003</c:v>
                </c:pt>
                <c:pt idx="2318">
                  <c:v>778.77499999999998</c:v>
                </c:pt>
                <c:pt idx="2319">
                  <c:v>779.03099999999995</c:v>
                </c:pt>
                <c:pt idx="2320">
                  <c:v>779.28800000000001</c:v>
                </c:pt>
                <c:pt idx="2321">
                  <c:v>779.54499999999996</c:v>
                </c:pt>
                <c:pt idx="2322">
                  <c:v>779.80100000000004</c:v>
                </c:pt>
                <c:pt idx="2323">
                  <c:v>780.05799999999999</c:v>
                </c:pt>
                <c:pt idx="2324">
                  <c:v>780.31399999999996</c:v>
                </c:pt>
                <c:pt idx="2325">
                  <c:v>780.57100000000003</c:v>
                </c:pt>
                <c:pt idx="2326">
                  <c:v>780.827</c:v>
                </c:pt>
                <c:pt idx="2327">
                  <c:v>781.08399999999995</c:v>
                </c:pt>
                <c:pt idx="2328">
                  <c:v>781.34</c:v>
                </c:pt>
                <c:pt idx="2329">
                  <c:v>781.59699999999998</c:v>
                </c:pt>
                <c:pt idx="2330">
                  <c:v>781.85299999999995</c:v>
                </c:pt>
                <c:pt idx="2331">
                  <c:v>782.11</c:v>
                </c:pt>
                <c:pt idx="2332">
                  <c:v>782.36599999999999</c:v>
                </c:pt>
                <c:pt idx="2333">
                  <c:v>782.62300000000005</c:v>
                </c:pt>
                <c:pt idx="2334">
                  <c:v>782.87900000000002</c:v>
                </c:pt>
                <c:pt idx="2335">
                  <c:v>783.13499999999999</c:v>
                </c:pt>
                <c:pt idx="2336">
                  <c:v>783.39200000000005</c:v>
                </c:pt>
                <c:pt idx="2337">
                  <c:v>783.64800000000002</c:v>
                </c:pt>
                <c:pt idx="2338">
                  <c:v>783.90499999999997</c:v>
                </c:pt>
                <c:pt idx="2339">
                  <c:v>784.16099999999994</c:v>
                </c:pt>
                <c:pt idx="2340">
                  <c:v>784.41700000000003</c:v>
                </c:pt>
                <c:pt idx="2341">
                  <c:v>784.67399999999998</c:v>
                </c:pt>
                <c:pt idx="2342">
                  <c:v>784.93</c:v>
                </c:pt>
                <c:pt idx="2343">
                  <c:v>785.18600000000004</c:v>
                </c:pt>
                <c:pt idx="2344">
                  <c:v>785.44299999999998</c:v>
                </c:pt>
                <c:pt idx="2345">
                  <c:v>785.69899999999996</c:v>
                </c:pt>
                <c:pt idx="2346">
                  <c:v>785.95500000000004</c:v>
                </c:pt>
                <c:pt idx="2347">
                  <c:v>786.21100000000001</c:v>
                </c:pt>
                <c:pt idx="2348">
                  <c:v>786.46799999999996</c:v>
                </c:pt>
                <c:pt idx="2349">
                  <c:v>786.72400000000005</c:v>
                </c:pt>
                <c:pt idx="2350">
                  <c:v>786.98</c:v>
                </c:pt>
                <c:pt idx="2351">
                  <c:v>787.23599999999999</c:v>
                </c:pt>
                <c:pt idx="2352">
                  <c:v>787.49300000000005</c:v>
                </c:pt>
                <c:pt idx="2353">
                  <c:v>787.74900000000002</c:v>
                </c:pt>
                <c:pt idx="2354">
                  <c:v>788.005</c:v>
                </c:pt>
                <c:pt idx="2355">
                  <c:v>788.26099999999997</c:v>
                </c:pt>
                <c:pt idx="2356">
                  <c:v>788.51700000000005</c:v>
                </c:pt>
                <c:pt idx="2357">
                  <c:v>788.77300000000002</c:v>
                </c:pt>
                <c:pt idx="2358">
                  <c:v>789.03</c:v>
                </c:pt>
                <c:pt idx="2359">
                  <c:v>789.28599999999994</c:v>
                </c:pt>
                <c:pt idx="2360">
                  <c:v>789.54200000000003</c:v>
                </c:pt>
                <c:pt idx="2361">
                  <c:v>789.798</c:v>
                </c:pt>
                <c:pt idx="2362">
                  <c:v>790.05399999999997</c:v>
                </c:pt>
                <c:pt idx="2363">
                  <c:v>790.31</c:v>
                </c:pt>
                <c:pt idx="2364">
                  <c:v>790.56600000000003</c:v>
                </c:pt>
                <c:pt idx="2365">
                  <c:v>790.822</c:v>
                </c:pt>
                <c:pt idx="2366">
                  <c:v>791.07799999999997</c:v>
                </c:pt>
                <c:pt idx="2367">
                  <c:v>791.33399999999995</c:v>
                </c:pt>
                <c:pt idx="2368">
                  <c:v>791.59</c:v>
                </c:pt>
                <c:pt idx="2369">
                  <c:v>791.846</c:v>
                </c:pt>
                <c:pt idx="2370">
                  <c:v>792.10199999999998</c:v>
                </c:pt>
                <c:pt idx="2371">
                  <c:v>792.35799999999995</c:v>
                </c:pt>
                <c:pt idx="2372">
                  <c:v>792.61400000000003</c:v>
                </c:pt>
                <c:pt idx="2373">
                  <c:v>792.87</c:v>
                </c:pt>
                <c:pt idx="2374">
                  <c:v>793.12599999999998</c:v>
                </c:pt>
                <c:pt idx="2375">
                  <c:v>793.38199999999995</c:v>
                </c:pt>
                <c:pt idx="2376">
                  <c:v>793.63800000000003</c:v>
                </c:pt>
                <c:pt idx="2377">
                  <c:v>793.89400000000001</c:v>
                </c:pt>
                <c:pt idx="2378">
                  <c:v>794.15</c:v>
                </c:pt>
                <c:pt idx="2379">
                  <c:v>794.40599999999995</c:v>
                </c:pt>
                <c:pt idx="2380">
                  <c:v>794.66200000000003</c:v>
                </c:pt>
                <c:pt idx="2381">
                  <c:v>794.91800000000001</c:v>
                </c:pt>
                <c:pt idx="2382">
                  <c:v>795.17399999999998</c:v>
                </c:pt>
                <c:pt idx="2383">
                  <c:v>795.42899999999997</c:v>
                </c:pt>
                <c:pt idx="2384">
                  <c:v>795.68499999999995</c:v>
                </c:pt>
                <c:pt idx="2385">
                  <c:v>795.94100000000003</c:v>
                </c:pt>
                <c:pt idx="2386">
                  <c:v>796.197</c:v>
                </c:pt>
                <c:pt idx="2387">
                  <c:v>796.45299999999997</c:v>
                </c:pt>
                <c:pt idx="2388">
                  <c:v>796.70899999999995</c:v>
                </c:pt>
                <c:pt idx="2389">
                  <c:v>796.96400000000006</c:v>
                </c:pt>
                <c:pt idx="2390">
                  <c:v>797.22</c:v>
                </c:pt>
                <c:pt idx="2391">
                  <c:v>797.476</c:v>
                </c:pt>
                <c:pt idx="2392">
                  <c:v>797.73199999999997</c:v>
                </c:pt>
                <c:pt idx="2393">
                  <c:v>797.98699999999997</c:v>
                </c:pt>
                <c:pt idx="2394">
                  <c:v>798.24300000000005</c:v>
                </c:pt>
                <c:pt idx="2395">
                  <c:v>798.49900000000002</c:v>
                </c:pt>
                <c:pt idx="2396">
                  <c:v>798.75400000000002</c:v>
                </c:pt>
                <c:pt idx="2397">
                  <c:v>799.01</c:v>
                </c:pt>
                <c:pt idx="2398">
                  <c:v>799.26599999999996</c:v>
                </c:pt>
                <c:pt idx="2399">
                  <c:v>799.52200000000005</c:v>
                </c:pt>
                <c:pt idx="2400">
                  <c:v>799.77700000000004</c:v>
                </c:pt>
                <c:pt idx="2401">
                  <c:v>800.03300000000002</c:v>
                </c:pt>
                <c:pt idx="2402">
                  <c:v>800.28800000000001</c:v>
                </c:pt>
                <c:pt idx="2403">
                  <c:v>800.54399999999998</c:v>
                </c:pt>
                <c:pt idx="2404">
                  <c:v>800.8</c:v>
                </c:pt>
                <c:pt idx="2405">
                  <c:v>801.05499999999995</c:v>
                </c:pt>
                <c:pt idx="2406">
                  <c:v>801.31100000000004</c:v>
                </c:pt>
                <c:pt idx="2407">
                  <c:v>801.56600000000003</c:v>
                </c:pt>
                <c:pt idx="2408">
                  <c:v>801.822</c:v>
                </c:pt>
                <c:pt idx="2409">
                  <c:v>802.07799999999997</c:v>
                </c:pt>
                <c:pt idx="2410">
                  <c:v>802.33299999999997</c:v>
                </c:pt>
                <c:pt idx="2411">
                  <c:v>802.58900000000006</c:v>
                </c:pt>
                <c:pt idx="2412">
                  <c:v>802.84400000000005</c:v>
                </c:pt>
                <c:pt idx="2413">
                  <c:v>803.1</c:v>
                </c:pt>
                <c:pt idx="2414">
                  <c:v>803.35500000000002</c:v>
                </c:pt>
                <c:pt idx="2415">
                  <c:v>803.61099999999999</c:v>
                </c:pt>
                <c:pt idx="2416">
                  <c:v>803.86599999999999</c:v>
                </c:pt>
                <c:pt idx="2417">
                  <c:v>804.12199999999996</c:v>
                </c:pt>
                <c:pt idx="2418">
                  <c:v>804.37699999999995</c:v>
                </c:pt>
                <c:pt idx="2419">
                  <c:v>804.63300000000004</c:v>
                </c:pt>
                <c:pt idx="2420">
                  <c:v>804.88800000000003</c:v>
                </c:pt>
                <c:pt idx="2421">
                  <c:v>805.14300000000003</c:v>
                </c:pt>
                <c:pt idx="2422">
                  <c:v>805.399</c:v>
                </c:pt>
                <c:pt idx="2423">
                  <c:v>805.654</c:v>
                </c:pt>
                <c:pt idx="2424">
                  <c:v>805.91</c:v>
                </c:pt>
                <c:pt idx="2425">
                  <c:v>806.16499999999996</c:v>
                </c:pt>
                <c:pt idx="2426">
                  <c:v>806.42</c:v>
                </c:pt>
                <c:pt idx="2427">
                  <c:v>806.67600000000004</c:v>
                </c:pt>
                <c:pt idx="2428">
                  <c:v>806.93100000000004</c:v>
                </c:pt>
                <c:pt idx="2429">
                  <c:v>807.18600000000004</c:v>
                </c:pt>
                <c:pt idx="2430">
                  <c:v>807.44200000000001</c:v>
                </c:pt>
                <c:pt idx="2431">
                  <c:v>807.697</c:v>
                </c:pt>
                <c:pt idx="2432">
                  <c:v>807.952</c:v>
                </c:pt>
                <c:pt idx="2433">
                  <c:v>808.20699999999999</c:v>
                </c:pt>
                <c:pt idx="2434">
                  <c:v>808.46299999999997</c:v>
                </c:pt>
                <c:pt idx="2435">
                  <c:v>808.71799999999996</c:v>
                </c:pt>
                <c:pt idx="2436">
                  <c:v>808.97299999999996</c:v>
                </c:pt>
                <c:pt idx="2437">
                  <c:v>809.22799999999995</c:v>
                </c:pt>
                <c:pt idx="2438">
                  <c:v>809.48400000000004</c:v>
                </c:pt>
                <c:pt idx="2439">
                  <c:v>809.73900000000003</c:v>
                </c:pt>
                <c:pt idx="2440">
                  <c:v>809.99400000000003</c:v>
                </c:pt>
                <c:pt idx="2441">
                  <c:v>810.24900000000002</c:v>
                </c:pt>
                <c:pt idx="2442">
                  <c:v>810.50400000000002</c:v>
                </c:pt>
                <c:pt idx="2443">
                  <c:v>810.76</c:v>
                </c:pt>
                <c:pt idx="2444">
                  <c:v>811.01499999999999</c:v>
                </c:pt>
                <c:pt idx="2445">
                  <c:v>811.27</c:v>
                </c:pt>
                <c:pt idx="2446">
                  <c:v>811.52499999999998</c:v>
                </c:pt>
                <c:pt idx="2447">
                  <c:v>811.78</c:v>
                </c:pt>
                <c:pt idx="2448">
                  <c:v>812.03499999999997</c:v>
                </c:pt>
                <c:pt idx="2449">
                  <c:v>812.29</c:v>
                </c:pt>
                <c:pt idx="2450">
                  <c:v>812.54499999999996</c:v>
                </c:pt>
                <c:pt idx="2451">
                  <c:v>812.80100000000004</c:v>
                </c:pt>
                <c:pt idx="2452">
                  <c:v>813.05600000000004</c:v>
                </c:pt>
                <c:pt idx="2453">
                  <c:v>813.31100000000004</c:v>
                </c:pt>
                <c:pt idx="2454">
                  <c:v>813.56600000000003</c:v>
                </c:pt>
                <c:pt idx="2455">
                  <c:v>813.82100000000003</c:v>
                </c:pt>
                <c:pt idx="2456">
                  <c:v>814.07600000000002</c:v>
                </c:pt>
                <c:pt idx="2457">
                  <c:v>814.33100000000002</c:v>
                </c:pt>
                <c:pt idx="2458">
                  <c:v>814.58600000000001</c:v>
                </c:pt>
                <c:pt idx="2459">
                  <c:v>814.84100000000001</c:v>
                </c:pt>
                <c:pt idx="2460">
                  <c:v>815.096</c:v>
                </c:pt>
                <c:pt idx="2461">
                  <c:v>815.351</c:v>
                </c:pt>
                <c:pt idx="2462">
                  <c:v>815.60599999999999</c:v>
                </c:pt>
                <c:pt idx="2463">
                  <c:v>815.86</c:v>
                </c:pt>
                <c:pt idx="2464">
                  <c:v>816.11500000000001</c:v>
                </c:pt>
                <c:pt idx="2465">
                  <c:v>816.37</c:v>
                </c:pt>
                <c:pt idx="2466">
                  <c:v>816.625</c:v>
                </c:pt>
                <c:pt idx="2467">
                  <c:v>816.88</c:v>
                </c:pt>
                <c:pt idx="2468">
                  <c:v>817.13499999999999</c:v>
                </c:pt>
                <c:pt idx="2469">
                  <c:v>817.39</c:v>
                </c:pt>
                <c:pt idx="2470">
                  <c:v>817.64499999999998</c:v>
                </c:pt>
                <c:pt idx="2471">
                  <c:v>817.9</c:v>
                </c:pt>
                <c:pt idx="2472">
                  <c:v>818.154</c:v>
                </c:pt>
                <c:pt idx="2473">
                  <c:v>818.40899999999999</c:v>
                </c:pt>
                <c:pt idx="2474">
                  <c:v>818.66399999999999</c:v>
                </c:pt>
                <c:pt idx="2475">
                  <c:v>818.91899999999998</c:v>
                </c:pt>
                <c:pt idx="2476">
                  <c:v>819.17399999999998</c:v>
                </c:pt>
                <c:pt idx="2477">
                  <c:v>819.428</c:v>
                </c:pt>
                <c:pt idx="2478">
                  <c:v>819.68299999999999</c:v>
                </c:pt>
                <c:pt idx="2479">
                  <c:v>819.93799999999999</c:v>
                </c:pt>
                <c:pt idx="2480">
                  <c:v>820.12699999999995</c:v>
                </c:pt>
                <c:pt idx="2481">
                  <c:v>820.38699999999994</c:v>
                </c:pt>
                <c:pt idx="2482">
                  <c:v>820.64599999999996</c:v>
                </c:pt>
                <c:pt idx="2483">
                  <c:v>820.90599999999995</c:v>
                </c:pt>
                <c:pt idx="2484">
                  <c:v>821.16499999999996</c:v>
                </c:pt>
                <c:pt idx="2485">
                  <c:v>821.42499999999995</c:v>
                </c:pt>
                <c:pt idx="2486">
                  <c:v>821.68499999999995</c:v>
                </c:pt>
                <c:pt idx="2487">
                  <c:v>821.94399999999996</c:v>
                </c:pt>
                <c:pt idx="2488">
                  <c:v>822.20399999999995</c:v>
                </c:pt>
                <c:pt idx="2489">
                  <c:v>822.46299999999997</c:v>
                </c:pt>
                <c:pt idx="2490">
                  <c:v>822.72299999999996</c:v>
                </c:pt>
                <c:pt idx="2491">
                  <c:v>822.98199999999997</c:v>
                </c:pt>
                <c:pt idx="2492">
                  <c:v>823.24199999999996</c:v>
                </c:pt>
                <c:pt idx="2493">
                  <c:v>823.50099999999998</c:v>
                </c:pt>
                <c:pt idx="2494">
                  <c:v>823.76099999999997</c:v>
                </c:pt>
                <c:pt idx="2495">
                  <c:v>824.02</c:v>
                </c:pt>
                <c:pt idx="2496">
                  <c:v>824.28</c:v>
                </c:pt>
                <c:pt idx="2497">
                  <c:v>824.53899999999999</c:v>
                </c:pt>
                <c:pt idx="2498">
                  <c:v>824.798</c:v>
                </c:pt>
                <c:pt idx="2499">
                  <c:v>825.05799999999999</c:v>
                </c:pt>
                <c:pt idx="2500">
                  <c:v>825.31700000000001</c:v>
                </c:pt>
                <c:pt idx="2501">
                  <c:v>825.577</c:v>
                </c:pt>
                <c:pt idx="2502">
                  <c:v>825.83600000000001</c:v>
                </c:pt>
                <c:pt idx="2503">
                  <c:v>826.09500000000003</c:v>
                </c:pt>
                <c:pt idx="2504">
                  <c:v>826.35500000000002</c:v>
                </c:pt>
                <c:pt idx="2505">
                  <c:v>826.61400000000003</c:v>
                </c:pt>
                <c:pt idx="2506">
                  <c:v>826.87300000000005</c:v>
                </c:pt>
                <c:pt idx="2507">
                  <c:v>827.13300000000004</c:v>
                </c:pt>
                <c:pt idx="2508">
                  <c:v>827.39200000000005</c:v>
                </c:pt>
                <c:pt idx="2509">
                  <c:v>827.65200000000004</c:v>
                </c:pt>
                <c:pt idx="2510">
                  <c:v>827.91099999999994</c:v>
                </c:pt>
                <c:pt idx="2511">
                  <c:v>828.17</c:v>
                </c:pt>
                <c:pt idx="2512">
                  <c:v>828.42899999999997</c:v>
                </c:pt>
                <c:pt idx="2513">
                  <c:v>828.68899999999996</c:v>
                </c:pt>
                <c:pt idx="2514">
                  <c:v>828.94799999999998</c:v>
                </c:pt>
                <c:pt idx="2515">
                  <c:v>829.20699999999999</c:v>
                </c:pt>
                <c:pt idx="2516">
                  <c:v>829.46699999999998</c:v>
                </c:pt>
                <c:pt idx="2517">
                  <c:v>829.726</c:v>
                </c:pt>
                <c:pt idx="2518">
                  <c:v>829.98500000000001</c:v>
                </c:pt>
                <c:pt idx="2519">
                  <c:v>830.24400000000003</c:v>
                </c:pt>
                <c:pt idx="2520">
                  <c:v>830.50300000000004</c:v>
                </c:pt>
                <c:pt idx="2521">
                  <c:v>830.76300000000003</c:v>
                </c:pt>
                <c:pt idx="2522">
                  <c:v>831.02200000000005</c:v>
                </c:pt>
                <c:pt idx="2523">
                  <c:v>831.28099999999995</c:v>
                </c:pt>
                <c:pt idx="2524">
                  <c:v>831.54</c:v>
                </c:pt>
                <c:pt idx="2525">
                  <c:v>831.79899999999998</c:v>
                </c:pt>
                <c:pt idx="2526">
                  <c:v>832.05899999999997</c:v>
                </c:pt>
                <c:pt idx="2527">
                  <c:v>832.31799999999998</c:v>
                </c:pt>
                <c:pt idx="2528">
                  <c:v>832.577</c:v>
                </c:pt>
                <c:pt idx="2529">
                  <c:v>832.83600000000001</c:v>
                </c:pt>
                <c:pt idx="2530">
                  <c:v>833.09500000000003</c:v>
                </c:pt>
                <c:pt idx="2531">
                  <c:v>833.35400000000004</c:v>
                </c:pt>
                <c:pt idx="2532">
                  <c:v>833.61300000000006</c:v>
                </c:pt>
                <c:pt idx="2533">
                  <c:v>833.87199999999996</c:v>
                </c:pt>
                <c:pt idx="2534">
                  <c:v>834.13099999999997</c:v>
                </c:pt>
                <c:pt idx="2535">
                  <c:v>834.39099999999996</c:v>
                </c:pt>
                <c:pt idx="2536">
                  <c:v>834.65</c:v>
                </c:pt>
                <c:pt idx="2537">
                  <c:v>834.90899999999999</c:v>
                </c:pt>
                <c:pt idx="2538">
                  <c:v>835.16800000000001</c:v>
                </c:pt>
                <c:pt idx="2539">
                  <c:v>835.42700000000002</c:v>
                </c:pt>
                <c:pt idx="2540">
                  <c:v>835.68600000000004</c:v>
                </c:pt>
                <c:pt idx="2541">
                  <c:v>835.94500000000005</c:v>
                </c:pt>
                <c:pt idx="2542">
                  <c:v>836.20399999999995</c:v>
                </c:pt>
                <c:pt idx="2543">
                  <c:v>836.46299999999997</c:v>
                </c:pt>
                <c:pt idx="2544">
                  <c:v>836.72199999999998</c:v>
                </c:pt>
                <c:pt idx="2545">
                  <c:v>836.98099999999999</c:v>
                </c:pt>
                <c:pt idx="2546">
                  <c:v>837.24</c:v>
                </c:pt>
                <c:pt idx="2547">
                  <c:v>837.49900000000002</c:v>
                </c:pt>
                <c:pt idx="2548">
                  <c:v>837.75800000000004</c:v>
                </c:pt>
                <c:pt idx="2549">
                  <c:v>838.01599999999996</c:v>
                </c:pt>
                <c:pt idx="2550">
                  <c:v>838.27499999999998</c:v>
                </c:pt>
                <c:pt idx="2551">
                  <c:v>838.53399999999999</c:v>
                </c:pt>
                <c:pt idx="2552">
                  <c:v>838.79300000000001</c:v>
                </c:pt>
                <c:pt idx="2553">
                  <c:v>839.05200000000002</c:v>
                </c:pt>
                <c:pt idx="2554">
                  <c:v>839.31100000000004</c:v>
                </c:pt>
                <c:pt idx="2555">
                  <c:v>839.57</c:v>
                </c:pt>
                <c:pt idx="2556">
                  <c:v>839.82899999999995</c:v>
                </c:pt>
                <c:pt idx="2557">
                  <c:v>840.08799999999997</c:v>
                </c:pt>
                <c:pt idx="2558">
                  <c:v>840.346</c:v>
                </c:pt>
                <c:pt idx="2559">
                  <c:v>840.60500000000002</c:v>
                </c:pt>
                <c:pt idx="2560">
                  <c:v>840.86400000000003</c:v>
                </c:pt>
                <c:pt idx="2561">
                  <c:v>841.12300000000005</c:v>
                </c:pt>
                <c:pt idx="2562">
                  <c:v>841.38199999999995</c:v>
                </c:pt>
                <c:pt idx="2563">
                  <c:v>841.64099999999996</c:v>
                </c:pt>
                <c:pt idx="2564">
                  <c:v>841.899</c:v>
                </c:pt>
                <c:pt idx="2565">
                  <c:v>842.15800000000002</c:v>
                </c:pt>
                <c:pt idx="2566">
                  <c:v>842.41700000000003</c:v>
                </c:pt>
                <c:pt idx="2567">
                  <c:v>842.67600000000004</c:v>
                </c:pt>
                <c:pt idx="2568">
                  <c:v>842.93399999999997</c:v>
                </c:pt>
                <c:pt idx="2569">
                  <c:v>843.19299999999998</c:v>
                </c:pt>
                <c:pt idx="2570">
                  <c:v>843.452</c:v>
                </c:pt>
                <c:pt idx="2571">
                  <c:v>843.71100000000001</c:v>
                </c:pt>
                <c:pt idx="2572">
                  <c:v>843.96900000000005</c:v>
                </c:pt>
                <c:pt idx="2573">
                  <c:v>844.22799999999995</c:v>
                </c:pt>
                <c:pt idx="2574">
                  <c:v>844.48699999999997</c:v>
                </c:pt>
                <c:pt idx="2575">
                  <c:v>844.745</c:v>
                </c:pt>
                <c:pt idx="2576">
                  <c:v>845.00400000000002</c:v>
                </c:pt>
                <c:pt idx="2577">
                  <c:v>845.26300000000003</c:v>
                </c:pt>
                <c:pt idx="2578">
                  <c:v>845.52099999999996</c:v>
                </c:pt>
                <c:pt idx="2579">
                  <c:v>845.78</c:v>
                </c:pt>
                <c:pt idx="2580">
                  <c:v>846.03899999999999</c:v>
                </c:pt>
                <c:pt idx="2581">
                  <c:v>846.29700000000003</c:v>
                </c:pt>
                <c:pt idx="2582">
                  <c:v>846.55600000000004</c:v>
                </c:pt>
                <c:pt idx="2583">
                  <c:v>846.81399999999996</c:v>
                </c:pt>
                <c:pt idx="2584">
                  <c:v>847.07299999999998</c:v>
                </c:pt>
                <c:pt idx="2585">
                  <c:v>847.33199999999999</c:v>
                </c:pt>
                <c:pt idx="2586">
                  <c:v>847.59</c:v>
                </c:pt>
                <c:pt idx="2587">
                  <c:v>847.84900000000005</c:v>
                </c:pt>
                <c:pt idx="2588">
                  <c:v>848.10699999999997</c:v>
                </c:pt>
                <c:pt idx="2589">
                  <c:v>848.36599999999999</c:v>
                </c:pt>
                <c:pt idx="2590">
                  <c:v>848.62400000000002</c:v>
                </c:pt>
                <c:pt idx="2591">
                  <c:v>848.88300000000004</c:v>
                </c:pt>
                <c:pt idx="2592">
                  <c:v>849.14099999999996</c:v>
                </c:pt>
                <c:pt idx="2593">
                  <c:v>849.4</c:v>
                </c:pt>
                <c:pt idx="2594">
                  <c:v>849.65800000000002</c:v>
                </c:pt>
                <c:pt idx="2595">
                  <c:v>849.91700000000003</c:v>
                </c:pt>
                <c:pt idx="2596">
                  <c:v>850.17499999999995</c:v>
                </c:pt>
                <c:pt idx="2597">
                  <c:v>850.43399999999997</c:v>
                </c:pt>
                <c:pt idx="2598">
                  <c:v>850.69200000000001</c:v>
                </c:pt>
                <c:pt idx="2599">
                  <c:v>850.95100000000002</c:v>
                </c:pt>
                <c:pt idx="2600">
                  <c:v>851.20899999999995</c:v>
                </c:pt>
                <c:pt idx="2601">
                  <c:v>851.46699999999998</c:v>
                </c:pt>
                <c:pt idx="2602">
                  <c:v>851.726</c:v>
                </c:pt>
                <c:pt idx="2603">
                  <c:v>851.98400000000004</c:v>
                </c:pt>
                <c:pt idx="2604">
                  <c:v>852.24300000000005</c:v>
                </c:pt>
                <c:pt idx="2605">
                  <c:v>852.50099999999998</c:v>
                </c:pt>
                <c:pt idx="2606">
                  <c:v>852.75900000000001</c:v>
                </c:pt>
                <c:pt idx="2607">
                  <c:v>853.01800000000003</c:v>
                </c:pt>
                <c:pt idx="2608">
                  <c:v>853.27599999999995</c:v>
                </c:pt>
                <c:pt idx="2609">
                  <c:v>853.53499999999997</c:v>
                </c:pt>
                <c:pt idx="2610">
                  <c:v>853.79300000000001</c:v>
                </c:pt>
                <c:pt idx="2611">
                  <c:v>854.05100000000004</c:v>
                </c:pt>
                <c:pt idx="2612">
                  <c:v>854.31</c:v>
                </c:pt>
                <c:pt idx="2613">
                  <c:v>854.56799999999998</c:v>
                </c:pt>
                <c:pt idx="2614">
                  <c:v>854.82600000000002</c:v>
                </c:pt>
                <c:pt idx="2615">
                  <c:v>855.08399999999995</c:v>
                </c:pt>
                <c:pt idx="2616">
                  <c:v>855.34299999999996</c:v>
                </c:pt>
                <c:pt idx="2617">
                  <c:v>855.601</c:v>
                </c:pt>
                <c:pt idx="2618">
                  <c:v>855.85900000000004</c:v>
                </c:pt>
                <c:pt idx="2619">
                  <c:v>856.11699999999996</c:v>
                </c:pt>
                <c:pt idx="2620">
                  <c:v>856.37599999999998</c:v>
                </c:pt>
                <c:pt idx="2621">
                  <c:v>856.63400000000001</c:v>
                </c:pt>
                <c:pt idx="2622">
                  <c:v>856.89200000000005</c:v>
                </c:pt>
                <c:pt idx="2623">
                  <c:v>857.15</c:v>
                </c:pt>
                <c:pt idx="2624">
                  <c:v>857.40899999999999</c:v>
                </c:pt>
                <c:pt idx="2625">
                  <c:v>857.66700000000003</c:v>
                </c:pt>
                <c:pt idx="2626">
                  <c:v>857.92499999999995</c:v>
                </c:pt>
                <c:pt idx="2627">
                  <c:v>858.18299999999999</c:v>
                </c:pt>
                <c:pt idx="2628">
                  <c:v>858.44100000000003</c:v>
                </c:pt>
                <c:pt idx="2629">
                  <c:v>858.69899999999996</c:v>
                </c:pt>
                <c:pt idx="2630">
                  <c:v>858.95799999999997</c:v>
                </c:pt>
                <c:pt idx="2631">
                  <c:v>859.21600000000001</c:v>
                </c:pt>
                <c:pt idx="2632">
                  <c:v>859.47400000000005</c:v>
                </c:pt>
                <c:pt idx="2633">
                  <c:v>859.73199999999997</c:v>
                </c:pt>
                <c:pt idx="2634">
                  <c:v>859.99</c:v>
                </c:pt>
                <c:pt idx="2635">
                  <c:v>860.24800000000005</c:v>
                </c:pt>
                <c:pt idx="2636">
                  <c:v>860.50599999999997</c:v>
                </c:pt>
                <c:pt idx="2637">
                  <c:v>860.76400000000001</c:v>
                </c:pt>
                <c:pt idx="2638">
                  <c:v>861.02200000000005</c:v>
                </c:pt>
                <c:pt idx="2639">
                  <c:v>861.28</c:v>
                </c:pt>
                <c:pt idx="2640">
                  <c:v>861.53800000000001</c:v>
                </c:pt>
                <c:pt idx="2641">
                  <c:v>861.79600000000005</c:v>
                </c:pt>
                <c:pt idx="2642">
                  <c:v>862.05399999999997</c:v>
                </c:pt>
                <c:pt idx="2643">
                  <c:v>862.31200000000001</c:v>
                </c:pt>
                <c:pt idx="2644">
                  <c:v>862.57</c:v>
                </c:pt>
                <c:pt idx="2645">
                  <c:v>862.82799999999997</c:v>
                </c:pt>
                <c:pt idx="2646">
                  <c:v>863.08600000000001</c:v>
                </c:pt>
                <c:pt idx="2647">
                  <c:v>863.34400000000005</c:v>
                </c:pt>
                <c:pt idx="2648">
                  <c:v>863.60199999999998</c:v>
                </c:pt>
                <c:pt idx="2649">
                  <c:v>863.86</c:v>
                </c:pt>
                <c:pt idx="2650">
                  <c:v>864.11800000000005</c:v>
                </c:pt>
                <c:pt idx="2651">
                  <c:v>864.37599999999998</c:v>
                </c:pt>
                <c:pt idx="2652">
                  <c:v>864.63400000000001</c:v>
                </c:pt>
                <c:pt idx="2653">
                  <c:v>864.89200000000005</c:v>
                </c:pt>
                <c:pt idx="2654">
                  <c:v>865.15</c:v>
                </c:pt>
                <c:pt idx="2655">
                  <c:v>865.40800000000002</c:v>
                </c:pt>
                <c:pt idx="2656">
                  <c:v>865.66600000000005</c:v>
                </c:pt>
                <c:pt idx="2657">
                  <c:v>865.92399999999998</c:v>
                </c:pt>
                <c:pt idx="2658">
                  <c:v>866.18100000000004</c:v>
                </c:pt>
                <c:pt idx="2659">
                  <c:v>866.43899999999996</c:v>
                </c:pt>
                <c:pt idx="2660">
                  <c:v>866.697</c:v>
                </c:pt>
                <c:pt idx="2661">
                  <c:v>866.95500000000004</c:v>
                </c:pt>
                <c:pt idx="2662">
                  <c:v>867.21299999999997</c:v>
                </c:pt>
                <c:pt idx="2663">
                  <c:v>867.471</c:v>
                </c:pt>
                <c:pt idx="2664">
                  <c:v>867.72799999999995</c:v>
                </c:pt>
                <c:pt idx="2665">
                  <c:v>867.98599999999999</c:v>
                </c:pt>
                <c:pt idx="2666">
                  <c:v>868.24400000000003</c:v>
                </c:pt>
                <c:pt idx="2667">
                  <c:v>868.50199999999995</c:v>
                </c:pt>
                <c:pt idx="2668">
                  <c:v>868.76</c:v>
                </c:pt>
                <c:pt idx="2669">
                  <c:v>869.01700000000005</c:v>
                </c:pt>
                <c:pt idx="2670">
                  <c:v>869.27499999999998</c:v>
                </c:pt>
                <c:pt idx="2671">
                  <c:v>869.53300000000002</c:v>
                </c:pt>
                <c:pt idx="2672">
                  <c:v>869.79100000000005</c:v>
                </c:pt>
                <c:pt idx="2673">
                  <c:v>870.048</c:v>
                </c:pt>
                <c:pt idx="2674">
                  <c:v>870.30600000000004</c:v>
                </c:pt>
                <c:pt idx="2675">
                  <c:v>870.56399999999996</c:v>
                </c:pt>
                <c:pt idx="2676">
                  <c:v>870.82100000000003</c:v>
                </c:pt>
                <c:pt idx="2677">
                  <c:v>871.07899999999995</c:v>
                </c:pt>
                <c:pt idx="2678">
                  <c:v>871.33699999999999</c:v>
                </c:pt>
                <c:pt idx="2679">
                  <c:v>871.59400000000005</c:v>
                </c:pt>
                <c:pt idx="2680">
                  <c:v>871.85199999999998</c:v>
                </c:pt>
                <c:pt idx="2681">
                  <c:v>872.11</c:v>
                </c:pt>
                <c:pt idx="2682">
                  <c:v>872.36699999999996</c:v>
                </c:pt>
                <c:pt idx="2683">
                  <c:v>872.625</c:v>
                </c:pt>
                <c:pt idx="2684">
                  <c:v>872.88300000000004</c:v>
                </c:pt>
                <c:pt idx="2685">
                  <c:v>873.14</c:v>
                </c:pt>
                <c:pt idx="2686">
                  <c:v>873.39800000000002</c:v>
                </c:pt>
                <c:pt idx="2687">
                  <c:v>873.65499999999997</c:v>
                </c:pt>
                <c:pt idx="2688">
                  <c:v>873.91300000000001</c:v>
                </c:pt>
                <c:pt idx="2689">
                  <c:v>874.17</c:v>
                </c:pt>
                <c:pt idx="2690">
                  <c:v>874.428</c:v>
                </c:pt>
                <c:pt idx="2691">
                  <c:v>874.68600000000004</c:v>
                </c:pt>
                <c:pt idx="2692">
                  <c:v>874.94299999999998</c:v>
                </c:pt>
                <c:pt idx="2693">
                  <c:v>875.20100000000002</c:v>
                </c:pt>
                <c:pt idx="2694">
                  <c:v>875.45799999999997</c:v>
                </c:pt>
                <c:pt idx="2695">
                  <c:v>875.71600000000001</c:v>
                </c:pt>
                <c:pt idx="2696">
                  <c:v>875.97299999999996</c:v>
                </c:pt>
                <c:pt idx="2697">
                  <c:v>876.23099999999999</c:v>
                </c:pt>
                <c:pt idx="2698">
                  <c:v>876.48800000000006</c:v>
                </c:pt>
                <c:pt idx="2699">
                  <c:v>876.74599999999998</c:v>
                </c:pt>
                <c:pt idx="2700">
                  <c:v>877.00300000000004</c:v>
                </c:pt>
                <c:pt idx="2701">
                  <c:v>877.26</c:v>
                </c:pt>
                <c:pt idx="2702">
                  <c:v>877.51800000000003</c:v>
                </c:pt>
                <c:pt idx="2703">
                  <c:v>877.77499999999998</c:v>
                </c:pt>
                <c:pt idx="2704">
                  <c:v>878.03300000000002</c:v>
                </c:pt>
                <c:pt idx="2705">
                  <c:v>878.29</c:v>
                </c:pt>
                <c:pt idx="2706">
                  <c:v>878.548</c:v>
                </c:pt>
                <c:pt idx="2707">
                  <c:v>878.80499999999995</c:v>
                </c:pt>
                <c:pt idx="2708">
                  <c:v>879.06200000000001</c:v>
                </c:pt>
                <c:pt idx="2709">
                  <c:v>879.32</c:v>
                </c:pt>
                <c:pt idx="2710">
                  <c:v>879.577</c:v>
                </c:pt>
                <c:pt idx="2711">
                  <c:v>879.83399999999995</c:v>
                </c:pt>
                <c:pt idx="2712">
                  <c:v>880.09199999999998</c:v>
                </c:pt>
                <c:pt idx="2713">
                  <c:v>880.34900000000005</c:v>
                </c:pt>
                <c:pt idx="2714">
                  <c:v>880.60599999999999</c:v>
                </c:pt>
                <c:pt idx="2715">
                  <c:v>880.86400000000003</c:v>
                </c:pt>
                <c:pt idx="2716">
                  <c:v>881.12099999999998</c:v>
                </c:pt>
                <c:pt idx="2717">
                  <c:v>881.37800000000004</c:v>
                </c:pt>
                <c:pt idx="2718">
                  <c:v>881.63599999999997</c:v>
                </c:pt>
                <c:pt idx="2719">
                  <c:v>881.89300000000003</c:v>
                </c:pt>
                <c:pt idx="2720">
                  <c:v>882.15</c:v>
                </c:pt>
                <c:pt idx="2721">
                  <c:v>882.40700000000004</c:v>
                </c:pt>
                <c:pt idx="2722">
                  <c:v>882.66499999999996</c:v>
                </c:pt>
                <c:pt idx="2723">
                  <c:v>882.92200000000003</c:v>
                </c:pt>
                <c:pt idx="2724">
                  <c:v>883.17899999999997</c:v>
                </c:pt>
                <c:pt idx="2725">
                  <c:v>883.43600000000004</c:v>
                </c:pt>
                <c:pt idx="2726">
                  <c:v>883.69299999999998</c:v>
                </c:pt>
                <c:pt idx="2727">
                  <c:v>883.95100000000002</c:v>
                </c:pt>
                <c:pt idx="2728">
                  <c:v>884.20799999999997</c:v>
                </c:pt>
                <c:pt idx="2729">
                  <c:v>884.46500000000003</c:v>
                </c:pt>
                <c:pt idx="2730">
                  <c:v>884.72199999999998</c:v>
                </c:pt>
                <c:pt idx="2731">
                  <c:v>884.97900000000004</c:v>
                </c:pt>
                <c:pt idx="2732">
                  <c:v>885.23599999999999</c:v>
                </c:pt>
                <c:pt idx="2733">
                  <c:v>885.49400000000003</c:v>
                </c:pt>
                <c:pt idx="2734">
                  <c:v>885.75099999999998</c:v>
                </c:pt>
                <c:pt idx="2735">
                  <c:v>886.00800000000004</c:v>
                </c:pt>
                <c:pt idx="2736">
                  <c:v>886.26499999999999</c:v>
                </c:pt>
                <c:pt idx="2737">
                  <c:v>886.52200000000005</c:v>
                </c:pt>
                <c:pt idx="2738">
                  <c:v>886.779</c:v>
                </c:pt>
                <c:pt idx="2739">
                  <c:v>887.03599999999994</c:v>
                </c:pt>
                <c:pt idx="2740">
                  <c:v>887.29300000000001</c:v>
                </c:pt>
                <c:pt idx="2741">
                  <c:v>887.55</c:v>
                </c:pt>
                <c:pt idx="2742">
                  <c:v>887.80700000000002</c:v>
                </c:pt>
                <c:pt idx="2743">
                  <c:v>888.06399999999996</c:v>
                </c:pt>
                <c:pt idx="2744">
                  <c:v>888.32100000000003</c:v>
                </c:pt>
                <c:pt idx="2745">
                  <c:v>888.57799999999997</c:v>
                </c:pt>
                <c:pt idx="2746">
                  <c:v>888.83500000000004</c:v>
                </c:pt>
                <c:pt idx="2747">
                  <c:v>889.09199999999998</c:v>
                </c:pt>
                <c:pt idx="2748">
                  <c:v>889.34900000000005</c:v>
                </c:pt>
                <c:pt idx="2749">
                  <c:v>889.60599999999999</c:v>
                </c:pt>
                <c:pt idx="2750">
                  <c:v>889.86300000000006</c:v>
                </c:pt>
                <c:pt idx="2751">
                  <c:v>890.12</c:v>
                </c:pt>
                <c:pt idx="2752">
                  <c:v>890.37699999999995</c:v>
                </c:pt>
                <c:pt idx="2753">
                  <c:v>890.63400000000001</c:v>
                </c:pt>
                <c:pt idx="2754">
                  <c:v>890.89099999999996</c:v>
                </c:pt>
                <c:pt idx="2755">
                  <c:v>891.14800000000002</c:v>
                </c:pt>
                <c:pt idx="2756">
                  <c:v>891.40499999999997</c:v>
                </c:pt>
                <c:pt idx="2757">
                  <c:v>891.66200000000003</c:v>
                </c:pt>
                <c:pt idx="2758">
                  <c:v>891.91899999999998</c:v>
                </c:pt>
                <c:pt idx="2759">
                  <c:v>892.17600000000004</c:v>
                </c:pt>
                <c:pt idx="2760">
                  <c:v>892.43200000000002</c:v>
                </c:pt>
                <c:pt idx="2761">
                  <c:v>892.68899999999996</c:v>
                </c:pt>
                <c:pt idx="2762">
                  <c:v>892.94600000000003</c:v>
                </c:pt>
                <c:pt idx="2763">
                  <c:v>893.20299999999997</c:v>
                </c:pt>
                <c:pt idx="2764">
                  <c:v>893.46</c:v>
                </c:pt>
                <c:pt idx="2765">
                  <c:v>893.71699999999998</c:v>
                </c:pt>
                <c:pt idx="2766">
                  <c:v>893.97299999999996</c:v>
                </c:pt>
                <c:pt idx="2767">
                  <c:v>894.23</c:v>
                </c:pt>
                <c:pt idx="2768">
                  <c:v>894.48699999999997</c:v>
                </c:pt>
                <c:pt idx="2769">
                  <c:v>894.74400000000003</c:v>
                </c:pt>
                <c:pt idx="2770">
                  <c:v>895.00099999999998</c:v>
                </c:pt>
                <c:pt idx="2771">
                  <c:v>895.25699999999995</c:v>
                </c:pt>
                <c:pt idx="2772">
                  <c:v>895.51400000000001</c:v>
                </c:pt>
                <c:pt idx="2773">
                  <c:v>895.77099999999996</c:v>
                </c:pt>
                <c:pt idx="2774">
                  <c:v>896.02700000000004</c:v>
                </c:pt>
                <c:pt idx="2775">
                  <c:v>896.28399999999999</c:v>
                </c:pt>
                <c:pt idx="2776">
                  <c:v>896.54100000000005</c:v>
                </c:pt>
                <c:pt idx="2777">
                  <c:v>896.798</c:v>
                </c:pt>
                <c:pt idx="2778">
                  <c:v>897.05399999999997</c:v>
                </c:pt>
                <c:pt idx="2779">
                  <c:v>897.31100000000004</c:v>
                </c:pt>
                <c:pt idx="2780">
                  <c:v>897.56799999999998</c:v>
                </c:pt>
                <c:pt idx="2781">
                  <c:v>897.82399999999996</c:v>
                </c:pt>
                <c:pt idx="2782">
                  <c:v>898.08100000000002</c:v>
                </c:pt>
                <c:pt idx="2783">
                  <c:v>898.33799999999997</c:v>
                </c:pt>
                <c:pt idx="2784">
                  <c:v>898.59400000000005</c:v>
                </c:pt>
                <c:pt idx="2785">
                  <c:v>898.851</c:v>
                </c:pt>
                <c:pt idx="2786">
                  <c:v>899.10699999999997</c:v>
                </c:pt>
                <c:pt idx="2787">
                  <c:v>899.36400000000003</c:v>
                </c:pt>
                <c:pt idx="2788">
                  <c:v>899.62099999999998</c:v>
                </c:pt>
                <c:pt idx="2789">
                  <c:v>899.87699999999995</c:v>
                </c:pt>
                <c:pt idx="2790">
                  <c:v>900.13400000000001</c:v>
                </c:pt>
                <c:pt idx="2791">
                  <c:v>900.39</c:v>
                </c:pt>
                <c:pt idx="2792">
                  <c:v>900.64700000000005</c:v>
                </c:pt>
                <c:pt idx="2793">
                  <c:v>900.90300000000002</c:v>
                </c:pt>
                <c:pt idx="2794">
                  <c:v>901.16</c:v>
                </c:pt>
                <c:pt idx="2795">
                  <c:v>901.41700000000003</c:v>
                </c:pt>
                <c:pt idx="2796">
                  <c:v>901.673</c:v>
                </c:pt>
                <c:pt idx="2797">
                  <c:v>901.93</c:v>
                </c:pt>
                <c:pt idx="2798">
                  <c:v>902.18600000000004</c:v>
                </c:pt>
                <c:pt idx="2799">
                  <c:v>902.44299999999998</c:v>
                </c:pt>
                <c:pt idx="2800">
                  <c:v>902.69899999999996</c:v>
                </c:pt>
                <c:pt idx="2801">
                  <c:v>902.95500000000004</c:v>
                </c:pt>
                <c:pt idx="2802">
                  <c:v>903.21199999999999</c:v>
                </c:pt>
                <c:pt idx="2803">
                  <c:v>903.46799999999996</c:v>
                </c:pt>
                <c:pt idx="2804">
                  <c:v>903.72500000000002</c:v>
                </c:pt>
                <c:pt idx="2805">
                  <c:v>903.98099999999999</c:v>
                </c:pt>
                <c:pt idx="2806">
                  <c:v>904.23800000000006</c:v>
                </c:pt>
                <c:pt idx="2807">
                  <c:v>904.49400000000003</c:v>
                </c:pt>
                <c:pt idx="2808">
                  <c:v>904.75</c:v>
                </c:pt>
                <c:pt idx="2809">
                  <c:v>905.00699999999995</c:v>
                </c:pt>
                <c:pt idx="2810">
                  <c:v>905.26300000000003</c:v>
                </c:pt>
                <c:pt idx="2811">
                  <c:v>905.52</c:v>
                </c:pt>
                <c:pt idx="2812">
                  <c:v>905.77599999999995</c:v>
                </c:pt>
                <c:pt idx="2813">
                  <c:v>906.03200000000004</c:v>
                </c:pt>
                <c:pt idx="2814">
                  <c:v>906.28899999999999</c:v>
                </c:pt>
                <c:pt idx="2815">
                  <c:v>906.54499999999996</c:v>
                </c:pt>
                <c:pt idx="2816">
                  <c:v>906.80100000000004</c:v>
                </c:pt>
                <c:pt idx="2817">
                  <c:v>907.05799999999999</c:v>
                </c:pt>
                <c:pt idx="2818">
                  <c:v>907.31399999999996</c:v>
                </c:pt>
                <c:pt idx="2819">
                  <c:v>907.57</c:v>
                </c:pt>
                <c:pt idx="2820">
                  <c:v>907.82600000000002</c:v>
                </c:pt>
                <c:pt idx="2821">
                  <c:v>908.08299999999997</c:v>
                </c:pt>
                <c:pt idx="2822">
                  <c:v>908.33900000000006</c:v>
                </c:pt>
                <c:pt idx="2823">
                  <c:v>908.59500000000003</c:v>
                </c:pt>
                <c:pt idx="2824">
                  <c:v>908.85199999999998</c:v>
                </c:pt>
                <c:pt idx="2825">
                  <c:v>909.10799999999995</c:v>
                </c:pt>
                <c:pt idx="2826">
                  <c:v>909.36400000000003</c:v>
                </c:pt>
                <c:pt idx="2827">
                  <c:v>909.62</c:v>
                </c:pt>
                <c:pt idx="2828">
                  <c:v>909.87599999999998</c:v>
                </c:pt>
                <c:pt idx="2829">
                  <c:v>910.13300000000004</c:v>
                </c:pt>
                <c:pt idx="2830">
                  <c:v>910.38900000000001</c:v>
                </c:pt>
                <c:pt idx="2831">
                  <c:v>910.64499999999998</c:v>
                </c:pt>
                <c:pt idx="2832">
                  <c:v>910.90099999999995</c:v>
                </c:pt>
                <c:pt idx="2833">
                  <c:v>911.15700000000004</c:v>
                </c:pt>
                <c:pt idx="2834">
                  <c:v>911.41300000000001</c:v>
                </c:pt>
                <c:pt idx="2835">
                  <c:v>911.67</c:v>
                </c:pt>
                <c:pt idx="2836">
                  <c:v>911.92600000000004</c:v>
                </c:pt>
                <c:pt idx="2837">
                  <c:v>912.18200000000002</c:v>
                </c:pt>
                <c:pt idx="2838">
                  <c:v>912.43799999999999</c:v>
                </c:pt>
                <c:pt idx="2839">
                  <c:v>912.69399999999996</c:v>
                </c:pt>
                <c:pt idx="2840">
                  <c:v>912.95</c:v>
                </c:pt>
                <c:pt idx="2841">
                  <c:v>913.20600000000002</c:v>
                </c:pt>
                <c:pt idx="2842">
                  <c:v>913.46199999999999</c:v>
                </c:pt>
                <c:pt idx="2843">
                  <c:v>913.71799999999996</c:v>
                </c:pt>
                <c:pt idx="2844">
                  <c:v>913.97400000000005</c:v>
                </c:pt>
                <c:pt idx="2845">
                  <c:v>914.23</c:v>
                </c:pt>
                <c:pt idx="2846">
                  <c:v>914.48599999999999</c:v>
                </c:pt>
                <c:pt idx="2847">
                  <c:v>914.74199999999996</c:v>
                </c:pt>
                <c:pt idx="2848">
                  <c:v>914.99800000000005</c:v>
                </c:pt>
                <c:pt idx="2849">
                  <c:v>915.25400000000002</c:v>
                </c:pt>
                <c:pt idx="2850">
                  <c:v>915.51</c:v>
                </c:pt>
                <c:pt idx="2851">
                  <c:v>915.76599999999996</c:v>
                </c:pt>
                <c:pt idx="2852">
                  <c:v>916.02200000000005</c:v>
                </c:pt>
                <c:pt idx="2853">
                  <c:v>916.27800000000002</c:v>
                </c:pt>
                <c:pt idx="2854">
                  <c:v>916.53399999999999</c:v>
                </c:pt>
                <c:pt idx="2855">
                  <c:v>916.79</c:v>
                </c:pt>
                <c:pt idx="2856">
                  <c:v>917.04600000000005</c:v>
                </c:pt>
                <c:pt idx="2857">
                  <c:v>917.30200000000002</c:v>
                </c:pt>
                <c:pt idx="2858">
                  <c:v>917.55799999999999</c:v>
                </c:pt>
                <c:pt idx="2859">
                  <c:v>917.81399999999996</c:v>
                </c:pt>
                <c:pt idx="2860">
                  <c:v>918.07</c:v>
                </c:pt>
                <c:pt idx="2861">
                  <c:v>918.32600000000002</c:v>
                </c:pt>
                <c:pt idx="2862">
                  <c:v>918.58100000000002</c:v>
                </c:pt>
                <c:pt idx="2863">
                  <c:v>918.83699999999999</c:v>
                </c:pt>
                <c:pt idx="2864">
                  <c:v>919.09299999999996</c:v>
                </c:pt>
                <c:pt idx="2865">
                  <c:v>919.34900000000005</c:v>
                </c:pt>
                <c:pt idx="2866">
                  <c:v>919.60500000000002</c:v>
                </c:pt>
                <c:pt idx="2867">
                  <c:v>919.86099999999999</c:v>
                </c:pt>
                <c:pt idx="2868">
                  <c:v>920.11599999999999</c:v>
                </c:pt>
                <c:pt idx="2869">
                  <c:v>920.37199999999996</c:v>
                </c:pt>
                <c:pt idx="2870">
                  <c:v>920.62800000000004</c:v>
                </c:pt>
                <c:pt idx="2871">
                  <c:v>920.88400000000001</c:v>
                </c:pt>
                <c:pt idx="2872">
                  <c:v>921.14</c:v>
                </c:pt>
                <c:pt idx="2873">
                  <c:v>921.39499999999998</c:v>
                </c:pt>
                <c:pt idx="2874">
                  <c:v>921.65099999999995</c:v>
                </c:pt>
                <c:pt idx="2875">
                  <c:v>921.90700000000004</c:v>
                </c:pt>
                <c:pt idx="2876">
                  <c:v>922.16300000000001</c:v>
                </c:pt>
                <c:pt idx="2877">
                  <c:v>922.41800000000001</c:v>
                </c:pt>
                <c:pt idx="2878">
                  <c:v>922.67399999999998</c:v>
                </c:pt>
                <c:pt idx="2879">
                  <c:v>922.93</c:v>
                </c:pt>
                <c:pt idx="2880">
                  <c:v>923.18499999999995</c:v>
                </c:pt>
                <c:pt idx="2881">
                  <c:v>923.44100000000003</c:v>
                </c:pt>
                <c:pt idx="2882">
                  <c:v>923.697</c:v>
                </c:pt>
                <c:pt idx="2883">
                  <c:v>923.952</c:v>
                </c:pt>
                <c:pt idx="2884">
                  <c:v>924.20799999999997</c:v>
                </c:pt>
                <c:pt idx="2885">
                  <c:v>924.46400000000006</c:v>
                </c:pt>
                <c:pt idx="2886">
                  <c:v>924.71900000000005</c:v>
                </c:pt>
                <c:pt idx="2887">
                  <c:v>924.97500000000002</c:v>
                </c:pt>
                <c:pt idx="2888">
                  <c:v>925.23099999999999</c:v>
                </c:pt>
                <c:pt idx="2889">
                  <c:v>925.48599999999999</c:v>
                </c:pt>
                <c:pt idx="2890">
                  <c:v>925.74199999999996</c:v>
                </c:pt>
                <c:pt idx="2891">
                  <c:v>925.99699999999996</c:v>
                </c:pt>
                <c:pt idx="2892">
                  <c:v>926.25300000000004</c:v>
                </c:pt>
                <c:pt idx="2893">
                  <c:v>926.50800000000004</c:v>
                </c:pt>
                <c:pt idx="2894">
                  <c:v>926.76400000000001</c:v>
                </c:pt>
                <c:pt idx="2895">
                  <c:v>927.02</c:v>
                </c:pt>
                <c:pt idx="2896">
                  <c:v>927.27499999999998</c:v>
                </c:pt>
                <c:pt idx="2897">
                  <c:v>927.53099999999995</c:v>
                </c:pt>
                <c:pt idx="2898">
                  <c:v>927.78599999999994</c:v>
                </c:pt>
                <c:pt idx="2899">
                  <c:v>928.04200000000003</c:v>
                </c:pt>
                <c:pt idx="2900">
                  <c:v>928.29700000000003</c:v>
                </c:pt>
                <c:pt idx="2901">
                  <c:v>928.553</c:v>
                </c:pt>
                <c:pt idx="2902">
                  <c:v>928.80799999999999</c:v>
                </c:pt>
                <c:pt idx="2903">
                  <c:v>929.06399999999996</c:v>
                </c:pt>
                <c:pt idx="2904">
                  <c:v>929.31899999999996</c:v>
                </c:pt>
                <c:pt idx="2905">
                  <c:v>929.57399999999996</c:v>
                </c:pt>
                <c:pt idx="2906">
                  <c:v>929.83</c:v>
                </c:pt>
                <c:pt idx="2907">
                  <c:v>930.08500000000004</c:v>
                </c:pt>
                <c:pt idx="2908">
                  <c:v>930.34100000000001</c:v>
                </c:pt>
                <c:pt idx="2909">
                  <c:v>930.596</c:v>
                </c:pt>
                <c:pt idx="2910">
                  <c:v>930.85199999999998</c:v>
                </c:pt>
                <c:pt idx="2911">
                  <c:v>931.10699999999997</c:v>
                </c:pt>
                <c:pt idx="2912">
                  <c:v>931.36199999999997</c:v>
                </c:pt>
                <c:pt idx="2913">
                  <c:v>931.61800000000005</c:v>
                </c:pt>
                <c:pt idx="2914">
                  <c:v>931.87300000000005</c:v>
                </c:pt>
                <c:pt idx="2915">
                  <c:v>932.12800000000004</c:v>
                </c:pt>
                <c:pt idx="2916">
                  <c:v>932.38400000000001</c:v>
                </c:pt>
                <c:pt idx="2917">
                  <c:v>932.63900000000001</c:v>
                </c:pt>
                <c:pt idx="2918">
                  <c:v>932.89400000000001</c:v>
                </c:pt>
                <c:pt idx="2919">
                  <c:v>933.15</c:v>
                </c:pt>
                <c:pt idx="2920">
                  <c:v>933.40499999999997</c:v>
                </c:pt>
                <c:pt idx="2921">
                  <c:v>933.66</c:v>
                </c:pt>
                <c:pt idx="2922">
                  <c:v>933.91600000000005</c:v>
                </c:pt>
                <c:pt idx="2923">
                  <c:v>934.17100000000005</c:v>
                </c:pt>
                <c:pt idx="2924">
                  <c:v>934.42600000000004</c:v>
                </c:pt>
                <c:pt idx="2925">
                  <c:v>934.68100000000004</c:v>
                </c:pt>
                <c:pt idx="2926">
                  <c:v>934.93700000000001</c:v>
                </c:pt>
                <c:pt idx="2927">
                  <c:v>935.19200000000001</c:v>
                </c:pt>
                <c:pt idx="2928">
                  <c:v>935.447</c:v>
                </c:pt>
                <c:pt idx="2929">
                  <c:v>935.702</c:v>
                </c:pt>
                <c:pt idx="2930">
                  <c:v>935.95699999999999</c:v>
                </c:pt>
                <c:pt idx="2931">
                  <c:v>936.21299999999997</c:v>
                </c:pt>
                <c:pt idx="2932">
                  <c:v>936.46799999999996</c:v>
                </c:pt>
                <c:pt idx="2933">
                  <c:v>936.72299999999996</c:v>
                </c:pt>
                <c:pt idx="2934">
                  <c:v>936.97799999999995</c:v>
                </c:pt>
                <c:pt idx="2935">
                  <c:v>937.23299999999995</c:v>
                </c:pt>
                <c:pt idx="2936">
                  <c:v>937.48800000000006</c:v>
                </c:pt>
                <c:pt idx="2937">
                  <c:v>937.74400000000003</c:v>
                </c:pt>
                <c:pt idx="2938">
                  <c:v>937.99900000000002</c:v>
                </c:pt>
                <c:pt idx="2939">
                  <c:v>938.25400000000002</c:v>
                </c:pt>
                <c:pt idx="2940">
                  <c:v>938.50900000000001</c:v>
                </c:pt>
                <c:pt idx="2941">
                  <c:v>938.76400000000001</c:v>
                </c:pt>
                <c:pt idx="2942">
                  <c:v>939.01900000000001</c:v>
                </c:pt>
                <c:pt idx="2943">
                  <c:v>939.274</c:v>
                </c:pt>
                <c:pt idx="2944">
                  <c:v>939.529</c:v>
                </c:pt>
                <c:pt idx="2945">
                  <c:v>939.78399999999999</c:v>
                </c:pt>
                <c:pt idx="2946">
                  <c:v>940.03899999999999</c:v>
                </c:pt>
                <c:pt idx="2947">
                  <c:v>940.29399999999998</c:v>
                </c:pt>
                <c:pt idx="2948">
                  <c:v>940.54899999999998</c:v>
                </c:pt>
                <c:pt idx="2949">
                  <c:v>940.80399999999997</c:v>
                </c:pt>
                <c:pt idx="2950">
                  <c:v>941.05899999999997</c:v>
                </c:pt>
                <c:pt idx="2951">
                  <c:v>941.31399999999996</c:v>
                </c:pt>
                <c:pt idx="2952">
                  <c:v>941.56899999999996</c:v>
                </c:pt>
                <c:pt idx="2953">
                  <c:v>941.82399999999996</c:v>
                </c:pt>
                <c:pt idx="2954">
                  <c:v>942.07899999999995</c:v>
                </c:pt>
                <c:pt idx="2955">
                  <c:v>942.33399999999995</c:v>
                </c:pt>
                <c:pt idx="2956">
                  <c:v>942.58900000000006</c:v>
                </c:pt>
                <c:pt idx="2957">
                  <c:v>942.84400000000005</c:v>
                </c:pt>
                <c:pt idx="2958">
                  <c:v>943.09900000000005</c:v>
                </c:pt>
                <c:pt idx="2959">
                  <c:v>943.35400000000004</c:v>
                </c:pt>
                <c:pt idx="2960">
                  <c:v>943.60900000000004</c:v>
                </c:pt>
                <c:pt idx="2961">
                  <c:v>943.86400000000003</c:v>
                </c:pt>
                <c:pt idx="2962">
                  <c:v>944.11900000000003</c:v>
                </c:pt>
                <c:pt idx="2963">
                  <c:v>944.37400000000002</c:v>
                </c:pt>
                <c:pt idx="2964">
                  <c:v>944.62900000000002</c:v>
                </c:pt>
                <c:pt idx="2965">
                  <c:v>944.88300000000004</c:v>
                </c:pt>
                <c:pt idx="2966">
                  <c:v>945.13800000000003</c:v>
                </c:pt>
                <c:pt idx="2967">
                  <c:v>945.39300000000003</c:v>
                </c:pt>
                <c:pt idx="2968">
                  <c:v>945.64800000000002</c:v>
                </c:pt>
                <c:pt idx="2969">
                  <c:v>945.90300000000002</c:v>
                </c:pt>
                <c:pt idx="2970">
                  <c:v>946.15800000000002</c:v>
                </c:pt>
                <c:pt idx="2971">
                  <c:v>946.41200000000003</c:v>
                </c:pt>
                <c:pt idx="2972">
                  <c:v>946.66700000000003</c:v>
                </c:pt>
                <c:pt idx="2973">
                  <c:v>946.92200000000003</c:v>
                </c:pt>
                <c:pt idx="2974">
                  <c:v>947.17700000000002</c:v>
                </c:pt>
                <c:pt idx="2975">
                  <c:v>947.43100000000004</c:v>
                </c:pt>
                <c:pt idx="2976">
                  <c:v>947.68600000000004</c:v>
                </c:pt>
                <c:pt idx="2977">
                  <c:v>947.94100000000003</c:v>
                </c:pt>
                <c:pt idx="2978">
                  <c:v>948.19600000000003</c:v>
                </c:pt>
                <c:pt idx="2979">
                  <c:v>948.45</c:v>
                </c:pt>
                <c:pt idx="2980">
                  <c:v>948.70500000000004</c:v>
                </c:pt>
                <c:pt idx="2981">
                  <c:v>948.96</c:v>
                </c:pt>
                <c:pt idx="2982">
                  <c:v>949.21500000000003</c:v>
                </c:pt>
                <c:pt idx="2983">
                  <c:v>949.46900000000005</c:v>
                </c:pt>
                <c:pt idx="2984">
                  <c:v>949.72400000000005</c:v>
                </c:pt>
                <c:pt idx="2985">
                  <c:v>949.97900000000004</c:v>
                </c:pt>
                <c:pt idx="2986">
                  <c:v>950.23299999999995</c:v>
                </c:pt>
                <c:pt idx="2987">
                  <c:v>950.48800000000006</c:v>
                </c:pt>
                <c:pt idx="2988">
                  <c:v>950.74199999999996</c:v>
                </c:pt>
                <c:pt idx="2989">
                  <c:v>950.99699999999996</c:v>
                </c:pt>
                <c:pt idx="2990">
                  <c:v>951.25199999999995</c:v>
                </c:pt>
                <c:pt idx="2991">
                  <c:v>951.50599999999997</c:v>
                </c:pt>
                <c:pt idx="2992">
                  <c:v>951.76099999999997</c:v>
                </c:pt>
                <c:pt idx="2993">
                  <c:v>952.01599999999996</c:v>
                </c:pt>
                <c:pt idx="2994">
                  <c:v>952.27</c:v>
                </c:pt>
                <c:pt idx="2995">
                  <c:v>952.52499999999998</c:v>
                </c:pt>
                <c:pt idx="2996">
                  <c:v>952.779</c:v>
                </c:pt>
                <c:pt idx="2997">
                  <c:v>953.03399999999999</c:v>
                </c:pt>
                <c:pt idx="2998">
                  <c:v>953.28800000000001</c:v>
                </c:pt>
                <c:pt idx="2999">
                  <c:v>953.54300000000001</c:v>
                </c:pt>
                <c:pt idx="3000">
                  <c:v>953.79700000000003</c:v>
                </c:pt>
                <c:pt idx="3001">
                  <c:v>954.05200000000002</c:v>
                </c:pt>
                <c:pt idx="3002">
                  <c:v>954.30600000000004</c:v>
                </c:pt>
                <c:pt idx="3003">
                  <c:v>954.56100000000004</c:v>
                </c:pt>
                <c:pt idx="3004">
                  <c:v>954.81500000000005</c:v>
                </c:pt>
                <c:pt idx="3005">
                  <c:v>955.07</c:v>
                </c:pt>
                <c:pt idx="3006">
                  <c:v>955.32399999999996</c:v>
                </c:pt>
                <c:pt idx="3007">
                  <c:v>955.57899999999995</c:v>
                </c:pt>
                <c:pt idx="3008">
                  <c:v>955.83299999999997</c:v>
                </c:pt>
                <c:pt idx="3009">
                  <c:v>956.08799999999997</c:v>
                </c:pt>
                <c:pt idx="3010">
                  <c:v>956.34199999999998</c:v>
                </c:pt>
                <c:pt idx="3011">
                  <c:v>956.596</c:v>
                </c:pt>
                <c:pt idx="3012">
                  <c:v>956.851</c:v>
                </c:pt>
                <c:pt idx="3013">
                  <c:v>957.10500000000002</c:v>
                </c:pt>
                <c:pt idx="3014">
                  <c:v>957.36</c:v>
                </c:pt>
                <c:pt idx="3015">
                  <c:v>957.61400000000003</c:v>
                </c:pt>
                <c:pt idx="3016">
                  <c:v>957.86800000000005</c:v>
                </c:pt>
                <c:pt idx="3017">
                  <c:v>958.12300000000005</c:v>
                </c:pt>
                <c:pt idx="3018">
                  <c:v>958.37699999999995</c:v>
                </c:pt>
                <c:pt idx="3019">
                  <c:v>958.63099999999997</c:v>
                </c:pt>
                <c:pt idx="3020">
                  <c:v>958.88599999999997</c:v>
                </c:pt>
                <c:pt idx="3021">
                  <c:v>959.14</c:v>
                </c:pt>
                <c:pt idx="3022">
                  <c:v>959.39400000000001</c:v>
                </c:pt>
                <c:pt idx="3023">
                  <c:v>959.649</c:v>
                </c:pt>
                <c:pt idx="3024">
                  <c:v>959.90300000000002</c:v>
                </c:pt>
                <c:pt idx="3025">
                  <c:v>960.11400000000003</c:v>
                </c:pt>
                <c:pt idx="3026">
                  <c:v>960.37</c:v>
                </c:pt>
                <c:pt idx="3027">
                  <c:v>960.62599999999998</c:v>
                </c:pt>
                <c:pt idx="3028">
                  <c:v>960.88199999999995</c:v>
                </c:pt>
                <c:pt idx="3029">
                  <c:v>961.13800000000003</c:v>
                </c:pt>
                <c:pt idx="3030">
                  <c:v>961.39400000000001</c:v>
                </c:pt>
                <c:pt idx="3031">
                  <c:v>961.65</c:v>
                </c:pt>
                <c:pt idx="3032">
                  <c:v>961.90599999999995</c:v>
                </c:pt>
                <c:pt idx="3033">
                  <c:v>962.16200000000003</c:v>
                </c:pt>
                <c:pt idx="3034">
                  <c:v>962.41700000000003</c:v>
                </c:pt>
                <c:pt idx="3035">
                  <c:v>962.673</c:v>
                </c:pt>
                <c:pt idx="3036">
                  <c:v>962.92899999999997</c:v>
                </c:pt>
                <c:pt idx="3037">
                  <c:v>963.18399999999997</c:v>
                </c:pt>
                <c:pt idx="3038">
                  <c:v>963.44</c:v>
                </c:pt>
                <c:pt idx="3039">
                  <c:v>963.69600000000003</c:v>
                </c:pt>
                <c:pt idx="3040">
                  <c:v>963.95100000000002</c:v>
                </c:pt>
                <c:pt idx="3041">
                  <c:v>964.20699999999999</c:v>
                </c:pt>
                <c:pt idx="3042">
                  <c:v>964.46199999999999</c:v>
                </c:pt>
                <c:pt idx="3043">
                  <c:v>964.71699999999998</c:v>
                </c:pt>
                <c:pt idx="3044">
                  <c:v>964.97299999999996</c:v>
                </c:pt>
                <c:pt idx="3045">
                  <c:v>965.22799999999995</c:v>
                </c:pt>
                <c:pt idx="3046">
                  <c:v>965.48299999999995</c:v>
                </c:pt>
                <c:pt idx="3047">
                  <c:v>965.73900000000003</c:v>
                </c:pt>
                <c:pt idx="3048">
                  <c:v>965.99400000000003</c:v>
                </c:pt>
                <c:pt idx="3049">
                  <c:v>966.24900000000002</c:v>
                </c:pt>
                <c:pt idx="3050">
                  <c:v>966.50400000000002</c:v>
                </c:pt>
                <c:pt idx="3051">
                  <c:v>966.75900000000001</c:v>
                </c:pt>
                <c:pt idx="3052">
                  <c:v>967.01400000000001</c:v>
                </c:pt>
                <c:pt idx="3053">
                  <c:v>967.26900000000001</c:v>
                </c:pt>
                <c:pt idx="3054">
                  <c:v>967.524</c:v>
                </c:pt>
                <c:pt idx="3055">
                  <c:v>967.779</c:v>
                </c:pt>
                <c:pt idx="3056">
                  <c:v>968.03399999999999</c:v>
                </c:pt>
                <c:pt idx="3057">
                  <c:v>968.28899999999999</c:v>
                </c:pt>
                <c:pt idx="3058">
                  <c:v>968.54399999999998</c:v>
                </c:pt>
                <c:pt idx="3059">
                  <c:v>968.79899999999998</c:v>
                </c:pt>
                <c:pt idx="3060">
                  <c:v>969.053</c:v>
                </c:pt>
                <c:pt idx="3061">
                  <c:v>969.30799999999999</c:v>
                </c:pt>
                <c:pt idx="3062">
                  <c:v>969.56299999999999</c:v>
                </c:pt>
                <c:pt idx="3063">
                  <c:v>969.81700000000001</c:v>
                </c:pt>
                <c:pt idx="3064">
                  <c:v>970.072</c:v>
                </c:pt>
                <c:pt idx="3065">
                  <c:v>970.327</c:v>
                </c:pt>
                <c:pt idx="3066">
                  <c:v>970.58100000000002</c:v>
                </c:pt>
                <c:pt idx="3067">
                  <c:v>970.83500000000004</c:v>
                </c:pt>
                <c:pt idx="3068">
                  <c:v>971.09</c:v>
                </c:pt>
                <c:pt idx="3069">
                  <c:v>971.34400000000005</c:v>
                </c:pt>
                <c:pt idx="3070">
                  <c:v>971.59900000000005</c:v>
                </c:pt>
                <c:pt idx="3071">
                  <c:v>971.85299999999995</c:v>
                </c:pt>
                <c:pt idx="3072">
                  <c:v>972.10699999999997</c:v>
                </c:pt>
                <c:pt idx="3073">
                  <c:v>972.36099999999999</c:v>
                </c:pt>
                <c:pt idx="3074">
                  <c:v>972.61599999999999</c:v>
                </c:pt>
                <c:pt idx="3075">
                  <c:v>972.87</c:v>
                </c:pt>
                <c:pt idx="3076">
                  <c:v>973.12400000000002</c:v>
                </c:pt>
                <c:pt idx="3077">
                  <c:v>973.37800000000004</c:v>
                </c:pt>
                <c:pt idx="3078">
                  <c:v>973.63199999999995</c:v>
                </c:pt>
                <c:pt idx="3079">
                  <c:v>973.88599999999997</c:v>
                </c:pt>
                <c:pt idx="3080">
                  <c:v>974.14</c:v>
                </c:pt>
                <c:pt idx="3081">
                  <c:v>974.39400000000001</c:v>
                </c:pt>
                <c:pt idx="3082">
                  <c:v>974.64800000000002</c:v>
                </c:pt>
                <c:pt idx="3083">
                  <c:v>974.90099999999995</c:v>
                </c:pt>
                <c:pt idx="3084">
                  <c:v>975.15499999999997</c:v>
                </c:pt>
                <c:pt idx="3085">
                  <c:v>975.40899999999999</c:v>
                </c:pt>
                <c:pt idx="3086">
                  <c:v>975.66300000000001</c:v>
                </c:pt>
                <c:pt idx="3087">
                  <c:v>975.91600000000005</c:v>
                </c:pt>
                <c:pt idx="3088">
                  <c:v>976.17</c:v>
                </c:pt>
                <c:pt idx="3089">
                  <c:v>976.42399999999998</c:v>
                </c:pt>
                <c:pt idx="3090">
                  <c:v>976.67700000000002</c:v>
                </c:pt>
                <c:pt idx="3091">
                  <c:v>976.93100000000004</c:v>
                </c:pt>
                <c:pt idx="3092">
                  <c:v>977.18399999999997</c:v>
                </c:pt>
                <c:pt idx="3093">
                  <c:v>977.43799999999999</c:v>
                </c:pt>
                <c:pt idx="3094">
                  <c:v>977.69100000000003</c:v>
                </c:pt>
                <c:pt idx="3095">
                  <c:v>977.94399999999996</c:v>
                </c:pt>
                <c:pt idx="3096">
                  <c:v>978.19799999999998</c:v>
                </c:pt>
                <c:pt idx="3097">
                  <c:v>978.45100000000002</c:v>
                </c:pt>
                <c:pt idx="3098">
                  <c:v>978.70399999999995</c:v>
                </c:pt>
                <c:pt idx="3099">
                  <c:v>978.95699999999999</c:v>
                </c:pt>
                <c:pt idx="3100">
                  <c:v>979.21</c:v>
                </c:pt>
                <c:pt idx="3101">
                  <c:v>979.46400000000006</c:v>
                </c:pt>
                <c:pt idx="3102">
                  <c:v>979.71699999999998</c:v>
                </c:pt>
                <c:pt idx="3103">
                  <c:v>979.97</c:v>
                </c:pt>
                <c:pt idx="3104">
                  <c:v>980.22299999999996</c:v>
                </c:pt>
                <c:pt idx="3105">
                  <c:v>980.476</c:v>
                </c:pt>
                <c:pt idx="3106">
                  <c:v>980.72900000000004</c:v>
                </c:pt>
                <c:pt idx="3107">
                  <c:v>980.98099999999999</c:v>
                </c:pt>
                <c:pt idx="3108">
                  <c:v>981.23400000000004</c:v>
                </c:pt>
                <c:pt idx="3109">
                  <c:v>981.48699999999997</c:v>
                </c:pt>
                <c:pt idx="3110">
                  <c:v>981.74</c:v>
                </c:pt>
                <c:pt idx="3111">
                  <c:v>981.99300000000005</c:v>
                </c:pt>
                <c:pt idx="3112">
                  <c:v>982.245</c:v>
                </c:pt>
                <c:pt idx="3113">
                  <c:v>982.49800000000005</c:v>
                </c:pt>
                <c:pt idx="3114">
                  <c:v>982.75</c:v>
                </c:pt>
                <c:pt idx="3115">
                  <c:v>983.00300000000004</c:v>
                </c:pt>
                <c:pt idx="3116">
                  <c:v>983.25599999999997</c:v>
                </c:pt>
                <c:pt idx="3117">
                  <c:v>983.50800000000004</c:v>
                </c:pt>
                <c:pt idx="3118">
                  <c:v>983.76</c:v>
                </c:pt>
                <c:pt idx="3119">
                  <c:v>984.01300000000003</c:v>
                </c:pt>
                <c:pt idx="3120">
                  <c:v>984.26499999999999</c:v>
                </c:pt>
                <c:pt idx="3121">
                  <c:v>984.51800000000003</c:v>
                </c:pt>
                <c:pt idx="3122">
                  <c:v>984.77</c:v>
                </c:pt>
                <c:pt idx="3123">
                  <c:v>985.02200000000005</c:v>
                </c:pt>
                <c:pt idx="3124">
                  <c:v>985.274</c:v>
                </c:pt>
                <c:pt idx="3125">
                  <c:v>985.52599999999995</c:v>
                </c:pt>
                <c:pt idx="3126">
                  <c:v>985.779</c:v>
                </c:pt>
                <c:pt idx="3127">
                  <c:v>986.03099999999995</c:v>
                </c:pt>
                <c:pt idx="3128">
                  <c:v>986.28300000000002</c:v>
                </c:pt>
                <c:pt idx="3129">
                  <c:v>986.53499999999997</c:v>
                </c:pt>
                <c:pt idx="3130">
                  <c:v>986.78700000000003</c:v>
                </c:pt>
                <c:pt idx="3131">
                  <c:v>987.03899999999999</c:v>
                </c:pt>
                <c:pt idx="3132">
                  <c:v>987.29</c:v>
                </c:pt>
                <c:pt idx="3133">
                  <c:v>987.54200000000003</c:v>
                </c:pt>
                <c:pt idx="3134">
                  <c:v>987.79399999999998</c:v>
                </c:pt>
                <c:pt idx="3135">
                  <c:v>988.04600000000005</c:v>
                </c:pt>
                <c:pt idx="3136">
                  <c:v>988.298</c:v>
                </c:pt>
                <c:pt idx="3137">
                  <c:v>988.54899999999998</c:v>
                </c:pt>
                <c:pt idx="3138">
                  <c:v>988.80100000000004</c:v>
                </c:pt>
                <c:pt idx="3139">
                  <c:v>989.053</c:v>
                </c:pt>
                <c:pt idx="3140">
                  <c:v>989.30399999999997</c:v>
                </c:pt>
                <c:pt idx="3141">
                  <c:v>989.55600000000004</c:v>
                </c:pt>
                <c:pt idx="3142">
                  <c:v>989.80700000000002</c:v>
                </c:pt>
                <c:pt idx="3143">
                  <c:v>990.05899999999997</c:v>
                </c:pt>
                <c:pt idx="3144">
                  <c:v>990.31</c:v>
                </c:pt>
                <c:pt idx="3145">
                  <c:v>990.56100000000004</c:v>
                </c:pt>
                <c:pt idx="3146">
                  <c:v>990.81299999999999</c:v>
                </c:pt>
                <c:pt idx="3147">
                  <c:v>991.06399999999996</c:v>
                </c:pt>
                <c:pt idx="3148">
                  <c:v>991.31500000000005</c:v>
                </c:pt>
                <c:pt idx="3149">
                  <c:v>991.56600000000003</c:v>
                </c:pt>
                <c:pt idx="3150">
                  <c:v>991.81799999999998</c:v>
                </c:pt>
                <c:pt idx="3151">
                  <c:v>992.06899999999996</c:v>
                </c:pt>
                <c:pt idx="3152">
                  <c:v>992.32</c:v>
                </c:pt>
                <c:pt idx="3153">
                  <c:v>992.57100000000003</c:v>
                </c:pt>
                <c:pt idx="3154">
                  <c:v>992.822</c:v>
                </c:pt>
                <c:pt idx="3155">
                  <c:v>993.07299999999998</c:v>
                </c:pt>
                <c:pt idx="3156">
                  <c:v>993.32399999999996</c:v>
                </c:pt>
                <c:pt idx="3157">
                  <c:v>993.57500000000005</c:v>
                </c:pt>
                <c:pt idx="3158">
                  <c:v>993.82600000000002</c:v>
                </c:pt>
                <c:pt idx="3159">
                  <c:v>994.07600000000002</c:v>
                </c:pt>
                <c:pt idx="3160">
                  <c:v>994.327</c:v>
                </c:pt>
                <c:pt idx="3161">
                  <c:v>994.57799999999997</c:v>
                </c:pt>
                <c:pt idx="3162">
                  <c:v>994.82899999999995</c:v>
                </c:pt>
                <c:pt idx="3163">
                  <c:v>995.07899999999995</c:v>
                </c:pt>
                <c:pt idx="3164">
                  <c:v>995.33</c:v>
                </c:pt>
                <c:pt idx="3165">
                  <c:v>995.58</c:v>
                </c:pt>
                <c:pt idx="3166">
                  <c:v>995.83100000000002</c:v>
                </c:pt>
                <c:pt idx="3167">
                  <c:v>996.08100000000002</c:v>
                </c:pt>
                <c:pt idx="3168">
                  <c:v>996.33199999999999</c:v>
                </c:pt>
                <c:pt idx="3169">
                  <c:v>996.58199999999999</c:v>
                </c:pt>
                <c:pt idx="3170">
                  <c:v>996.83299999999997</c:v>
                </c:pt>
                <c:pt idx="3171">
                  <c:v>997.08299999999997</c:v>
                </c:pt>
                <c:pt idx="3172">
                  <c:v>997.33299999999997</c:v>
                </c:pt>
                <c:pt idx="3173">
                  <c:v>997.58399999999995</c:v>
                </c:pt>
                <c:pt idx="3174">
                  <c:v>997.83399999999995</c:v>
                </c:pt>
                <c:pt idx="3175">
                  <c:v>998.08399999999995</c:v>
                </c:pt>
                <c:pt idx="3176">
                  <c:v>998.33399999999995</c:v>
                </c:pt>
                <c:pt idx="3177">
                  <c:v>998.58399999999995</c:v>
                </c:pt>
                <c:pt idx="3178">
                  <c:v>998.83399999999995</c:v>
                </c:pt>
                <c:pt idx="3179">
                  <c:v>999.08399999999995</c:v>
                </c:pt>
                <c:pt idx="3180">
                  <c:v>999.33399999999995</c:v>
                </c:pt>
                <c:pt idx="3181">
                  <c:v>999.58399999999995</c:v>
                </c:pt>
                <c:pt idx="3182">
                  <c:v>999.83399999999995</c:v>
                </c:pt>
                <c:pt idx="3183">
                  <c:v>1000.08</c:v>
                </c:pt>
                <c:pt idx="3184">
                  <c:v>1000.33</c:v>
                </c:pt>
                <c:pt idx="3185">
                  <c:v>1000.58</c:v>
                </c:pt>
                <c:pt idx="3186">
                  <c:v>1000.83</c:v>
                </c:pt>
                <c:pt idx="3187">
                  <c:v>1001.08</c:v>
                </c:pt>
                <c:pt idx="3188">
                  <c:v>1001.33</c:v>
                </c:pt>
                <c:pt idx="3189">
                  <c:v>1001.58</c:v>
                </c:pt>
                <c:pt idx="3190">
                  <c:v>1001.83</c:v>
                </c:pt>
                <c:pt idx="3191">
                  <c:v>1002.08</c:v>
                </c:pt>
                <c:pt idx="3192">
                  <c:v>1002.33</c:v>
                </c:pt>
                <c:pt idx="3193">
                  <c:v>1002.58</c:v>
                </c:pt>
                <c:pt idx="3194">
                  <c:v>1002.83</c:v>
                </c:pt>
                <c:pt idx="3195">
                  <c:v>1003.08</c:v>
                </c:pt>
                <c:pt idx="3196">
                  <c:v>1003.33</c:v>
                </c:pt>
                <c:pt idx="3197">
                  <c:v>1003.58</c:v>
                </c:pt>
                <c:pt idx="3198">
                  <c:v>1003.83</c:v>
                </c:pt>
                <c:pt idx="3199">
                  <c:v>1004.08</c:v>
                </c:pt>
                <c:pt idx="3200">
                  <c:v>1004.33</c:v>
                </c:pt>
                <c:pt idx="3201">
                  <c:v>1004.57</c:v>
                </c:pt>
                <c:pt idx="3202">
                  <c:v>1004.82</c:v>
                </c:pt>
                <c:pt idx="3203">
                  <c:v>1005.07</c:v>
                </c:pt>
                <c:pt idx="3204">
                  <c:v>1005.32</c:v>
                </c:pt>
                <c:pt idx="3205">
                  <c:v>1005.57</c:v>
                </c:pt>
                <c:pt idx="3206">
                  <c:v>1005.82</c:v>
                </c:pt>
                <c:pt idx="3207">
                  <c:v>1006.07</c:v>
                </c:pt>
                <c:pt idx="3208">
                  <c:v>1006.32</c:v>
                </c:pt>
                <c:pt idx="3209">
                  <c:v>1006.57</c:v>
                </c:pt>
                <c:pt idx="3210">
                  <c:v>1006.82</c:v>
                </c:pt>
                <c:pt idx="3211">
                  <c:v>1007.06</c:v>
                </c:pt>
                <c:pt idx="3212">
                  <c:v>1007.31</c:v>
                </c:pt>
                <c:pt idx="3213">
                  <c:v>1007.56</c:v>
                </c:pt>
                <c:pt idx="3214">
                  <c:v>1007.81</c:v>
                </c:pt>
                <c:pt idx="3215">
                  <c:v>1008.06</c:v>
                </c:pt>
                <c:pt idx="3216">
                  <c:v>1008.31</c:v>
                </c:pt>
                <c:pt idx="3217">
                  <c:v>1008.56</c:v>
                </c:pt>
                <c:pt idx="3218">
                  <c:v>1008.8</c:v>
                </c:pt>
                <c:pt idx="3219">
                  <c:v>1009.05</c:v>
                </c:pt>
                <c:pt idx="3220">
                  <c:v>1009.3</c:v>
                </c:pt>
                <c:pt idx="3221">
                  <c:v>1009.55</c:v>
                </c:pt>
                <c:pt idx="3222">
                  <c:v>1009.8</c:v>
                </c:pt>
                <c:pt idx="3223">
                  <c:v>1010.05</c:v>
                </c:pt>
                <c:pt idx="3224">
                  <c:v>1010.29</c:v>
                </c:pt>
                <c:pt idx="3225">
                  <c:v>1010.54</c:v>
                </c:pt>
                <c:pt idx="3226">
                  <c:v>1010.79</c:v>
                </c:pt>
                <c:pt idx="3227">
                  <c:v>1011.04</c:v>
                </c:pt>
                <c:pt idx="3228">
                  <c:v>1011.29</c:v>
                </c:pt>
                <c:pt idx="3229">
                  <c:v>1011.53</c:v>
                </c:pt>
                <c:pt idx="3230">
                  <c:v>1011.78</c:v>
                </c:pt>
                <c:pt idx="3231">
                  <c:v>1012.03</c:v>
                </c:pt>
                <c:pt idx="3232">
                  <c:v>1012.28</c:v>
                </c:pt>
                <c:pt idx="3233">
                  <c:v>1012.53</c:v>
                </c:pt>
                <c:pt idx="3234">
                  <c:v>1012.77</c:v>
                </c:pt>
                <c:pt idx="3235">
                  <c:v>1013.02</c:v>
                </c:pt>
                <c:pt idx="3236">
                  <c:v>1013.27</c:v>
                </c:pt>
                <c:pt idx="3237">
                  <c:v>1013.52</c:v>
                </c:pt>
                <c:pt idx="3238">
                  <c:v>1013.77</c:v>
                </c:pt>
                <c:pt idx="3239">
                  <c:v>1014.01</c:v>
                </c:pt>
                <c:pt idx="3240">
                  <c:v>1014.26</c:v>
                </c:pt>
                <c:pt idx="3241">
                  <c:v>1014.51</c:v>
                </c:pt>
                <c:pt idx="3242">
                  <c:v>1014.76</c:v>
                </c:pt>
                <c:pt idx="3243">
                  <c:v>1015</c:v>
                </c:pt>
                <c:pt idx="3244">
                  <c:v>1015.25</c:v>
                </c:pt>
                <c:pt idx="3245">
                  <c:v>1015.5</c:v>
                </c:pt>
                <c:pt idx="3246">
                  <c:v>1015.75</c:v>
                </c:pt>
                <c:pt idx="3247">
                  <c:v>1015.99</c:v>
                </c:pt>
                <c:pt idx="3248">
                  <c:v>1016.24</c:v>
                </c:pt>
                <c:pt idx="3249">
                  <c:v>1016.49</c:v>
                </c:pt>
                <c:pt idx="3250">
                  <c:v>1016.73</c:v>
                </c:pt>
                <c:pt idx="3251">
                  <c:v>1016.98</c:v>
                </c:pt>
                <c:pt idx="3252">
                  <c:v>1017.23</c:v>
                </c:pt>
                <c:pt idx="3253">
                  <c:v>1017.48</c:v>
                </c:pt>
                <c:pt idx="3254">
                  <c:v>1017.72</c:v>
                </c:pt>
                <c:pt idx="3255">
                  <c:v>1017.97</c:v>
                </c:pt>
                <c:pt idx="3256">
                  <c:v>1018.22</c:v>
                </c:pt>
                <c:pt idx="3257">
                  <c:v>1018.46</c:v>
                </c:pt>
                <c:pt idx="3258">
                  <c:v>1018.71</c:v>
                </c:pt>
                <c:pt idx="3259">
                  <c:v>1018.96</c:v>
                </c:pt>
                <c:pt idx="3260">
                  <c:v>1019.2</c:v>
                </c:pt>
                <c:pt idx="3261">
                  <c:v>1019.45</c:v>
                </c:pt>
                <c:pt idx="3262">
                  <c:v>1019.7</c:v>
                </c:pt>
                <c:pt idx="3263">
                  <c:v>1019.94</c:v>
                </c:pt>
                <c:pt idx="3264">
                  <c:v>1020.19</c:v>
                </c:pt>
                <c:pt idx="3265">
                  <c:v>1020.44</c:v>
                </c:pt>
                <c:pt idx="3266">
                  <c:v>1020.68</c:v>
                </c:pt>
                <c:pt idx="3267">
                  <c:v>1020.93</c:v>
                </c:pt>
                <c:pt idx="3268">
                  <c:v>1021.18</c:v>
                </c:pt>
                <c:pt idx="3269">
                  <c:v>1021.42</c:v>
                </c:pt>
                <c:pt idx="3270">
                  <c:v>1021.67</c:v>
                </c:pt>
                <c:pt idx="3271">
                  <c:v>1021.92</c:v>
                </c:pt>
                <c:pt idx="3272">
                  <c:v>1022.16</c:v>
                </c:pt>
                <c:pt idx="3273">
                  <c:v>1022.41</c:v>
                </c:pt>
                <c:pt idx="3274">
                  <c:v>1022.66</c:v>
                </c:pt>
                <c:pt idx="3275">
                  <c:v>1022.9</c:v>
                </c:pt>
                <c:pt idx="3276">
                  <c:v>1023.15</c:v>
                </c:pt>
                <c:pt idx="3277">
                  <c:v>1023.39</c:v>
                </c:pt>
                <c:pt idx="3278">
                  <c:v>1023.64</c:v>
                </c:pt>
                <c:pt idx="3279">
                  <c:v>1023.89</c:v>
                </c:pt>
                <c:pt idx="3280">
                  <c:v>1024.1300000000001</c:v>
                </c:pt>
                <c:pt idx="3281">
                  <c:v>1024.3800000000001</c:v>
                </c:pt>
                <c:pt idx="3282">
                  <c:v>1024.6199999999999</c:v>
                </c:pt>
                <c:pt idx="3283">
                  <c:v>1024.8699999999999</c:v>
                </c:pt>
                <c:pt idx="3284">
                  <c:v>1025.1199999999999</c:v>
                </c:pt>
                <c:pt idx="3285">
                  <c:v>1025.3599999999999</c:v>
                </c:pt>
                <c:pt idx="3286">
                  <c:v>1025.6099999999999</c:v>
                </c:pt>
                <c:pt idx="3287">
                  <c:v>1025.8499999999999</c:v>
                </c:pt>
                <c:pt idx="3288">
                  <c:v>1026.0999999999999</c:v>
                </c:pt>
                <c:pt idx="3289">
                  <c:v>1026.3399999999999</c:v>
                </c:pt>
                <c:pt idx="3290">
                  <c:v>1026.5899999999999</c:v>
                </c:pt>
                <c:pt idx="3291">
                  <c:v>1026.8399999999999</c:v>
                </c:pt>
                <c:pt idx="3292">
                  <c:v>1027.08</c:v>
                </c:pt>
                <c:pt idx="3293">
                  <c:v>1027.33</c:v>
                </c:pt>
                <c:pt idx="3294">
                  <c:v>1027.57</c:v>
                </c:pt>
                <c:pt idx="3295">
                  <c:v>1027.82</c:v>
                </c:pt>
                <c:pt idx="3296">
                  <c:v>1028.06</c:v>
                </c:pt>
                <c:pt idx="3297">
                  <c:v>1028.31</c:v>
                </c:pt>
                <c:pt idx="3298">
                  <c:v>1028.55</c:v>
                </c:pt>
                <c:pt idx="3299">
                  <c:v>1028.8</c:v>
                </c:pt>
                <c:pt idx="3300">
                  <c:v>1029.04</c:v>
                </c:pt>
                <c:pt idx="3301">
                  <c:v>1029.29</c:v>
                </c:pt>
                <c:pt idx="3302">
                  <c:v>1029.53</c:v>
                </c:pt>
                <c:pt idx="3303">
                  <c:v>1029.78</c:v>
                </c:pt>
                <c:pt idx="3304">
                  <c:v>1030.02</c:v>
                </c:pt>
                <c:pt idx="3305">
                  <c:v>1030.27</c:v>
                </c:pt>
                <c:pt idx="3306">
                  <c:v>1030.51</c:v>
                </c:pt>
                <c:pt idx="3307">
                  <c:v>1030.76</c:v>
                </c:pt>
                <c:pt idx="3308">
                  <c:v>1031</c:v>
                </c:pt>
                <c:pt idx="3309">
                  <c:v>1031.25</c:v>
                </c:pt>
                <c:pt idx="3310">
                  <c:v>1031.49</c:v>
                </c:pt>
                <c:pt idx="3311">
                  <c:v>1031.74</c:v>
                </c:pt>
                <c:pt idx="3312">
                  <c:v>1031.98</c:v>
                </c:pt>
                <c:pt idx="3313">
                  <c:v>1032.23</c:v>
                </c:pt>
                <c:pt idx="3314">
                  <c:v>1032.47</c:v>
                </c:pt>
                <c:pt idx="3315">
                  <c:v>1032.72</c:v>
                </c:pt>
                <c:pt idx="3316">
                  <c:v>1032.96</c:v>
                </c:pt>
                <c:pt idx="3317">
                  <c:v>1033.21</c:v>
                </c:pt>
                <c:pt idx="3318">
                  <c:v>1033.45</c:v>
                </c:pt>
                <c:pt idx="3319">
                  <c:v>1033.7</c:v>
                </c:pt>
                <c:pt idx="3320">
                  <c:v>1033.94</c:v>
                </c:pt>
                <c:pt idx="3321">
                  <c:v>1034.18</c:v>
                </c:pt>
                <c:pt idx="3322">
                  <c:v>1034.43</c:v>
                </c:pt>
                <c:pt idx="3323">
                  <c:v>1034.67</c:v>
                </c:pt>
                <c:pt idx="3324">
                  <c:v>1034.92</c:v>
                </c:pt>
                <c:pt idx="3325">
                  <c:v>1035.1600000000001</c:v>
                </c:pt>
                <c:pt idx="3326">
                  <c:v>1035.4100000000001</c:v>
                </c:pt>
                <c:pt idx="3327">
                  <c:v>1035.6500000000001</c:v>
                </c:pt>
                <c:pt idx="3328">
                  <c:v>1035.8900000000001</c:v>
                </c:pt>
                <c:pt idx="3329">
                  <c:v>1036.1400000000001</c:v>
                </c:pt>
                <c:pt idx="3330">
                  <c:v>1036.3800000000001</c:v>
                </c:pt>
                <c:pt idx="3331">
                  <c:v>1036.6300000000001</c:v>
                </c:pt>
                <c:pt idx="3332">
                  <c:v>1036.8699999999999</c:v>
                </c:pt>
                <c:pt idx="3333">
                  <c:v>1037.1099999999999</c:v>
                </c:pt>
                <c:pt idx="3334">
                  <c:v>1037.3599999999999</c:v>
                </c:pt>
                <c:pt idx="3335">
                  <c:v>1037.5999999999999</c:v>
                </c:pt>
                <c:pt idx="3336">
                  <c:v>1037.8499999999999</c:v>
                </c:pt>
                <c:pt idx="3337">
                  <c:v>1038.0899999999999</c:v>
                </c:pt>
                <c:pt idx="3338">
                  <c:v>1038.33</c:v>
                </c:pt>
                <c:pt idx="3339">
                  <c:v>1038.58</c:v>
                </c:pt>
                <c:pt idx="3340">
                  <c:v>1038.82</c:v>
                </c:pt>
                <c:pt idx="3341">
                  <c:v>1039.06</c:v>
                </c:pt>
                <c:pt idx="3342">
                  <c:v>1039.31</c:v>
                </c:pt>
                <c:pt idx="3343">
                  <c:v>1039.55</c:v>
                </c:pt>
                <c:pt idx="3344">
                  <c:v>1039.79</c:v>
                </c:pt>
                <c:pt idx="3345">
                  <c:v>1040.04</c:v>
                </c:pt>
                <c:pt idx="3346">
                  <c:v>1040.28</c:v>
                </c:pt>
                <c:pt idx="3347">
                  <c:v>1040.52</c:v>
                </c:pt>
                <c:pt idx="3348">
                  <c:v>1040.77</c:v>
                </c:pt>
                <c:pt idx="3349">
                  <c:v>1041.01</c:v>
                </c:pt>
                <c:pt idx="3350">
                  <c:v>1041.25</c:v>
                </c:pt>
                <c:pt idx="3351">
                  <c:v>1041.5</c:v>
                </c:pt>
                <c:pt idx="3352">
                  <c:v>1041.74</c:v>
                </c:pt>
                <c:pt idx="3353">
                  <c:v>1041.98</c:v>
                </c:pt>
                <c:pt idx="3354">
                  <c:v>1042.23</c:v>
                </c:pt>
                <c:pt idx="3355">
                  <c:v>1042.47</c:v>
                </c:pt>
                <c:pt idx="3356">
                  <c:v>1042.71</c:v>
                </c:pt>
                <c:pt idx="3357">
                  <c:v>1042.96</c:v>
                </c:pt>
                <c:pt idx="3358">
                  <c:v>1043.2</c:v>
                </c:pt>
                <c:pt idx="3359">
                  <c:v>1043.44</c:v>
                </c:pt>
                <c:pt idx="3360">
                  <c:v>1043.68</c:v>
                </c:pt>
                <c:pt idx="3361">
                  <c:v>1043.93</c:v>
                </c:pt>
                <c:pt idx="3362">
                  <c:v>1044.17</c:v>
                </c:pt>
                <c:pt idx="3363">
                  <c:v>1044.4100000000001</c:v>
                </c:pt>
                <c:pt idx="3364">
                  <c:v>1044.6600000000001</c:v>
                </c:pt>
                <c:pt idx="3365">
                  <c:v>1044.9000000000001</c:v>
                </c:pt>
                <c:pt idx="3366">
                  <c:v>1045.1400000000001</c:v>
                </c:pt>
                <c:pt idx="3367">
                  <c:v>1045.3800000000001</c:v>
                </c:pt>
                <c:pt idx="3368">
                  <c:v>1045.6300000000001</c:v>
                </c:pt>
                <c:pt idx="3369">
                  <c:v>1045.8699999999999</c:v>
                </c:pt>
                <c:pt idx="3370">
                  <c:v>1046.1099999999999</c:v>
                </c:pt>
                <c:pt idx="3371">
                  <c:v>1046.3499999999999</c:v>
                </c:pt>
                <c:pt idx="3372">
                  <c:v>1046.5999999999999</c:v>
                </c:pt>
                <c:pt idx="3373">
                  <c:v>1046.8399999999999</c:v>
                </c:pt>
                <c:pt idx="3374">
                  <c:v>1047.08</c:v>
                </c:pt>
                <c:pt idx="3375">
                  <c:v>1047.32</c:v>
                </c:pt>
                <c:pt idx="3376">
                  <c:v>1047.56</c:v>
                </c:pt>
                <c:pt idx="3377">
                  <c:v>1047.81</c:v>
                </c:pt>
                <c:pt idx="3378">
                  <c:v>1048.05</c:v>
                </c:pt>
                <c:pt idx="3379">
                  <c:v>1048.29</c:v>
                </c:pt>
                <c:pt idx="3380">
                  <c:v>1048.53</c:v>
                </c:pt>
                <c:pt idx="3381">
                  <c:v>1048.78</c:v>
                </c:pt>
                <c:pt idx="3382">
                  <c:v>1049.02</c:v>
                </c:pt>
                <c:pt idx="3383">
                  <c:v>1049.26</c:v>
                </c:pt>
                <c:pt idx="3384">
                  <c:v>1049.5</c:v>
                </c:pt>
                <c:pt idx="3385">
                  <c:v>1049.74</c:v>
                </c:pt>
                <c:pt idx="3386">
                  <c:v>1049.98</c:v>
                </c:pt>
                <c:pt idx="3387">
                  <c:v>1050.23</c:v>
                </c:pt>
                <c:pt idx="3388">
                  <c:v>1050.47</c:v>
                </c:pt>
                <c:pt idx="3389">
                  <c:v>1050.71</c:v>
                </c:pt>
                <c:pt idx="3390">
                  <c:v>1050.95</c:v>
                </c:pt>
                <c:pt idx="3391">
                  <c:v>1051.19</c:v>
                </c:pt>
                <c:pt idx="3392">
                  <c:v>1051.43</c:v>
                </c:pt>
                <c:pt idx="3393">
                  <c:v>1051.68</c:v>
                </c:pt>
                <c:pt idx="3394">
                  <c:v>1051.92</c:v>
                </c:pt>
                <c:pt idx="3395">
                  <c:v>1052.1600000000001</c:v>
                </c:pt>
                <c:pt idx="3396">
                  <c:v>1052.4000000000001</c:v>
                </c:pt>
                <c:pt idx="3397">
                  <c:v>1052.6400000000001</c:v>
                </c:pt>
                <c:pt idx="3398">
                  <c:v>1052.8800000000001</c:v>
                </c:pt>
                <c:pt idx="3399">
                  <c:v>1053.1199999999999</c:v>
                </c:pt>
                <c:pt idx="3400">
                  <c:v>1053.3699999999999</c:v>
                </c:pt>
                <c:pt idx="3401">
                  <c:v>1053.6099999999999</c:v>
                </c:pt>
                <c:pt idx="3402">
                  <c:v>1053.8499999999999</c:v>
                </c:pt>
                <c:pt idx="3403">
                  <c:v>1054.0899999999999</c:v>
                </c:pt>
                <c:pt idx="3404">
                  <c:v>1054.33</c:v>
                </c:pt>
                <c:pt idx="3405">
                  <c:v>1054.57</c:v>
                </c:pt>
                <c:pt idx="3406">
                  <c:v>1054.81</c:v>
                </c:pt>
                <c:pt idx="3407">
                  <c:v>1055.05</c:v>
                </c:pt>
                <c:pt idx="3408">
                  <c:v>1055.29</c:v>
                </c:pt>
                <c:pt idx="3409">
                  <c:v>1055.54</c:v>
                </c:pt>
                <c:pt idx="3410">
                  <c:v>1055.78</c:v>
                </c:pt>
                <c:pt idx="3411">
                  <c:v>1056.02</c:v>
                </c:pt>
                <c:pt idx="3412">
                  <c:v>1056.26</c:v>
                </c:pt>
                <c:pt idx="3413">
                  <c:v>1056.5</c:v>
                </c:pt>
                <c:pt idx="3414">
                  <c:v>1056.74</c:v>
                </c:pt>
                <c:pt idx="3415">
                  <c:v>1056.98</c:v>
                </c:pt>
                <c:pt idx="3416">
                  <c:v>1057.22</c:v>
                </c:pt>
                <c:pt idx="3417">
                  <c:v>1057.46</c:v>
                </c:pt>
                <c:pt idx="3418">
                  <c:v>1057.7</c:v>
                </c:pt>
                <c:pt idx="3419">
                  <c:v>1057.94</c:v>
                </c:pt>
                <c:pt idx="3420">
                  <c:v>1058.18</c:v>
                </c:pt>
                <c:pt idx="3421">
                  <c:v>1058.42</c:v>
                </c:pt>
                <c:pt idx="3422">
                  <c:v>1058.6600000000001</c:v>
                </c:pt>
                <c:pt idx="3423">
                  <c:v>1058.9000000000001</c:v>
                </c:pt>
                <c:pt idx="3424">
                  <c:v>1059.1400000000001</c:v>
                </c:pt>
                <c:pt idx="3425">
                  <c:v>1059.3800000000001</c:v>
                </c:pt>
                <c:pt idx="3426">
                  <c:v>1059.6199999999999</c:v>
                </c:pt>
                <c:pt idx="3427">
                  <c:v>1059.8599999999999</c:v>
                </c:pt>
                <c:pt idx="3428">
                  <c:v>1060.0999999999999</c:v>
                </c:pt>
                <c:pt idx="3429">
                  <c:v>1060.3399999999999</c:v>
                </c:pt>
                <c:pt idx="3430">
                  <c:v>1060.58</c:v>
                </c:pt>
                <c:pt idx="3431">
                  <c:v>1060.82</c:v>
                </c:pt>
                <c:pt idx="3432">
                  <c:v>1061.06</c:v>
                </c:pt>
                <c:pt idx="3433">
                  <c:v>1061.3</c:v>
                </c:pt>
                <c:pt idx="3434">
                  <c:v>1061.54</c:v>
                </c:pt>
                <c:pt idx="3435">
                  <c:v>1061.78</c:v>
                </c:pt>
                <c:pt idx="3436">
                  <c:v>1062.02</c:v>
                </c:pt>
                <c:pt idx="3437">
                  <c:v>1062.26</c:v>
                </c:pt>
                <c:pt idx="3438">
                  <c:v>1062.5</c:v>
                </c:pt>
                <c:pt idx="3439">
                  <c:v>1062.74</c:v>
                </c:pt>
                <c:pt idx="3440">
                  <c:v>1062.98</c:v>
                </c:pt>
                <c:pt idx="3441">
                  <c:v>1063.22</c:v>
                </c:pt>
                <c:pt idx="3442">
                  <c:v>1063.46</c:v>
                </c:pt>
                <c:pt idx="3443">
                  <c:v>1063.7</c:v>
                </c:pt>
                <c:pt idx="3444">
                  <c:v>1063.94</c:v>
                </c:pt>
                <c:pt idx="3445">
                  <c:v>1064.18</c:v>
                </c:pt>
                <c:pt idx="3446">
                  <c:v>1064.42</c:v>
                </c:pt>
                <c:pt idx="3447">
                  <c:v>1064.6600000000001</c:v>
                </c:pt>
                <c:pt idx="3448">
                  <c:v>1064.9000000000001</c:v>
                </c:pt>
                <c:pt idx="3449">
                  <c:v>1065.1400000000001</c:v>
                </c:pt>
                <c:pt idx="3450">
                  <c:v>1065.3800000000001</c:v>
                </c:pt>
                <c:pt idx="3451">
                  <c:v>1065.6199999999999</c:v>
                </c:pt>
                <c:pt idx="3452">
                  <c:v>1065.8599999999999</c:v>
                </c:pt>
                <c:pt idx="3453">
                  <c:v>1066.0999999999999</c:v>
                </c:pt>
                <c:pt idx="3454">
                  <c:v>1066.33</c:v>
                </c:pt>
                <c:pt idx="3455">
                  <c:v>1066.57</c:v>
                </c:pt>
                <c:pt idx="3456">
                  <c:v>1066.81</c:v>
                </c:pt>
                <c:pt idx="3457">
                  <c:v>1067.05</c:v>
                </c:pt>
                <c:pt idx="3458">
                  <c:v>1067.29</c:v>
                </c:pt>
                <c:pt idx="3459">
                  <c:v>1067.53</c:v>
                </c:pt>
                <c:pt idx="3460">
                  <c:v>1067.77</c:v>
                </c:pt>
                <c:pt idx="3461">
                  <c:v>1068.01</c:v>
                </c:pt>
                <c:pt idx="3462">
                  <c:v>1068.25</c:v>
                </c:pt>
                <c:pt idx="3463">
                  <c:v>1068.48</c:v>
                </c:pt>
                <c:pt idx="3464">
                  <c:v>1068.72</c:v>
                </c:pt>
                <c:pt idx="3465">
                  <c:v>1068.96</c:v>
                </c:pt>
                <c:pt idx="3466">
                  <c:v>1069.2</c:v>
                </c:pt>
                <c:pt idx="3467">
                  <c:v>1069.44</c:v>
                </c:pt>
                <c:pt idx="3468">
                  <c:v>1069.68</c:v>
                </c:pt>
                <c:pt idx="3469">
                  <c:v>1069.92</c:v>
                </c:pt>
                <c:pt idx="3470">
                  <c:v>1070.1500000000001</c:v>
                </c:pt>
                <c:pt idx="3471">
                  <c:v>1070.3900000000001</c:v>
                </c:pt>
                <c:pt idx="3472">
                  <c:v>1070.6300000000001</c:v>
                </c:pt>
                <c:pt idx="3473">
                  <c:v>1070.8699999999999</c:v>
                </c:pt>
                <c:pt idx="3474">
                  <c:v>1071.1099999999999</c:v>
                </c:pt>
                <c:pt idx="3475">
                  <c:v>1071.3499999999999</c:v>
                </c:pt>
                <c:pt idx="3476">
                  <c:v>1071.5899999999999</c:v>
                </c:pt>
                <c:pt idx="3477">
                  <c:v>1071.82</c:v>
                </c:pt>
                <c:pt idx="3478">
                  <c:v>1072.06</c:v>
                </c:pt>
                <c:pt idx="3479">
                  <c:v>1072.3</c:v>
                </c:pt>
                <c:pt idx="3480">
                  <c:v>1072.54</c:v>
                </c:pt>
                <c:pt idx="3481">
                  <c:v>1072.78</c:v>
                </c:pt>
                <c:pt idx="3482">
                  <c:v>1073.01</c:v>
                </c:pt>
              </c:numCache>
            </c:numRef>
          </c:xVal>
          <c:yVal>
            <c:numRef>
              <c:f>'XWS-X + 65'!$Q$3:$Q$3485</c:f>
              <c:numCache>
                <c:formatCode>0.00</c:formatCode>
                <c:ptCount val="3483"/>
                <c:pt idx="0">
                  <c:v>1.0960608108108109E-2</c:v>
                </c:pt>
                <c:pt idx="1">
                  <c:v>1.098502702702703E-2</c:v>
                </c:pt>
                <c:pt idx="2">
                  <c:v>1.5013918918918919E-2</c:v>
                </c:pt>
                <c:pt idx="3">
                  <c:v>1.9042027027027029E-2</c:v>
                </c:pt>
                <c:pt idx="4">
                  <c:v>6.98254054054054E-3</c:v>
                </c:pt>
                <c:pt idx="5">
                  <c:v>2.9677702702702704E-3</c:v>
                </c:pt>
                <c:pt idx="6">
                  <c:v>1.9118378378378376E-2</c:v>
                </c:pt>
                <c:pt idx="7">
                  <c:v>3.0431351351351355E-3</c:v>
                </c:pt>
                <c:pt idx="8">
                  <c:v>3.0492432432432429E-3</c:v>
                </c:pt>
                <c:pt idx="9">
                  <c:v>1.110622972972973E-2</c:v>
                </c:pt>
                <c:pt idx="10">
                  <c:v>7.0904729729729735E-3</c:v>
                </c:pt>
                <c:pt idx="11">
                  <c:v>1.1118445945945948E-2</c:v>
                </c:pt>
                <c:pt idx="12">
                  <c:v>1.918256756756757E-2</c:v>
                </c:pt>
                <c:pt idx="13">
                  <c:v>2.724054054054054E-2</c:v>
                </c:pt>
                <c:pt idx="14">
                  <c:v>7.1342837837837843E-3</c:v>
                </c:pt>
                <c:pt idx="15">
                  <c:v>3.1246081081081076E-3</c:v>
                </c:pt>
                <c:pt idx="16">
                  <c:v>3.1368378378378377E-3</c:v>
                </c:pt>
                <c:pt idx="17">
                  <c:v>3.1429594594594595E-3</c:v>
                </c:pt>
                <c:pt idx="18">
                  <c:v>3.1490540540540543E-3</c:v>
                </c:pt>
                <c:pt idx="19">
                  <c:v>3.9368243243243242E-2</c:v>
                </c:pt>
                <c:pt idx="20">
                  <c:v>1.5250270270270271E-2</c:v>
                </c:pt>
                <c:pt idx="21">
                  <c:v>7.2167432432432418E-3</c:v>
                </c:pt>
                <c:pt idx="22">
                  <c:v>1.5275675675675674E-2</c:v>
                </c:pt>
                <c:pt idx="23">
                  <c:v>3.2122027027027028E-3</c:v>
                </c:pt>
                <c:pt idx="24">
                  <c:v>7.2544324324324326E-3</c:v>
                </c:pt>
                <c:pt idx="25">
                  <c:v>3.1400945945945946E-2</c:v>
                </c:pt>
                <c:pt idx="26">
                  <c:v>3.1414189189189187E-2</c:v>
                </c:pt>
                <c:pt idx="27">
                  <c:v>1.1302797297297298E-2</c:v>
                </c:pt>
                <c:pt idx="28">
                  <c:v>1.5332837837837838E-2</c:v>
                </c:pt>
                <c:pt idx="29">
                  <c:v>7.3053648648648646E-3</c:v>
                </c:pt>
                <c:pt idx="30">
                  <c:v>3.2936756756756758E-3</c:v>
                </c:pt>
                <c:pt idx="31">
                  <c:v>3.3069324324324317E-3</c:v>
                </c:pt>
                <c:pt idx="32">
                  <c:v>7.3369324324324336E-3</c:v>
                </c:pt>
                <c:pt idx="33">
                  <c:v>1.941472972972973E-2</c:v>
                </c:pt>
                <c:pt idx="34">
                  <c:v>3.325256756756757E-3</c:v>
                </c:pt>
                <c:pt idx="35">
                  <c:v>3.5522567567567567E-2</c:v>
                </c:pt>
                <c:pt idx="36">
                  <c:v>7.3595810810810815E-3</c:v>
                </c:pt>
                <c:pt idx="37">
                  <c:v>3.3421216216216213E-3</c:v>
                </c:pt>
                <c:pt idx="38">
                  <c:v>1.5325675675675676E-2</c:v>
                </c:pt>
                <c:pt idx="39">
                  <c:v>7.3328513513513521E-3</c:v>
                </c:pt>
                <c:pt idx="40">
                  <c:v>4.7140000000000001E-2</c:v>
                </c:pt>
                <c:pt idx="41">
                  <c:v>3.9122297297297298E-2</c:v>
                </c:pt>
                <c:pt idx="42">
                  <c:v>7.311959459459459E-3</c:v>
                </c:pt>
                <c:pt idx="43">
                  <c:v>4.2914729729729727E-2</c:v>
                </c:pt>
                <c:pt idx="44">
                  <c:v>3.1003783783783784E-2</c:v>
                </c:pt>
                <c:pt idx="45">
                  <c:v>1.1228972972972972E-2</c:v>
                </c:pt>
                <c:pt idx="46">
                  <c:v>1.515E-2</c:v>
                </c:pt>
                <c:pt idx="47">
                  <c:v>3.0836351351351352E-2</c:v>
                </c:pt>
                <c:pt idx="48">
                  <c:v>2.2954864864864866E-2</c:v>
                </c:pt>
                <c:pt idx="49">
                  <c:v>2.6839324324324322E-2</c:v>
                </c:pt>
                <c:pt idx="50">
                  <c:v>3.0712027027027029E-2</c:v>
                </c:pt>
                <c:pt idx="51">
                  <c:v>3.0630540540540541E-2</c:v>
                </c:pt>
                <c:pt idx="52">
                  <c:v>3.0589999999999999E-2</c:v>
                </c:pt>
                <c:pt idx="53">
                  <c:v>1.1128864864864864E-2</c:v>
                </c:pt>
                <c:pt idx="54">
                  <c:v>2.6630945945945946E-2</c:v>
                </c:pt>
                <c:pt idx="55">
                  <c:v>2.6596081081081083E-2</c:v>
                </c:pt>
                <c:pt idx="56">
                  <c:v>1.4962837837837837E-2</c:v>
                </c:pt>
                <c:pt idx="57">
                  <c:v>1.1085351351351353E-2</c:v>
                </c:pt>
                <c:pt idx="58">
                  <c:v>2.263824324324324E-2</c:v>
                </c:pt>
                <c:pt idx="59">
                  <c:v>4.5703513513513511E-2</c:v>
                </c:pt>
                <c:pt idx="60">
                  <c:v>5.3325540540540541E-2</c:v>
                </c:pt>
                <c:pt idx="61">
                  <c:v>4.1740135135135137E-2</c:v>
                </c:pt>
                <c:pt idx="62">
                  <c:v>2.6357837837837836E-2</c:v>
                </c:pt>
                <c:pt idx="63">
                  <c:v>3.7801216216216217E-2</c:v>
                </c:pt>
                <c:pt idx="64">
                  <c:v>2.247E-2</c:v>
                </c:pt>
                <c:pt idx="65">
                  <c:v>2.6256756756756754E-2</c:v>
                </c:pt>
                <c:pt idx="66">
                  <c:v>6.0499999999999998E-2</c:v>
                </c:pt>
                <c:pt idx="67">
                  <c:v>4.5203918918918916E-2</c:v>
                </c:pt>
                <c:pt idx="68">
                  <c:v>3.754824324324324E-2</c:v>
                </c:pt>
                <c:pt idx="69">
                  <c:v>4.8873243243243249E-2</c:v>
                </c:pt>
                <c:pt idx="70">
                  <c:v>3.744864864864865E-2</c:v>
                </c:pt>
                <c:pt idx="71">
                  <c:v>3.7398108108108112E-2</c:v>
                </c:pt>
                <c:pt idx="72">
                  <c:v>4.1123378378378379E-2</c:v>
                </c:pt>
                <c:pt idx="73">
                  <c:v>1.8454594594594597E-2</c:v>
                </c:pt>
                <c:pt idx="74">
                  <c:v>4.101337837837838E-2</c:v>
                </c:pt>
                <c:pt idx="75">
                  <c:v>3.7200945945945946E-2</c:v>
                </c:pt>
                <c:pt idx="76">
                  <c:v>1.0886108108108108E-2</c:v>
                </c:pt>
                <c:pt idx="77">
                  <c:v>3.7103243243243239E-2</c:v>
                </c:pt>
                <c:pt idx="78">
                  <c:v>4.827878378378378E-2</c:v>
                </c:pt>
                <c:pt idx="79">
                  <c:v>3.7005810810810814E-2</c:v>
                </c:pt>
                <c:pt idx="80">
                  <c:v>5.561E-2</c:v>
                </c:pt>
                <c:pt idx="81">
                  <c:v>2.2009729729729727E-2</c:v>
                </c:pt>
                <c:pt idx="82">
                  <c:v>4.0581351351351352E-2</c:v>
                </c:pt>
                <c:pt idx="83">
                  <c:v>4.7955810810810809E-2</c:v>
                </c:pt>
                <c:pt idx="84">
                  <c:v>4.7891351351351356E-2</c:v>
                </c:pt>
                <c:pt idx="85">
                  <c:v>4.4124459459459454E-2</c:v>
                </c:pt>
                <c:pt idx="86">
                  <c:v>3.6670675675675668E-2</c:v>
                </c:pt>
                <c:pt idx="87">
                  <c:v>3.6622837837837839E-2</c:v>
                </c:pt>
                <c:pt idx="88">
                  <c:v>5.869851351351351E-2</c:v>
                </c:pt>
                <c:pt idx="89">
                  <c:v>5.8620000000000005E-2</c:v>
                </c:pt>
                <c:pt idx="90">
                  <c:v>4.0158243243243241E-2</c:v>
                </c:pt>
                <c:pt idx="91">
                  <c:v>6.947527027027027E-2</c:v>
                </c:pt>
                <c:pt idx="92">
                  <c:v>5.4718108108108121E-2</c:v>
                </c:pt>
                <c:pt idx="93">
                  <c:v>4.3663108108108112E-2</c:v>
                </c:pt>
                <c:pt idx="94">
                  <c:v>6.553918918918919E-2</c:v>
                </c:pt>
                <c:pt idx="95">
                  <c:v>6.9121081081081087E-2</c:v>
                </c:pt>
                <c:pt idx="96">
                  <c:v>6.1753513513513505E-2</c:v>
                </c:pt>
                <c:pt idx="97">
                  <c:v>2.5258918918918918E-2</c:v>
                </c:pt>
                <c:pt idx="98">
                  <c:v>5.0707567567567571E-2</c:v>
                </c:pt>
                <c:pt idx="99">
                  <c:v>7.2463783783783778E-2</c:v>
                </c:pt>
                <c:pt idx="100">
                  <c:v>7.2387162162162164E-2</c:v>
                </c:pt>
                <c:pt idx="101">
                  <c:v>4.6926351351351349E-2</c:v>
                </c:pt>
                <c:pt idx="102">
                  <c:v>5.7746081081081077E-2</c:v>
                </c:pt>
                <c:pt idx="103">
                  <c:v>5.406824324324324E-2</c:v>
                </c:pt>
                <c:pt idx="104">
                  <c:v>5.7626891891891893E-2</c:v>
                </c:pt>
                <c:pt idx="105">
                  <c:v>8.2839054054054048E-2</c:v>
                </c:pt>
                <c:pt idx="106">
                  <c:v>0.10799391891891894</c:v>
                </c:pt>
                <c:pt idx="107">
                  <c:v>8.6267567567567566E-2</c:v>
                </c:pt>
                <c:pt idx="108">
                  <c:v>7.8980405405405421E-2</c:v>
                </c:pt>
                <c:pt idx="109">
                  <c:v>6.0927297297297289E-2</c:v>
                </c:pt>
                <c:pt idx="110">
                  <c:v>8.2406216216216216E-2</c:v>
                </c:pt>
                <c:pt idx="111">
                  <c:v>0.10383689189189188</c:v>
                </c:pt>
                <c:pt idx="112">
                  <c:v>8.939864864864866E-2</c:v>
                </c:pt>
                <c:pt idx="113">
                  <c:v>0.12150864864864865</c:v>
                </c:pt>
                <c:pt idx="114">
                  <c:v>0.10708351351351351</c:v>
                </c:pt>
                <c:pt idx="115">
                  <c:v>0.12125189189189189</c:v>
                </c:pt>
                <c:pt idx="116">
                  <c:v>0.11755756756756756</c:v>
                </c:pt>
                <c:pt idx="117">
                  <c:v>0.12456013513513513</c:v>
                </c:pt>
                <c:pt idx="118">
                  <c:v>0.1244285135135135</c:v>
                </c:pt>
                <c:pt idx="119">
                  <c:v>0.11363405405405405</c:v>
                </c:pt>
                <c:pt idx="120">
                  <c:v>0.14192162162162161</c:v>
                </c:pt>
                <c:pt idx="121">
                  <c:v>0.13113148648648648</c:v>
                </c:pt>
                <c:pt idx="122">
                  <c:v>0.13099567567567566</c:v>
                </c:pt>
                <c:pt idx="123">
                  <c:v>0.15209594594594594</c:v>
                </c:pt>
                <c:pt idx="124">
                  <c:v>0.15900540540540539</c:v>
                </c:pt>
                <c:pt idx="125">
                  <c:v>0.15177702702702703</c:v>
                </c:pt>
                <c:pt idx="126">
                  <c:v>0.13045243243243243</c:v>
                </c:pt>
                <c:pt idx="127">
                  <c:v>0.15850810810810809</c:v>
                </c:pt>
                <c:pt idx="128">
                  <c:v>0.13018202702702703</c:v>
                </c:pt>
                <c:pt idx="129">
                  <c:v>0.15817702702702702</c:v>
                </c:pt>
                <c:pt idx="130">
                  <c:v>0.14396486486486484</c:v>
                </c:pt>
                <c:pt idx="131">
                  <c:v>0.14030675675675675</c:v>
                </c:pt>
                <c:pt idx="132">
                  <c:v>0.13315337837837837</c:v>
                </c:pt>
                <c:pt idx="133">
                  <c:v>0.16822972972972972</c:v>
                </c:pt>
                <c:pt idx="134">
                  <c:v>0.17529729729729729</c:v>
                </c:pt>
                <c:pt idx="135">
                  <c:v>0.19288918918918921</c:v>
                </c:pt>
                <c:pt idx="136">
                  <c:v>0.18242432432432429</c:v>
                </c:pt>
                <c:pt idx="137">
                  <c:v>0.17546486486486484</c:v>
                </c:pt>
                <c:pt idx="138">
                  <c:v>0.18254189189189191</c:v>
                </c:pt>
                <c:pt idx="139">
                  <c:v>0.20718378378378377</c:v>
                </c:pt>
                <c:pt idx="140">
                  <c:v>0.1686135135135135</c:v>
                </c:pt>
                <c:pt idx="141">
                  <c:v>0.19326891891891892</c:v>
                </c:pt>
                <c:pt idx="142">
                  <c:v>0.19684864864864862</c:v>
                </c:pt>
                <c:pt idx="143">
                  <c:v>0.20395000000000002</c:v>
                </c:pt>
                <c:pt idx="144">
                  <c:v>0.2145743243243243</c:v>
                </c:pt>
                <c:pt idx="145">
                  <c:v>0.22168648648648648</c:v>
                </c:pt>
                <c:pt idx="146">
                  <c:v>0.24288243243243243</c:v>
                </c:pt>
                <c:pt idx="147">
                  <c:v>0.2218445945945946</c:v>
                </c:pt>
                <c:pt idx="148">
                  <c:v>0.23249324324324325</c:v>
                </c:pt>
                <c:pt idx="149">
                  <c:v>0.22200945945945946</c:v>
                </c:pt>
                <c:pt idx="150">
                  <c:v>0.23259459459459458</c:v>
                </c:pt>
                <c:pt idx="151">
                  <c:v>0.22888243243243245</c:v>
                </c:pt>
                <c:pt idx="152">
                  <c:v>0.23924729729729732</c:v>
                </c:pt>
                <c:pt idx="153">
                  <c:v>0.256627027027027</c:v>
                </c:pt>
                <c:pt idx="154">
                  <c:v>0.25291081081081085</c:v>
                </c:pt>
                <c:pt idx="155">
                  <c:v>0.25271081081081082</c:v>
                </c:pt>
                <c:pt idx="156">
                  <c:v>0.27705945945945942</c:v>
                </c:pt>
                <c:pt idx="157">
                  <c:v>0.26633378378378381</c:v>
                </c:pt>
                <c:pt idx="158">
                  <c:v>0.27313108108108108</c:v>
                </c:pt>
                <c:pt idx="159">
                  <c:v>0.25893243243243241</c:v>
                </c:pt>
                <c:pt idx="160">
                  <c:v>0.25175000000000003</c:v>
                </c:pt>
                <c:pt idx="161">
                  <c:v>0.25156486486486485</c:v>
                </c:pt>
                <c:pt idx="162">
                  <c:v>0.27929594594594592</c:v>
                </c:pt>
                <c:pt idx="163">
                  <c:v>0.27212297297297294</c:v>
                </c:pt>
                <c:pt idx="164">
                  <c:v>0.28586756756756759</c:v>
                </c:pt>
                <c:pt idx="165">
                  <c:v>0.27174189189189191</c:v>
                </c:pt>
                <c:pt idx="166">
                  <c:v>0.27502972972972978</c:v>
                </c:pt>
                <c:pt idx="167">
                  <c:v>0.28875810810810809</c:v>
                </c:pt>
                <c:pt idx="168">
                  <c:v>0.32678378378378375</c:v>
                </c:pt>
                <c:pt idx="169">
                  <c:v>0.29531621621621618</c:v>
                </c:pt>
                <c:pt idx="170">
                  <c:v>0.30552702702702705</c:v>
                </c:pt>
                <c:pt idx="171">
                  <c:v>0.28824729729729726</c:v>
                </c:pt>
                <c:pt idx="172">
                  <c:v>0.30575810810810811</c:v>
                </c:pt>
                <c:pt idx="173">
                  <c:v>0.31981216216216213</c:v>
                </c:pt>
                <c:pt idx="174">
                  <c:v>0.2991337837837838</c:v>
                </c:pt>
                <c:pt idx="175">
                  <c:v>0.31669054054054058</c:v>
                </c:pt>
                <c:pt idx="176">
                  <c:v>0.33078513513513519</c:v>
                </c:pt>
                <c:pt idx="177">
                  <c:v>0.34838783783783778</c:v>
                </c:pt>
                <c:pt idx="178">
                  <c:v>0.29981621621621624</c:v>
                </c:pt>
                <c:pt idx="179">
                  <c:v>0.35229459459459467</c:v>
                </c:pt>
                <c:pt idx="180">
                  <c:v>0.31414594594594597</c:v>
                </c:pt>
                <c:pt idx="181">
                  <c:v>0.30387432432432426</c:v>
                </c:pt>
                <c:pt idx="182">
                  <c:v>0.34946621621621626</c:v>
                </c:pt>
                <c:pt idx="183">
                  <c:v>0.321704054054054</c:v>
                </c:pt>
                <c:pt idx="184">
                  <c:v>0.34635135135135131</c:v>
                </c:pt>
                <c:pt idx="185">
                  <c:v>0.38152837837837839</c:v>
                </c:pt>
                <c:pt idx="186">
                  <c:v>0.3537527027027027</c:v>
                </c:pt>
                <c:pt idx="187">
                  <c:v>0.36447162162162161</c:v>
                </c:pt>
                <c:pt idx="188">
                  <c:v>0.3646986486486487</c:v>
                </c:pt>
                <c:pt idx="189">
                  <c:v>0.37193783783783785</c:v>
                </c:pt>
                <c:pt idx="190">
                  <c:v>0.4107797297297297</c:v>
                </c:pt>
                <c:pt idx="191">
                  <c:v>0.38998648648648648</c:v>
                </c:pt>
                <c:pt idx="192">
                  <c:v>0.39024864864864861</c:v>
                </c:pt>
                <c:pt idx="193">
                  <c:v>0.38700135135135139</c:v>
                </c:pt>
                <c:pt idx="194">
                  <c:v>0.42596891891891892</c:v>
                </c:pt>
                <c:pt idx="195">
                  <c:v>0.40867702702702707</c:v>
                </c:pt>
                <c:pt idx="196">
                  <c:v>0.42659729729729728</c:v>
                </c:pt>
                <c:pt idx="197">
                  <c:v>0.45159189189189192</c:v>
                </c:pt>
                <c:pt idx="198">
                  <c:v>0.45193918918918913</c:v>
                </c:pt>
                <c:pt idx="199">
                  <c:v>0.44169864864864866</c:v>
                </c:pt>
                <c:pt idx="200">
                  <c:v>0.48798918918918927</c:v>
                </c:pt>
                <c:pt idx="201">
                  <c:v>0.47424594594594593</c:v>
                </c:pt>
                <c:pt idx="202">
                  <c:v>0.50294864864864863</c:v>
                </c:pt>
                <c:pt idx="203">
                  <c:v>0.53880405405405407</c:v>
                </c:pt>
                <c:pt idx="204">
                  <c:v>0.54280675675675671</c:v>
                </c:pt>
                <c:pt idx="205">
                  <c:v>0.57166891891891891</c:v>
                </c:pt>
                <c:pt idx="206">
                  <c:v>0.52956216216216212</c:v>
                </c:pt>
                <c:pt idx="207">
                  <c:v>0.57625000000000004</c:v>
                </c:pt>
                <c:pt idx="208">
                  <c:v>0.58389999999999997</c:v>
                </c:pt>
                <c:pt idx="209">
                  <c:v>0.61360810810810806</c:v>
                </c:pt>
                <c:pt idx="210">
                  <c:v>0.59930000000000005</c:v>
                </c:pt>
                <c:pt idx="211">
                  <c:v>0.63769459459459454</c:v>
                </c:pt>
                <c:pt idx="212">
                  <c:v>0.66515135135135128</c:v>
                </c:pt>
                <c:pt idx="213">
                  <c:v>0.66115945945945953</c:v>
                </c:pt>
                <c:pt idx="214">
                  <c:v>0.65717837837837834</c:v>
                </c:pt>
                <c:pt idx="215">
                  <c:v>0.7079432432432432</c:v>
                </c:pt>
                <c:pt idx="216">
                  <c:v>0.74108513513513519</c:v>
                </c:pt>
                <c:pt idx="217">
                  <c:v>0.75694459459459451</c:v>
                </c:pt>
                <c:pt idx="218">
                  <c:v>0.78938108108108107</c:v>
                </c:pt>
                <c:pt idx="219">
                  <c:v>0.77471081081081072</c:v>
                </c:pt>
                <c:pt idx="220">
                  <c:v>0.78009324324324325</c:v>
                </c:pt>
                <c:pt idx="221">
                  <c:v>0.85467837837837835</c:v>
                </c:pt>
                <c:pt idx="222">
                  <c:v>0.83982837837837843</c:v>
                </c:pt>
                <c:pt idx="223">
                  <c:v>0.91316891891891883</c:v>
                </c:pt>
                <c:pt idx="224">
                  <c:v>0.9143202702702703</c:v>
                </c:pt>
                <c:pt idx="225">
                  <c:v>0.93802567567567563</c:v>
                </c:pt>
                <c:pt idx="226">
                  <c:v>0.99347162162162161</c:v>
                </c:pt>
                <c:pt idx="227">
                  <c:v>0.98773243243243236</c:v>
                </c:pt>
                <c:pt idx="228">
                  <c:v>1.0263959459459457</c:v>
                </c:pt>
                <c:pt idx="229">
                  <c:v>1.0897594594594595</c:v>
                </c:pt>
                <c:pt idx="230">
                  <c:v>1.1085837837837837</c:v>
                </c:pt>
                <c:pt idx="231">
                  <c:v>1.1645067567567569</c:v>
                </c:pt>
                <c:pt idx="232">
                  <c:v>1.2074121621621621</c:v>
                </c:pt>
                <c:pt idx="233">
                  <c:v>1.2652081081081079</c:v>
                </c:pt>
                <c:pt idx="234">
                  <c:v>1.2978351351351352</c:v>
                </c:pt>
                <c:pt idx="235">
                  <c:v>1.3848513513513514</c:v>
                </c:pt>
                <c:pt idx="236">
                  <c:v>1.422472972972973</c:v>
                </c:pt>
                <c:pt idx="237">
                  <c:v>1.4806756756756758</c:v>
                </c:pt>
                <c:pt idx="238">
                  <c:v>1.556189189189189</c:v>
                </c:pt>
                <c:pt idx="239">
                  <c:v>1.6278513513513515</c:v>
                </c:pt>
                <c:pt idx="240">
                  <c:v>1.7223783783783788</c:v>
                </c:pt>
                <c:pt idx="241">
                  <c:v>1.8187837837837835</c:v>
                </c:pt>
                <c:pt idx="242">
                  <c:v>1.8643378378378379</c:v>
                </c:pt>
                <c:pt idx="243">
                  <c:v>1.9995810810810815</c:v>
                </c:pt>
                <c:pt idx="244">
                  <c:v>2.1477972972972976</c:v>
                </c:pt>
                <c:pt idx="245">
                  <c:v>2.3662837837837838</c:v>
                </c:pt>
                <c:pt idx="246">
                  <c:v>2.5680675675675677</c:v>
                </c:pt>
                <c:pt idx="247">
                  <c:v>2.8835675675675678</c:v>
                </c:pt>
                <c:pt idx="248">
                  <c:v>3.0295405405405407</c:v>
                </c:pt>
                <c:pt idx="249">
                  <c:v>3.0105405405405401</c:v>
                </c:pt>
                <c:pt idx="250">
                  <c:v>2.9804999999999997</c:v>
                </c:pt>
                <c:pt idx="251">
                  <c:v>2.8336081081081081</c:v>
                </c:pt>
                <c:pt idx="252">
                  <c:v>2.7687432432432431</c:v>
                </c:pt>
                <c:pt idx="253">
                  <c:v>2.7900810810810808</c:v>
                </c:pt>
                <c:pt idx="254">
                  <c:v>2.9017162162162164</c:v>
                </c:pt>
                <c:pt idx="255">
                  <c:v>3.0013108108108106</c:v>
                </c:pt>
                <c:pt idx="256">
                  <c:v>3.1460405405405401</c:v>
                </c:pt>
                <c:pt idx="257">
                  <c:v>3.1649459459459459</c:v>
                </c:pt>
                <c:pt idx="258">
                  <c:v>3.1889729729729734</c:v>
                </c:pt>
                <c:pt idx="259">
                  <c:v>3.2074594594594594</c:v>
                </c:pt>
                <c:pt idx="260">
                  <c:v>3.2789459459459458</c:v>
                </c:pt>
                <c:pt idx="261">
                  <c:v>3.3602162162162164</c:v>
                </c:pt>
                <c:pt idx="262">
                  <c:v>3.4723513513513513</c:v>
                </c:pt>
                <c:pt idx="263">
                  <c:v>3.5964459459459461</c:v>
                </c:pt>
                <c:pt idx="264">
                  <c:v>3.6671351351351356</c:v>
                </c:pt>
                <c:pt idx="265">
                  <c:v>3.846000000000001</c:v>
                </c:pt>
                <c:pt idx="266">
                  <c:v>3.9715135135135138</c:v>
                </c:pt>
                <c:pt idx="267">
                  <c:v>4.1009054054054053</c:v>
                </c:pt>
                <c:pt idx="268">
                  <c:v>4.1523243243243249</c:v>
                </c:pt>
                <c:pt idx="269">
                  <c:v>4.2617432432432425</c:v>
                </c:pt>
                <c:pt idx="270">
                  <c:v>4.2965810810810812</c:v>
                </c:pt>
                <c:pt idx="271">
                  <c:v>4.3815135135135126</c:v>
                </c:pt>
                <c:pt idx="272">
                  <c:v>4.5157567567567574</c:v>
                </c:pt>
                <c:pt idx="273">
                  <c:v>4.6337297297297297</c:v>
                </c:pt>
                <c:pt idx="274">
                  <c:v>4.7057702702702713</c:v>
                </c:pt>
                <c:pt idx="275">
                  <c:v>4.8265810810810805</c:v>
                </c:pt>
                <c:pt idx="276">
                  <c:v>4.9388918918918918</c:v>
                </c:pt>
                <c:pt idx="277">
                  <c:v>5.0525540540540543</c:v>
                </c:pt>
                <c:pt idx="278">
                  <c:v>5.1358918918918919</c:v>
                </c:pt>
                <c:pt idx="279">
                  <c:v>5.2708648648648646</c:v>
                </c:pt>
                <c:pt idx="280">
                  <c:v>5.3962162162162164</c:v>
                </c:pt>
                <c:pt idx="281">
                  <c:v>5.5286216216216211</c:v>
                </c:pt>
                <c:pt idx="282">
                  <c:v>5.6656351351351351</c:v>
                </c:pt>
                <c:pt idx="283">
                  <c:v>5.8434864864864862</c:v>
                </c:pt>
                <c:pt idx="284">
                  <c:v>5.9460675675675674</c:v>
                </c:pt>
                <c:pt idx="285">
                  <c:v>6.1024189189189197</c:v>
                </c:pt>
                <c:pt idx="286">
                  <c:v>6.162202702702702</c:v>
                </c:pt>
                <c:pt idx="287">
                  <c:v>6.4274864864864876</c:v>
                </c:pt>
                <c:pt idx="288">
                  <c:v>6.5264054054054066</c:v>
                </c:pt>
                <c:pt idx="289">
                  <c:v>6.7029729729729715</c:v>
                </c:pt>
                <c:pt idx="290">
                  <c:v>6.8677567567567568</c:v>
                </c:pt>
                <c:pt idx="291">
                  <c:v>7.0305135135135144</c:v>
                </c:pt>
                <c:pt idx="292">
                  <c:v>7.217797297297297</c:v>
                </c:pt>
                <c:pt idx="293">
                  <c:v>7.402959459459459</c:v>
                </c:pt>
                <c:pt idx="294">
                  <c:v>7.6687432432432434</c:v>
                </c:pt>
                <c:pt idx="295">
                  <c:v>7.801324324324324</c:v>
                </c:pt>
                <c:pt idx="296">
                  <c:v>8.0412567567567574</c:v>
                </c:pt>
                <c:pt idx="297">
                  <c:v>8.3255270270270252</c:v>
                </c:pt>
                <c:pt idx="298">
                  <c:v>8.6322837837837838</c:v>
                </c:pt>
                <c:pt idx="299">
                  <c:v>8.7567567567567561</c:v>
                </c:pt>
                <c:pt idx="300">
                  <c:v>8.869337837837838</c:v>
                </c:pt>
                <c:pt idx="301">
                  <c:v>8.9847027027027035</c:v>
                </c:pt>
                <c:pt idx="302">
                  <c:v>9.0123513513513505</c:v>
                </c:pt>
                <c:pt idx="303">
                  <c:v>9.0940000000000012</c:v>
                </c:pt>
                <c:pt idx="304">
                  <c:v>9.3032702702702696</c:v>
                </c:pt>
                <c:pt idx="305">
                  <c:v>9.437067567567567</c:v>
                </c:pt>
                <c:pt idx="306">
                  <c:v>9.6006756756756761</c:v>
                </c:pt>
                <c:pt idx="307">
                  <c:v>9.7572702702702721</c:v>
                </c:pt>
                <c:pt idx="308">
                  <c:v>9.9708783783783783</c:v>
                </c:pt>
                <c:pt idx="309">
                  <c:v>10.093986486486486</c:v>
                </c:pt>
                <c:pt idx="310">
                  <c:v>10.441581081081083</c:v>
                </c:pt>
                <c:pt idx="311">
                  <c:v>10.769581081081082</c:v>
                </c:pt>
                <c:pt idx="312">
                  <c:v>11.168945945945946</c:v>
                </c:pt>
                <c:pt idx="313">
                  <c:v>11.661756756756757</c:v>
                </c:pt>
                <c:pt idx="314">
                  <c:v>12.34045945945946</c:v>
                </c:pt>
                <c:pt idx="315">
                  <c:v>13.02441891891892</c:v>
                </c:pt>
                <c:pt idx="316">
                  <c:v>13.537027027027024</c:v>
                </c:pt>
                <c:pt idx="317">
                  <c:v>13.447459459459459</c:v>
                </c:pt>
                <c:pt idx="318">
                  <c:v>13.255175675675673</c:v>
                </c:pt>
                <c:pt idx="319">
                  <c:v>13.089797297297295</c:v>
                </c:pt>
                <c:pt idx="320">
                  <c:v>13.112635135135136</c:v>
                </c:pt>
                <c:pt idx="321">
                  <c:v>13.044864864864863</c:v>
                </c:pt>
                <c:pt idx="322">
                  <c:v>13.08318918918919</c:v>
                </c:pt>
                <c:pt idx="323">
                  <c:v>13.38412162162162</c:v>
                </c:pt>
                <c:pt idx="324">
                  <c:v>13.472081081081082</c:v>
                </c:pt>
                <c:pt idx="325">
                  <c:v>13.631891891891893</c:v>
                </c:pt>
                <c:pt idx="326">
                  <c:v>13.736891891891892</c:v>
                </c:pt>
                <c:pt idx="327">
                  <c:v>13.962837837837839</c:v>
                </c:pt>
                <c:pt idx="328">
                  <c:v>14.139054054054057</c:v>
                </c:pt>
                <c:pt idx="329">
                  <c:v>14.357027027027028</c:v>
                </c:pt>
                <c:pt idx="330">
                  <c:v>14.52108108108108</c:v>
                </c:pt>
                <c:pt idx="331">
                  <c:v>14.727837837837837</c:v>
                </c:pt>
                <c:pt idx="332">
                  <c:v>14.999729729729729</c:v>
                </c:pt>
                <c:pt idx="333">
                  <c:v>15.209594594594595</c:v>
                </c:pt>
                <c:pt idx="334">
                  <c:v>15.61891891891892</c:v>
                </c:pt>
                <c:pt idx="335">
                  <c:v>15.907297297297296</c:v>
                </c:pt>
                <c:pt idx="336">
                  <c:v>15.984054054054056</c:v>
                </c:pt>
                <c:pt idx="337">
                  <c:v>16.060405405405405</c:v>
                </c:pt>
                <c:pt idx="338">
                  <c:v>16.091081081081082</c:v>
                </c:pt>
                <c:pt idx="339">
                  <c:v>16.206621621621622</c:v>
                </c:pt>
                <c:pt idx="340">
                  <c:v>16.304054054054053</c:v>
                </c:pt>
                <c:pt idx="341">
                  <c:v>16.441081081081084</c:v>
                </c:pt>
                <c:pt idx="342">
                  <c:v>16.612162162162161</c:v>
                </c:pt>
                <c:pt idx="343">
                  <c:v>16.712027027027027</c:v>
                </c:pt>
                <c:pt idx="344">
                  <c:v>16.987972972972972</c:v>
                </c:pt>
                <c:pt idx="345">
                  <c:v>17.118513513513513</c:v>
                </c:pt>
                <c:pt idx="346">
                  <c:v>17.19864864864865</c:v>
                </c:pt>
                <c:pt idx="347">
                  <c:v>17.563378378378378</c:v>
                </c:pt>
                <c:pt idx="348">
                  <c:v>17.671621621621622</c:v>
                </c:pt>
                <c:pt idx="349">
                  <c:v>17.848513513513513</c:v>
                </c:pt>
                <c:pt idx="350">
                  <c:v>18.061486486486487</c:v>
                </c:pt>
                <c:pt idx="351">
                  <c:v>18.302972972972974</c:v>
                </c:pt>
                <c:pt idx="352">
                  <c:v>18.526081081081085</c:v>
                </c:pt>
                <c:pt idx="353">
                  <c:v>18.821486486486485</c:v>
                </c:pt>
                <c:pt idx="354">
                  <c:v>19.118108108108107</c:v>
                </c:pt>
                <c:pt idx="355">
                  <c:v>19.298648648648651</c:v>
                </c:pt>
                <c:pt idx="356">
                  <c:v>19.436756756756758</c:v>
                </c:pt>
                <c:pt idx="357">
                  <c:v>19.644459459459458</c:v>
                </c:pt>
                <c:pt idx="358">
                  <c:v>19.834324324324328</c:v>
                </c:pt>
                <c:pt idx="359">
                  <c:v>20.172702702702701</c:v>
                </c:pt>
                <c:pt idx="360">
                  <c:v>20.505405405405405</c:v>
                </c:pt>
                <c:pt idx="361">
                  <c:v>20.968783783783785</c:v>
                </c:pt>
                <c:pt idx="362">
                  <c:v>21.587567567567568</c:v>
                </c:pt>
                <c:pt idx="363">
                  <c:v>22.285270270270274</c:v>
                </c:pt>
                <c:pt idx="364">
                  <c:v>22.828648648648649</c:v>
                </c:pt>
                <c:pt idx="365">
                  <c:v>23.09324324324324</c:v>
                </c:pt>
                <c:pt idx="366">
                  <c:v>22.925675675675674</c:v>
                </c:pt>
                <c:pt idx="367">
                  <c:v>22.762702702702704</c:v>
                </c:pt>
                <c:pt idx="368">
                  <c:v>22.580135135135134</c:v>
                </c:pt>
                <c:pt idx="369">
                  <c:v>22.514459459459463</c:v>
                </c:pt>
                <c:pt idx="370">
                  <c:v>22.680810810810815</c:v>
                </c:pt>
                <c:pt idx="371">
                  <c:v>22.742567567567569</c:v>
                </c:pt>
                <c:pt idx="372">
                  <c:v>22.794729729729731</c:v>
                </c:pt>
                <c:pt idx="373">
                  <c:v>23.025810810810814</c:v>
                </c:pt>
                <c:pt idx="374">
                  <c:v>23.166756756756758</c:v>
                </c:pt>
                <c:pt idx="375">
                  <c:v>23.33472972972973</c:v>
                </c:pt>
                <c:pt idx="376">
                  <c:v>23.475405405405407</c:v>
                </c:pt>
                <c:pt idx="377">
                  <c:v>23.500810810810808</c:v>
                </c:pt>
                <c:pt idx="378">
                  <c:v>23.729324324324324</c:v>
                </c:pt>
                <c:pt idx="379">
                  <c:v>23.808378378378382</c:v>
                </c:pt>
                <c:pt idx="380">
                  <c:v>24.009729729729727</c:v>
                </c:pt>
                <c:pt idx="381">
                  <c:v>24.11783783783784</c:v>
                </c:pt>
                <c:pt idx="382">
                  <c:v>24.269864864864861</c:v>
                </c:pt>
                <c:pt idx="383">
                  <c:v>24.563513513513513</c:v>
                </c:pt>
                <c:pt idx="384">
                  <c:v>24.751756756756759</c:v>
                </c:pt>
                <c:pt idx="385">
                  <c:v>24.815540540540542</c:v>
                </c:pt>
                <c:pt idx="386">
                  <c:v>24.954729729729731</c:v>
                </c:pt>
                <c:pt idx="387">
                  <c:v>25.237972972972976</c:v>
                </c:pt>
                <c:pt idx="388">
                  <c:v>25.318108108108106</c:v>
                </c:pt>
                <c:pt idx="389">
                  <c:v>25.574459459459458</c:v>
                </c:pt>
                <c:pt idx="390">
                  <c:v>25.814999999999998</c:v>
                </c:pt>
                <c:pt idx="391">
                  <c:v>25.900135135135134</c:v>
                </c:pt>
                <c:pt idx="392">
                  <c:v>25.963243243243241</c:v>
                </c:pt>
                <c:pt idx="393">
                  <c:v>26.237837837837841</c:v>
                </c:pt>
                <c:pt idx="394">
                  <c:v>26.520675675675676</c:v>
                </c:pt>
                <c:pt idx="395">
                  <c:v>26.558378378378379</c:v>
                </c:pt>
                <c:pt idx="396">
                  <c:v>26.857432432432432</c:v>
                </c:pt>
                <c:pt idx="397">
                  <c:v>26.975135135135137</c:v>
                </c:pt>
                <c:pt idx="398">
                  <c:v>27.13027027027027</c:v>
                </c:pt>
                <c:pt idx="399">
                  <c:v>27.065000000000001</c:v>
                </c:pt>
                <c:pt idx="400">
                  <c:v>27.47418918918919</c:v>
                </c:pt>
                <c:pt idx="401">
                  <c:v>27.570135135135139</c:v>
                </c:pt>
                <c:pt idx="402">
                  <c:v>27.768648648648647</c:v>
                </c:pt>
                <c:pt idx="403">
                  <c:v>27.875945945945947</c:v>
                </c:pt>
                <c:pt idx="404">
                  <c:v>28.056081081081079</c:v>
                </c:pt>
                <c:pt idx="405">
                  <c:v>28.159864864864865</c:v>
                </c:pt>
                <c:pt idx="406">
                  <c:v>28.561216216216216</c:v>
                </c:pt>
                <c:pt idx="407">
                  <c:v>28.665675675675679</c:v>
                </c:pt>
                <c:pt idx="408">
                  <c:v>28.926216216216215</c:v>
                </c:pt>
                <c:pt idx="409">
                  <c:v>28.883918918918916</c:v>
                </c:pt>
                <c:pt idx="410">
                  <c:v>29.11391891891892</c:v>
                </c:pt>
                <c:pt idx="411">
                  <c:v>29.213378378378373</c:v>
                </c:pt>
                <c:pt idx="412">
                  <c:v>29.467567567567563</c:v>
                </c:pt>
                <c:pt idx="413">
                  <c:v>29.55662162162162</c:v>
                </c:pt>
                <c:pt idx="414">
                  <c:v>29.650270270270273</c:v>
                </c:pt>
                <c:pt idx="415">
                  <c:v>29.771081081081078</c:v>
                </c:pt>
                <c:pt idx="416">
                  <c:v>29.829594594594599</c:v>
                </c:pt>
                <c:pt idx="417">
                  <c:v>30.078918918918923</c:v>
                </c:pt>
                <c:pt idx="418">
                  <c:v>30.126486486486488</c:v>
                </c:pt>
                <c:pt idx="419">
                  <c:v>30.235810810810808</c:v>
                </c:pt>
                <c:pt idx="420">
                  <c:v>30.490945945945946</c:v>
                </c:pt>
                <c:pt idx="421">
                  <c:v>30.612162162162161</c:v>
                </c:pt>
                <c:pt idx="422">
                  <c:v>30.83797297297297</c:v>
                </c:pt>
                <c:pt idx="423">
                  <c:v>30.976891891891889</c:v>
                </c:pt>
                <c:pt idx="424">
                  <c:v>31.006351351351348</c:v>
                </c:pt>
                <c:pt idx="425">
                  <c:v>31.412702702702706</c:v>
                </c:pt>
                <c:pt idx="426">
                  <c:v>31.562027027027025</c:v>
                </c:pt>
                <c:pt idx="427">
                  <c:v>31.831756756756757</c:v>
                </c:pt>
                <c:pt idx="428">
                  <c:v>31.946891891891894</c:v>
                </c:pt>
                <c:pt idx="429">
                  <c:v>32.159459459459455</c:v>
                </c:pt>
                <c:pt idx="430">
                  <c:v>32.337567567567568</c:v>
                </c:pt>
                <c:pt idx="431">
                  <c:v>32.633243243243243</c:v>
                </c:pt>
                <c:pt idx="432">
                  <c:v>32.689189189189186</c:v>
                </c:pt>
                <c:pt idx="433">
                  <c:v>32.998378378378376</c:v>
                </c:pt>
                <c:pt idx="434">
                  <c:v>33.044324324324329</c:v>
                </c:pt>
                <c:pt idx="435">
                  <c:v>33.506756756756758</c:v>
                </c:pt>
                <c:pt idx="436">
                  <c:v>33.586216216216215</c:v>
                </c:pt>
                <c:pt idx="437">
                  <c:v>33.861216216216214</c:v>
                </c:pt>
                <c:pt idx="438">
                  <c:v>33.976621621621625</c:v>
                </c:pt>
                <c:pt idx="439">
                  <c:v>34.293378378378378</c:v>
                </c:pt>
                <c:pt idx="440">
                  <c:v>34.336756756756756</c:v>
                </c:pt>
                <c:pt idx="441">
                  <c:v>34.429189189189188</c:v>
                </c:pt>
                <c:pt idx="442">
                  <c:v>34.538108108108105</c:v>
                </c:pt>
                <c:pt idx="443">
                  <c:v>34.550945945945941</c:v>
                </c:pt>
                <c:pt idx="444">
                  <c:v>34.711081081081083</c:v>
                </c:pt>
                <c:pt idx="445">
                  <c:v>34.655270270270279</c:v>
                </c:pt>
                <c:pt idx="446">
                  <c:v>34.80202702702703</c:v>
                </c:pt>
                <c:pt idx="447">
                  <c:v>34.969594594594597</c:v>
                </c:pt>
                <c:pt idx="448">
                  <c:v>35.108108108108112</c:v>
                </c:pt>
                <c:pt idx="449">
                  <c:v>35.110810810810818</c:v>
                </c:pt>
                <c:pt idx="450">
                  <c:v>35.265675675675681</c:v>
                </c:pt>
                <c:pt idx="451">
                  <c:v>35.289054054054056</c:v>
                </c:pt>
                <c:pt idx="452">
                  <c:v>35.431621621621623</c:v>
                </c:pt>
                <c:pt idx="453">
                  <c:v>35.54</c:v>
                </c:pt>
                <c:pt idx="454">
                  <c:v>35.641756756756763</c:v>
                </c:pt>
                <c:pt idx="455">
                  <c:v>35.788378378378376</c:v>
                </c:pt>
                <c:pt idx="456">
                  <c:v>35.938108108108104</c:v>
                </c:pt>
                <c:pt idx="457">
                  <c:v>36.079324324324325</c:v>
                </c:pt>
                <c:pt idx="458">
                  <c:v>36.169999999999995</c:v>
                </c:pt>
                <c:pt idx="459">
                  <c:v>36.27581081081081</c:v>
                </c:pt>
                <c:pt idx="460">
                  <c:v>36.624594594594598</c:v>
                </c:pt>
                <c:pt idx="461">
                  <c:v>36.500675675675673</c:v>
                </c:pt>
                <c:pt idx="462">
                  <c:v>36.589324324324323</c:v>
                </c:pt>
                <c:pt idx="463">
                  <c:v>36.702027027027029</c:v>
                </c:pt>
                <c:pt idx="464">
                  <c:v>36.812027027027028</c:v>
                </c:pt>
                <c:pt idx="465">
                  <c:v>36.81648648648649</c:v>
                </c:pt>
                <c:pt idx="466">
                  <c:v>36.854864864864865</c:v>
                </c:pt>
                <c:pt idx="467">
                  <c:v>36.919864864864863</c:v>
                </c:pt>
                <c:pt idx="468">
                  <c:v>37.007297297297299</c:v>
                </c:pt>
                <c:pt idx="469">
                  <c:v>37.052567567567571</c:v>
                </c:pt>
                <c:pt idx="470">
                  <c:v>37.23094594594594</c:v>
                </c:pt>
                <c:pt idx="471">
                  <c:v>37.283513513513519</c:v>
                </c:pt>
                <c:pt idx="472">
                  <c:v>37.269189189189191</c:v>
                </c:pt>
                <c:pt idx="473">
                  <c:v>37.369864864864866</c:v>
                </c:pt>
                <c:pt idx="474">
                  <c:v>37.453108108108104</c:v>
                </c:pt>
                <c:pt idx="475">
                  <c:v>37.468108108108105</c:v>
                </c:pt>
                <c:pt idx="476">
                  <c:v>37.550270270270275</c:v>
                </c:pt>
                <c:pt idx="477">
                  <c:v>37.669459459459468</c:v>
                </c:pt>
                <c:pt idx="478">
                  <c:v>37.793243243243239</c:v>
                </c:pt>
                <c:pt idx="479">
                  <c:v>37.889459459459459</c:v>
                </c:pt>
                <c:pt idx="480">
                  <c:v>37.938648648648652</c:v>
                </c:pt>
                <c:pt idx="481">
                  <c:v>38.029324324324328</c:v>
                </c:pt>
                <c:pt idx="482">
                  <c:v>38.08148648648649</c:v>
                </c:pt>
                <c:pt idx="483">
                  <c:v>38.098513513513517</c:v>
                </c:pt>
                <c:pt idx="484">
                  <c:v>38.247837837837842</c:v>
                </c:pt>
                <c:pt idx="485">
                  <c:v>38.339594594594587</c:v>
                </c:pt>
                <c:pt idx="486">
                  <c:v>38.37824324324324</c:v>
                </c:pt>
                <c:pt idx="487">
                  <c:v>38.487162162162157</c:v>
                </c:pt>
                <c:pt idx="488">
                  <c:v>38.600135135135133</c:v>
                </c:pt>
                <c:pt idx="489">
                  <c:v>38.617297297297291</c:v>
                </c:pt>
                <c:pt idx="490">
                  <c:v>38.619459459459463</c:v>
                </c:pt>
                <c:pt idx="491">
                  <c:v>38.742297297297299</c:v>
                </c:pt>
                <c:pt idx="492">
                  <c:v>38.876351351351353</c:v>
                </c:pt>
                <c:pt idx="493">
                  <c:v>38.899864864864867</c:v>
                </c:pt>
                <c:pt idx="494">
                  <c:v>39.05567567567568</c:v>
                </c:pt>
                <c:pt idx="495">
                  <c:v>39.269054054054052</c:v>
                </c:pt>
                <c:pt idx="496">
                  <c:v>39.222702702702698</c:v>
                </c:pt>
                <c:pt idx="497">
                  <c:v>39.304054054054056</c:v>
                </c:pt>
                <c:pt idx="498">
                  <c:v>39.367297297297291</c:v>
                </c:pt>
                <c:pt idx="499">
                  <c:v>39.519594594594594</c:v>
                </c:pt>
                <c:pt idx="500">
                  <c:v>39.567027027027024</c:v>
                </c:pt>
                <c:pt idx="501">
                  <c:v>39.743918918918922</c:v>
                </c:pt>
                <c:pt idx="502">
                  <c:v>39.921351351351348</c:v>
                </c:pt>
                <c:pt idx="503">
                  <c:v>39.916621621621623</c:v>
                </c:pt>
                <c:pt idx="504">
                  <c:v>40.087162162162159</c:v>
                </c:pt>
                <c:pt idx="505">
                  <c:v>40.338108108108109</c:v>
                </c:pt>
                <c:pt idx="506">
                  <c:v>40.52648648648649</c:v>
                </c:pt>
                <c:pt idx="507">
                  <c:v>40.581891891891892</c:v>
                </c:pt>
                <c:pt idx="508">
                  <c:v>40.651351351351352</c:v>
                </c:pt>
                <c:pt idx="509">
                  <c:v>40.598108108108107</c:v>
                </c:pt>
                <c:pt idx="510">
                  <c:v>40.759189189189186</c:v>
                </c:pt>
                <c:pt idx="511">
                  <c:v>40.700675675675683</c:v>
                </c:pt>
                <c:pt idx="512">
                  <c:v>40.930405405405409</c:v>
                </c:pt>
                <c:pt idx="513">
                  <c:v>41.032027027027027</c:v>
                </c:pt>
                <c:pt idx="514">
                  <c:v>41.146351351351349</c:v>
                </c:pt>
                <c:pt idx="515">
                  <c:v>41.238108108108115</c:v>
                </c:pt>
                <c:pt idx="516">
                  <c:v>41.378108108108101</c:v>
                </c:pt>
                <c:pt idx="517">
                  <c:v>41.626486486486485</c:v>
                </c:pt>
                <c:pt idx="518">
                  <c:v>41.690540540540539</c:v>
                </c:pt>
                <c:pt idx="519">
                  <c:v>41.621621621621621</c:v>
                </c:pt>
                <c:pt idx="520">
                  <c:v>41.802297297297301</c:v>
                </c:pt>
                <c:pt idx="521">
                  <c:v>41.839324324324323</c:v>
                </c:pt>
                <c:pt idx="522">
                  <c:v>41.908513513513512</c:v>
                </c:pt>
                <c:pt idx="523">
                  <c:v>42.115675675675682</c:v>
                </c:pt>
                <c:pt idx="524">
                  <c:v>42.205945945945949</c:v>
                </c:pt>
                <c:pt idx="525">
                  <c:v>42.327837837837833</c:v>
                </c:pt>
                <c:pt idx="526">
                  <c:v>42.301621621621628</c:v>
                </c:pt>
                <c:pt idx="527">
                  <c:v>42.460810810810806</c:v>
                </c:pt>
                <c:pt idx="528">
                  <c:v>42.607432432432432</c:v>
                </c:pt>
                <c:pt idx="529">
                  <c:v>42.723783783783787</c:v>
                </c:pt>
                <c:pt idx="530">
                  <c:v>42.803648648648654</c:v>
                </c:pt>
                <c:pt idx="531">
                  <c:v>42.91527027027027</c:v>
                </c:pt>
                <c:pt idx="532">
                  <c:v>43.004459459459461</c:v>
                </c:pt>
                <c:pt idx="533">
                  <c:v>43.164729729729736</c:v>
                </c:pt>
                <c:pt idx="534">
                  <c:v>43.231216216216225</c:v>
                </c:pt>
                <c:pt idx="535">
                  <c:v>43.329054054054062</c:v>
                </c:pt>
                <c:pt idx="536">
                  <c:v>43.498108108108106</c:v>
                </c:pt>
                <c:pt idx="537">
                  <c:v>43.552027027027023</c:v>
                </c:pt>
                <c:pt idx="538">
                  <c:v>43.503108108108115</c:v>
                </c:pt>
                <c:pt idx="539">
                  <c:v>43.65121621621622</c:v>
                </c:pt>
                <c:pt idx="540">
                  <c:v>43.729459459459456</c:v>
                </c:pt>
                <c:pt idx="541">
                  <c:v>43.847837837837837</c:v>
                </c:pt>
                <c:pt idx="542">
                  <c:v>43.987432432432435</c:v>
                </c:pt>
                <c:pt idx="543">
                  <c:v>44.140540540540542</c:v>
                </c:pt>
                <c:pt idx="544">
                  <c:v>44.322702702702706</c:v>
                </c:pt>
                <c:pt idx="545">
                  <c:v>44.482972972972973</c:v>
                </c:pt>
                <c:pt idx="546">
                  <c:v>44.500270270270271</c:v>
                </c:pt>
                <c:pt idx="547">
                  <c:v>44.797162162162167</c:v>
                </c:pt>
                <c:pt idx="548">
                  <c:v>44.8377027027027</c:v>
                </c:pt>
                <c:pt idx="549">
                  <c:v>44.891621621621617</c:v>
                </c:pt>
                <c:pt idx="550">
                  <c:v>45.113243243243247</c:v>
                </c:pt>
                <c:pt idx="551">
                  <c:v>45.254729729729718</c:v>
                </c:pt>
                <c:pt idx="552">
                  <c:v>45.276216216216213</c:v>
                </c:pt>
                <c:pt idx="553">
                  <c:v>45.302297297297294</c:v>
                </c:pt>
                <c:pt idx="554">
                  <c:v>45.474054054054058</c:v>
                </c:pt>
                <c:pt idx="555">
                  <c:v>45.580945945945942</c:v>
                </c:pt>
                <c:pt idx="556">
                  <c:v>45.809459459459461</c:v>
                </c:pt>
                <c:pt idx="557">
                  <c:v>45.904189189189196</c:v>
                </c:pt>
                <c:pt idx="558">
                  <c:v>45.926621621621621</c:v>
                </c:pt>
                <c:pt idx="559">
                  <c:v>46.086216216216215</c:v>
                </c:pt>
                <c:pt idx="560">
                  <c:v>46.131351351351348</c:v>
                </c:pt>
                <c:pt idx="561">
                  <c:v>46.197702702702706</c:v>
                </c:pt>
                <c:pt idx="562">
                  <c:v>46.219459459459465</c:v>
                </c:pt>
                <c:pt idx="563">
                  <c:v>46.356216216216211</c:v>
                </c:pt>
                <c:pt idx="564">
                  <c:v>46.469459459459458</c:v>
                </c:pt>
                <c:pt idx="565">
                  <c:v>46.47513513513514</c:v>
                </c:pt>
                <c:pt idx="566">
                  <c:v>46.47094594594595</c:v>
                </c:pt>
                <c:pt idx="567">
                  <c:v>46.633108108108104</c:v>
                </c:pt>
                <c:pt idx="568">
                  <c:v>46.598108108108114</c:v>
                </c:pt>
                <c:pt idx="569">
                  <c:v>46.667837837837837</c:v>
                </c:pt>
                <c:pt idx="570">
                  <c:v>46.713513513513519</c:v>
                </c:pt>
                <c:pt idx="571">
                  <c:v>46.871891891891892</c:v>
                </c:pt>
                <c:pt idx="572">
                  <c:v>46.879999999999995</c:v>
                </c:pt>
                <c:pt idx="573">
                  <c:v>46.771891891891897</c:v>
                </c:pt>
                <c:pt idx="574">
                  <c:v>46.904594594594599</c:v>
                </c:pt>
                <c:pt idx="575">
                  <c:v>46.964729729729719</c:v>
                </c:pt>
                <c:pt idx="576">
                  <c:v>47.083513513513516</c:v>
                </c:pt>
                <c:pt idx="577">
                  <c:v>47.168243243243239</c:v>
                </c:pt>
                <c:pt idx="578">
                  <c:v>47.260000000000005</c:v>
                </c:pt>
                <c:pt idx="579">
                  <c:v>47.234324324324326</c:v>
                </c:pt>
                <c:pt idx="580">
                  <c:v>47.27513513513513</c:v>
                </c:pt>
                <c:pt idx="581">
                  <c:v>47.277432432432427</c:v>
                </c:pt>
                <c:pt idx="582">
                  <c:v>47.387297297297302</c:v>
                </c:pt>
                <c:pt idx="583">
                  <c:v>47.436351351351348</c:v>
                </c:pt>
                <c:pt idx="584">
                  <c:v>47.55432432432432</c:v>
                </c:pt>
                <c:pt idx="585">
                  <c:v>47.640270270270271</c:v>
                </c:pt>
                <c:pt idx="586">
                  <c:v>47.636351351351351</c:v>
                </c:pt>
                <c:pt idx="587">
                  <c:v>47.643513513513511</c:v>
                </c:pt>
                <c:pt idx="588">
                  <c:v>47.693513513513516</c:v>
                </c:pt>
                <c:pt idx="589">
                  <c:v>47.674999999999997</c:v>
                </c:pt>
                <c:pt idx="590">
                  <c:v>47.991756756756757</c:v>
                </c:pt>
                <c:pt idx="591">
                  <c:v>47.937027027027035</c:v>
                </c:pt>
                <c:pt idx="592">
                  <c:v>48.088108108108109</c:v>
                </c:pt>
                <c:pt idx="593">
                  <c:v>48.159459459459462</c:v>
                </c:pt>
                <c:pt idx="594">
                  <c:v>48.148108108108104</c:v>
                </c:pt>
                <c:pt idx="595">
                  <c:v>48.085540540540542</c:v>
                </c:pt>
                <c:pt idx="596">
                  <c:v>48.169594594594592</c:v>
                </c:pt>
                <c:pt idx="597">
                  <c:v>48.136216216216219</c:v>
                </c:pt>
                <c:pt idx="598">
                  <c:v>48.248513513513508</c:v>
                </c:pt>
                <c:pt idx="599">
                  <c:v>48.196756756756756</c:v>
                </c:pt>
                <c:pt idx="600">
                  <c:v>48.255810810810814</c:v>
                </c:pt>
                <c:pt idx="601">
                  <c:v>48.30824324324324</c:v>
                </c:pt>
                <c:pt idx="602">
                  <c:v>48.386486486486483</c:v>
                </c:pt>
                <c:pt idx="603">
                  <c:v>48.460675675675681</c:v>
                </c:pt>
                <c:pt idx="604">
                  <c:v>48.357162162162155</c:v>
                </c:pt>
                <c:pt idx="605">
                  <c:v>48.508918918918923</c:v>
                </c:pt>
                <c:pt idx="606">
                  <c:v>48.464729729729719</c:v>
                </c:pt>
                <c:pt idx="607">
                  <c:v>48.596351351351352</c:v>
                </c:pt>
                <c:pt idx="608">
                  <c:v>48.597567567567573</c:v>
                </c:pt>
                <c:pt idx="609">
                  <c:v>48.765405405405403</c:v>
                </c:pt>
                <c:pt idx="610">
                  <c:v>48.680540540540548</c:v>
                </c:pt>
                <c:pt idx="611">
                  <c:v>48.722162162162164</c:v>
                </c:pt>
                <c:pt idx="612">
                  <c:v>48.622297297297294</c:v>
                </c:pt>
                <c:pt idx="613">
                  <c:v>48.634189189189193</c:v>
                </c:pt>
                <c:pt idx="614">
                  <c:v>48.704324324324325</c:v>
                </c:pt>
                <c:pt idx="615">
                  <c:v>48.719459459459458</c:v>
                </c:pt>
                <c:pt idx="616">
                  <c:v>48.676891891891898</c:v>
                </c:pt>
                <c:pt idx="617">
                  <c:v>48.720135135135138</c:v>
                </c:pt>
                <c:pt idx="618">
                  <c:v>48.814729729729734</c:v>
                </c:pt>
                <c:pt idx="619">
                  <c:v>48.844729729729728</c:v>
                </c:pt>
                <c:pt idx="620">
                  <c:v>48.774054054054062</c:v>
                </c:pt>
                <c:pt idx="621">
                  <c:v>48.76864864864865</c:v>
                </c:pt>
                <c:pt idx="622">
                  <c:v>48.763243243243245</c:v>
                </c:pt>
                <c:pt idx="623">
                  <c:v>48.770405405405405</c:v>
                </c:pt>
                <c:pt idx="624">
                  <c:v>48.761216216216219</c:v>
                </c:pt>
                <c:pt idx="625">
                  <c:v>48.882972972972979</c:v>
                </c:pt>
                <c:pt idx="626">
                  <c:v>48.894864864864857</c:v>
                </c:pt>
                <c:pt idx="627">
                  <c:v>49.086081081081083</c:v>
                </c:pt>
                <c:pt idx="628">
                  <c:v>48.938918918918915</c:v>
                </c:pt>
                <c:pt idx="629">
                  <c:v>48.911891891891898</c:v>
                </c:pt>
                <c:pt idx="630">
                  <c:v>48.961756756756749</c:v>
                </c:pt>
                <c:pt idx="631">
                  <c:v>48.858513513513522</c:v>
                </c:pt>
                <c:pt idx="632">
                  <c:v>49.086891891891881</c:v>
                </c:pt>
                <c:pt idx="633">
                  <c:v>49.114729729729731</c:v>
                </c:pt>
                <c:pt idx="634">
                  <c:v>49.105405405405406</c:v>
                </c:pt>
                <c:pt idx="635">
                  <c:v>49.135540540540532</c:v>
                </c:pt>
                <c:pt idx="636">
                  <c:v>49.082432432432434</c:v>
                </c:pt>
                <c:pt idx="637">
                  <c:v>49.141081081081076</c:v>
                </c:pt>
                <c:pt idx="638">
                  <c:v>49.3</c:v>
                </c:pt>
                <c:pt idx="639">
                  <c:v>49.306081081081082</c:v>
                </c:pt>
                <c:pt idx="640">
                  <c:v>49.148378378378375</c:v>
                </c:pt>
                <c:pt idx="641">
                  <c:v>49.192567567567565</c:v>
                </c:pt>
                <c:pt idx="642">
                  <c:v>49.278108108108107</c:v>
                </c:pt>
                <c:pt idx="643">
                  <c:v>49.377567567567567</c:v>
                </c:pt>
                <c:pt idx="644">
                  <c:v>49.461216216216222</c:v>
                </c:pt>
                <c:pt idx="645">
                  <c:v>49.506891891891883</c:v>
                </c:pt>
                <c:pt idx="646">
                  <c:v>49.401486486486498</c:v>
                </c:pt>
                <c:pt idx="647">
                  <c:v>49.420945945945945</c:v>
                </c:pt>
                <c:pt idx="648">
                  <c:v>49.614999999999995</c:v>
                </c:pt>
                <c:pt idx="649">
                  <c:v>49.62932432432433</c:v>
                </c:pt>
                <c:pt idx="650">
                  <c:v>49.563918918918922</c:v>
                </c:pt>
                <c:pt idx="651">
                  <c:v>49.579459459459464</c:v>
                </c:pt>
                <c:pt idx="652">
                  <c:v>49.788513513513507</c:v>
                </c:pt>
                <c:pt idx="653">
                  <c:v>49.586621621621617</c:v>
                </c:pt>
                <c:pt idx="654">
                  <c:v>49.535405405405406</c:v>
                </c:pt>
                <c:pt idx="655">
                  <c:v>49.73</c:v>
                </c:pt>
                <c:pt idx="656">
                  <c:v>49.938108108108111</c:v>
                </c:pt>
                <c:pt idx="657">
                  <c:v>49.903513513513509</c:v>
                </c:pt>
                <c:pt idx="658">
                  <c:v>49.798513513513512</c:v>
                </c:pt>
                <c:pt idx="659">
                  <c:v>49.927432432432433</c:v>
                </c:pt>
                <c:pt idx="660">
                  <c:v>49.80364864864864</c:v>
                </c:pt>
                <c:pt idx="661">
                  <c:v>49.92175675675675</c:v>
                </c:pt>
                <c:pt idx="662">
                  <c:v>49.801486486486482</c:v>
                </c:pt>
                <c:pt idx="663">
                  <c:v>49.906486486486486</c:v>
                </c:pt>
                <c:pt idx="664">
                  <c:v>49.792837837837844</c:v>
                </c:pt>
                <c:pt idx="665">
                  <c:v>49.879324324324323</c:v>
                </c:pt>
                <c:pt idx="666">
                  <c:v>49.891351351351346</c:v>
                </c:pt>
                <c:pt idx="667">
                  <c:v>49.968378378378375</c:v>
                </c:pt>
                <c:pt idx="668">
                  <c:v>50.086756756756756</c:v>
                </c:pt>
                <c:pt idx="669">
                  <c:v>49.979324324324331</c:v>
                </c:pt>
                <c:pt idx="670">
                  <c:v>50.186621621621619</c:v>
                </c:pt>
                <c:pt idx="671">
                  <c:v>50.227837837837839</c:v>
                </c:pt>
                <c:pt idx="672">
                  <c:v>50.228513513513505</c:v>
                </c:pt>
                <c:pt idx="673">
                  <c:v>50.206351351351344</c:v>
                </c:pt>
                <c:pt idx="674">
                  <c:v>50.32</c:v>
                </c:pt>
                <c:pt idx="675">
                  <c:v>50.370270270270268</c:v>
                </c:pt>
                <c:pt idx="676">
                  <c:v>50.408513513513512</c:v>
                </c:pt>
                <c:pt idx="677">
                  <c:v>50.481081081081079</c:v>
                </c:pt>
                <c:pt idx="678">
                  <c:v>50.577432432432424</c:v>
                </c:pt>
                <c:pt idx="679">
                  <c:v>50.562432432432423</c:v>
                </c:pt>
                <c:pt idx="680">
                  <c:v>50.597702702702698</c:v>
                </c:pt>
                <c:pt idx="681">
                  <c:v>50.642837837837838</c:v>
                </c:pt>
                <c:pt idx="682">
                  <c:v>50.767027027027027</c:v>
                </c:pt>
                <c:pt idx="683">
                  <c:v>50.762567567567572</c:v>
                </c:pt>
                <c:pt idx="684">
                  <c:v>50.685810810810814</c:v>
                </c:pt>
                <c:pt idx="685">
                  <c:v>50.702162162162153</c:v>
                </c:pt>
                <c:pt idx="686">
                  <c:v>50.797297297297291</c:v>
                </c:pt>
                <c:pt idx="687">
                  <c:v>50.910135135135128</c:v>
                </c:pt>
                <c:pt idx="688">
                  <c:v>50.850675675675674</c:v>
                </c:pt>
                <c:pt idx="689">
                  <c:v>50.958243243243238</c:v>
                </c:pt>
                <c:pt idx="690">
                  <c:v>51.00851351351352</c:v>
                </c:pt>
                <c:pt idx="691">
                  <c:v>51.042297297297303</c:v>
                </c:pt>
                <c:pt idx="692">
                  <c:v>51.020405405405398</c:v>
                </c:pt>
                <c:pt idx="693">
                  <c:v>51.115270270270265</c:v>
                </c:pt>
                <c:pt idx="694">
                  <c:v>51.140945945945937</c:v>
                </c:pt>
                <c:pt idx="695">
                  <c:v>50.981891891891884</c:v>
                </c:pt>
                <c:pt idx="696">
                  <c:v>51.166621621621623</c:v>
                </c:pt>
                <c:pt idx="697">
                  <c:v>51.254189189189191</c:v>
                </c:pt>
                <c:pt idx="698">
                  <c:v>51.337027027027027</c:v>
                </c:pt>
                <c:pt idx="699">
                  <c:v>51.33445945945946</c:v>
                </c:pt>
                <c:pt idx="700">
                  <c:v>51.411486486486488</c:v>
                </c:pt>
                <c:pt idx="701">
                  <c:v>51.26864864864865</c:v>
                </c:pt>
                <c:pt idx="702">
                  <c:v>51.195135135135139</c:v>
                </c:pt>
                <c:pt idx="703">
                  <c:v>51.336216216216222</c:v>
                </c:pt>
                <c:pt idx="704">
                  <c:v>51.337567567567568</c:v>
                </c:pt>
                <c:pt idx="705">
                  <c:v>51.383918918918916</c:v>
                </c:pt>
                <c:pt idx="706">
                  <c:v>51.289189189189187</c:v>
                </c:pt>
                <c:pt idx="707">
                  <c:v>51.333108108108107</c:v>
                </c:pt>
                <c:pt idx="708">
                  <c:v>51.446621621621624</c:v>
                </c:pt>
                <c:pt idx="709">
                  <c:v>51.228783783783783</c:v>
                </c:pt>
                <c:pt idx="710">
                  <c:v>51.296756756756757</c:v>
                </c:pt>
                <c:pt idx="711">
                  <c:v>51.28594594594594</c:v>
                </c:pt>
                <c:pt idx="712">
                  <c:v>51.215270270270267</c:v>
                </c:pt>
                <c:pt idx="713">
                  <c:v>51.389864864864862</c:v>
                </c:pt>
                <c:pt idx="714">
                  <c:v>51.282567567567568</c:v>
                </c:pt>
                <c:pt idx="715">
                  <c:v>51.344459459459458</c:v>
                </c:pt>
                <c:pt idx="716">
                  <c:v>51.417972972972983</c:v>
                </c:pt>
                <c:pt idx="717">
                  <c:v>51.333513513513516</c:v>
                </c:pt>
                <c:pt idx="718">
                  <c:v>51.255675675675683</c:v>
                </c:pt>
                <c:pt idx="719">
                  <c:v>51.352567567567561</c:v>
                </c:pt>
                <c:pt idx="720">
                  <c:v>51.267432432432436</c:v>
                </c:pt>
                <c:pt idx="721">
                  <c:v>51.280675675675667</c:v>
                </c:pt>
                <c:pt idx="722">
                  <c:v>51.29351351351351</c:v>
                </c:pt>
                <c:pt idx="723">
                  <c:v>51.333108108108107</c:v>
                </c:pt>
                <c:pt idx="724">
                  <c:v>51.25716216216216</c:v>
                </c:pt>
                <c:pt idx="725">
                  <c:v>51.309054054054052</c:v>
                </c:pt>
                <c:pt idx="726">
                  <c:v>51.327702702702702</c:v>
                </c:pt>
                <c:pt idx="727">
                  <c:v>51.295405405405411</c:v>
                </c:pt>
                <c:pt idx="728">
                  <c:v>51.22283783783783</c:v>
                </c:pt>
                <c:pt idx="729">
                  <c:v>51.335945945945952</c:v>
                </c:pt>
                <c:pt idx="730">
                  <c:v>51.301756756756753</c:v>
                </c:pt>
                <c:pt idx="731">
                  <c:v>51.19567567567568</c:v>
                </c:pt>
                <c:pt idx="732">
                  <c:v>51.023648648648646</c:v>
                </c:pt>
                <c:pt idx="733">
                  <c:v>51.084189189189175</c:v>
                </c:pt>
                <c:pt idx="734">
                  <c:v>50.945540540540549</c:v>
                </c:pt>
                <c:pt idx="735">
                  <c:v>50.773513513513514</c:v>
                </c:pt>
                <c:pt idx="736">
                  <c:v>50.780540540540542</c:v>
                </c:pt>
                <c:pt idx="737">
                  <c:v>50.677027027027023</c:v>
                </c:pt>
                <c:pt idx="738">
                  <c:v>50.629594594594593</c:v>
                </c:pt>
                <c:pt idx="739">
                  <c:v>50.557837837837852</c:v>
                </c:pt>
                <c:pt idx="740">
                  <c:v>50.482702702702696</c:v>
                </c:pt>
                <c:pt idx="741">
                  <c:v>50.460135135135133</c:v>
                </c:pt>
                <c:pt idx="742">
                  <c:v>50.409594594594594</c:v>
                </c:pt>
                <c:pt idx="743">
                  <c:v>50.438243243243242</c:v>
                </c:pt>
                <c:pt idx="744">
                  <c:v>50.286756756756759</c:v>
                </c:pt>
                <c:pt idx="745">
                  <c:v>50.086756756756756</c:v>
                </c:pt>
                <c:pt idx="746">
                  <c:v>50.051621621621621</c:v>
                </c:pt>
                <c:pt idx="747">
                  <c:v>50.196351351351353</c:v>
                </c:pt>
                <c:pt idx="748">
                  <c:v>50.152837837837836</c:v>
                </c:pt>
                <c:pt idx="749">
                  <c:v>50.11783783783784</c:v>
                </c:pt>
                <c:pt idx="750">
                  <c:v>49.939189189189186</c:v>
                </c:pt>
                <c:pt idx="751">
                  <c:v>49.750810810810805</c:v>
                </c:pt>
                <c:pt idx="752">
                  <c:v>49.738648648648656</c:v>
                </c:pt>
                <c:pt idx="753">
                  <c:v>49.675270270270275</c:v>
                </c:pt>
                <c:pt idx="754">
                  <c:v>49.825675675675676</c:v>
                </c:pt>
                <c:pt idx="755">
                  <c:v>49.743648648648644</c:v>
                </c:pt>
                <c:pt idx="756">
                  <c:v>49.744054054054054</c:v>
                </c:pt>
                <c:pt idx="757">
                  <c:v>49.658918918918914</c:v>
                </c:pt>
                <c:pt idx="758">
                  <c:v>49.537162162162168</c:v>
                </c:pt>
                <c:pt idx="759">
                  <c:v>49.591081081081072</c:v>
                </c:pt>
                <c:pt idx="760">
                  <c:v>49.444054054054057</c:v>
                </c:pt>
                <c:pt idx="761">
                  <c:v>49.429459459459466</c:v>
                </c:pt>
                <c:pt idx="762">
                  <c:v>49.466081081081079</c:v>
                </c:pt>
                <c:pt idx="763">
                  <c:v>49.38121621621621</c:v>
                </c:pt>
                <c:pt idx="764">
                  <c:v>49.519864864864864</c:v>
                </c:pt>
                <c:pt idx="765">
                  <c:v>49.412027027027015</c:v>
                </c:pt>
                <c:pt idx="766">
                  <c:v>49.330270270270269</c:v>
                </c:pt>
                <c:pt idx="767">
                  <c:v>49.431216216216221</c:v>
                </c:pt>
                <c:pt idx="768">
                  <c:v>49.266216216216222</c:v>
                </c:pt>
                <c:pt idx="769">
                  <c:v>49.25324324324324</c:v>
                </c:pt>
                <c:pt idx="770">
                  <c:v>49.333513513513509</c:v>
                </c:pt>
                <c:pt idx="771">
                  <c:v>49.250675675675673</c:v>
                </c:pt>
                <c:pt idx="772">
                  <c:v>49.200270270270266</c:v>
                </c:pt>
                <c:pt idx="773">
                  <c:v>49.293783783783788</c:v>
                </c:pt>
                <c:pt idx="774">
                  <c:v>49.230540540540538</c:v>
                </c:pt>
                <c:pt idx="775">
                  <c:v>49.207297297297295</c:v>
                </c:pt>
                <c:pt idx="776">
                  <c:v>49.25648648648648</c:v>
                </c:pt>
                <c:pt idx="777">
                  <c:v>49.188108108108111</c:v>
                </c:pt>
                <c:pt idx="778">
                  <c:v>49.232567567567578</c:v>
                </c:pt>
                <c:pt idx="779">
                  <c:v>49.224864864864863</c:v>
                </c:pt>
                <c:pt idx="780">
                  <c:v>49.375135135135139</c:v>
                </c:pt>
                <c:pt idx="781">
                  <c:v>49.331756756756761</c:v>
                </c:pt>
                <c:pt idx="782">
                  <c:v>49.427567567567564</c:v>
                </c:pt>
                <c:pt idx="783">
                  <c:v>49.562297297297306</c:v>
                </c:pt>
                <c:pt idx="784">
                  <c:v>49.438243243243242</c:v>
                </c:pt>
                <c:pt idx="785">
                  <c:v>49.474729729729731</c:v>
                </c:pt>
                <c:pt idx="786">
                  <c:v>49.543243243243239</c:v>
                </c:pt>
                <c:pt idx="787">
                  <c:v>49.564459459459457</c:v>
                </c:pt>
                <c:pt idx="788">
                  <c:v>49.54418918918919</c:v>
                </c:pt>
                <c:pt idx="789">
                  <c:v>49.717162162162168</c:v>
                </c:pt>
                <c:pt idx="790">
                  <c:v>49.704999999999998</c:v>
                </c:pt>
                <c:pt idx="791">
                  <c:v>49.689864864864866</c:v>
                </c:pt>
                <c:pt idx="792">
                  <c:v>49.745540540540546</c:v>
                </c:pt>
                <c:pt idx="793">
                  <c:v>49.740270270270273</c:v>
                </c:pt>
                <c:pt idx="794">
                  <c:v>49.895540540540551</c:v>
                </c:pt>
                <c:pt idx="795">
                  <c:v>49.917972972972976</c:v>
                </c:pt>
                <c:pt idx="796">
                  <c:v>50.020675675675683</c:v>
                </c:pt>
                <c:pt idx="797">
                  <c:v>49.986486486486484</c:v>
                </c:pt>
                <c:pt idx="798">
                  <c:v>50.08405405405405</c:v>
                </c:pt>
                <c:pt idx="799">
                  <c:v>50.046621621621625</c:v>
                </c:pt>
                <c:pt idx="800">
                  <c:v>49.987432432432435</c:v>
                </c:pt>
                <c:pt idx="801">
                  <c:v>49.991351351351355</c:v>
                </c:pt>
                <c:pt idx="802">
                  <c:v>50.107432432432439</c:v>
                </c:pt>
                <c:pt idx="803">
                  <c:v>50.062027027027035</c:v>
                </c:pt>
                <c:pt idx="804">
                  <c:v>50.098378378378385</c:v>
                </c:pt>
                <c:pt idx="805">
                  <c:v>50.071081081081083</c:v>
                </c:pt>
                <c:pt idx="806">
                  <c:v>49.986081081081082</c:v>
                </c:pt>
                <c:pt idx="807">
                  <c:v>49.970270270270262</c:v>
                </c:pt>
                <c:pt idx="808">
                  <c:v>50.114054054054044</c:v>
                </c:pt>
                <c:pt idx="809">
                  <c:v>50.088918918918921</c:v>
                </c:pt>
                <c:pt idx="810">
                  <c:v>50.198108108108109</c:v>
                </c:pt>
                <c:pt idx="811">
                  <c:v>50.033513513513519</c:v>
                </c:pt>
                <c:pt idx="812">
                  <c:v>50.214459459459462</c:v>
                </c:pt>
                <c:pt idx="813">
                  <c:v>50.160540540540545</c:v>
                </c:pt>
                <c:pt idx="814">
                  <c:v>50.194594594594598</c:v>
                </c:pt>
                <c:pt idx="815">
                  <c:v>50.199324324324323</c:v>
                </c:pt>
                <c:pt idx="816">
                  <c:v>50.264864864864869</c:v>
                </c:pt>
                <c:pt idx="817">
                  <c:v>50.368108108108103</c:v>
                </c:pt>
                <c:pt idx="818">
                  <c:v>50.37864864864865</c:v>
                </c:pt>
                <c:pt idx="819">
                  <c:v>50.381351351351356</c:v>
                </c:pt>
                <c:pt idx="820">
                  <c:v>50.47162162162163</c:v>
                </c:pt>
                <c:pt idx="821">
                  <c:v>50.354459459459456</c:v>
                </c:pt>
                <c:pt idx="822">
                  <c:v>50.494324324324324</c:v>
                </c:pt>
                <c:pt idx="823">
                  <c:v>50.379729729729725</c:v>
                </c:pt>
                <c:pt idx="824">
                  <c:v>50.477297297297298</c:v>
                </c:pt>
                <c:pt idx="825">
                  <c:v>50.563378378378388</c:v>
                </c:pt>
                <c:pt idx="826">
                  <c:v>50.509594594594596</c:v>
                </c:pt>
                <c:pt idx="827">
                  <c:v>50.502837837837831</c:v>
                </c:pt>
                <c:pt idx="828">
                  <c:v>50.641351351351346</c:v>
                </c:pt>
                <c:pt idx="829">
                  <c:v>50.678918918918924</c:v>
                </c:pt>
                <c:pt idx="830">
                  <c:v>50.692162162162155</c:v>
                </c:pt>
                <c:pt idx="831">
                  <c:v>50.764864864864869</c:v>
                </c:pt>
                <c:pt idx="832">
                  <c:v>50.659459459459455</c:v>
                </c:pt>
                <c:pt idx="833">
                  <c:v>50.784864864864865</c:v>
                </c:pt>
                <c:pt idx="834">
                  <c:v>50.684054054054059</c:v>
                </c:pt>
                <c:pt idx="835">
                  <c:v>50.784864864864865</c:v>
                </c:pt>
                <c:pt idx="836">
                  <c:v>50.814189189189186</c:v>
                </c:pt>
                <c:pt idx="837">
                  <c:v>50.94432432432432</c:v>
                </c:pt>
                <c:pt idx="838">
                  <c:v>50.830810810810803</c:v>
                </c:pt>
                <c:pt idx="839">
                  <c:v>50.88</c:v>
                </c:pt>
                <c:pt idx="840">
                  <c:v>50.813108108108111</c:v>
                </c:pt>
                <c:pt idx="841">
                  <c:v>50.918108108108108</c:v>
                </c:pt>
                <c:pt idx="842">
                  <c:v>50.804324324324334</c:v>
                </c:pt>
                <c:pt idx="843">
                  <c:v>50.844459459459465</c:v>
                </c:pt>
                <c:pt idx="844">
                  <c:v>50.754054054054052</c:v>
                </c:pt>
                <c:pt idx="845">
                  <c:v>50.882972972972972</c:v>
                </c:pt>
                <c:pt idx="846">
                  <c:v>50.898108108108111</c:v>
                </c:pt>
                <c:pt idx="847">
                  <c:v>50.878648648648664</c:v>
                </c:pt>
                <c:pt idx="848">
                  <c:v>50.970810810810818</c:v>
                </c:pt>
                <c:pt idx="849">
                  <c:v>50.923108108108103</c:v>
                </c:pt>
                <c:pt idx="850">
                  <c:v>51.04094594594595</c:v>
                </c:pt>
                <c:pt idx="851">
                  <c:v>50.941351351351351</c:v>
                </c:pt>
                <c:pt idx="852">
                  <c:v>50.962027027027027</c:v>
                </c:pt>
                <c:pt idx="853">
                  <c:v>51.041891891891886</c:v>
                </c:pt>
                <c:pt idx="854">
                  <c:v>50.929864864864868</c:v>
                </c:pt>
                <c:pt idx="855">
                  <c:v>50.986216216216221</c:v>
                </c:pt>
                <c:pt idx="856">
                  <c:v>50.927567567567564</c:v>
                </c:pt>
                <c:pt idx="857">
                  <c:v>51.061216216216224</c:v>
                </c:pt>
                <c:pt idx="858">
                  <c:v>51.085810810810806</c:v>
                </c:pt>
                <c:pt idx="859">
                  <c:v>51.08216216216217</c:v>
                </c:pt>
                <c:pt idx="860">
                  <c:v>51.10310810810811</c:v>
                </c:pt>
                <c:pt idx="861">
                  <c:v>51.016756756756756</c:v>
                </c:pt>
                <c:pt idx="862">
                  <c:v>50.919459459459468</c:v>
                </c:pt>
                <c:pt idx="863">
                  <c:v>51.114054054054058</c:v>
                </c:pt>
                <c:pt idx="864">
                  <c:v>51.063243243243242</c:v>
                </c:pt>
                <c:pt idx="865">
                  <c:v>51.072567567567575</c:v>
                </c:pt>
                <c:pt idx="866">
                  <c:v>51.148648648648653</c:v>
                </c:pt>
                <c:pt idx="867">
                  <c:v>51.357567567567564</c:v>
                </c:pt>
                <c:pt idx="868">
                  <c:v>51.168513513513517</c:v>
                </c:pt>
                <c:pt idx="869">
                  <c:v>51.283108108108109</c:v>
                </c:pt>
                <c:pt idx="870">
                  <c:v>51.094189189189187</c:v>
                </c:pt>
                <c:pt idx="871">
                  <c:v>51.147027027027036</c:v>
                </c:pt>
                <c:pt idx="872">
                  <c:v>51.192432432432433</c:v>
                </c:pt>
                <c:pt idx="873">
                  <c:v>51.147162162162161</c:v>
                </c:pt>
                <c:pt idx="874">
                  <c:v>51.037162162162161</c:v>
                </c:pt>
                <c:pt idx="875">
                  <c:v>51.070000000000007</c:v>
                </c:pt>
                <c:pt idx="876">
                  <c:v>51.204729729729728</c:v>
                </c:pt>
                <c:pt idx="877">
                  <c:v>51.080810810810817</c:v>
                </c:pt>
                <c:pt idx="878">
                  <c:v>51.149189189189194</c:v>
                </c:pt>
                <c:pt idx="879">
                  <c:v>51.033648648648644</c:v>
                </c:pt>
                <c:pt idx="880">
                  <c:v>51.190270270270268</c:v>
                </c:pt>
                <c:pt idx="881">
                  <c:v>51.16459459459459</c:v>
                </c:pt>
                <c:pt idx="882">
                  <c:v>51.285405405405406</c:v>
                </c:pt>
                <c:pt idx="883">
                  <c:v>51.205270270270262</c:v>
                </c:pt>
                <c:pt idx="884">
                  <c:v>51.253513513513518</c:v>
                </c:pt>
                <c:pt idx="885">
                  <c:v>51.09918918918919</c:v>
                </c:pt>
                <c:pt idx="886">
                  <c:v>51.168378378378378</c:v>
                </c:pt>
                <c:pt idx="887">
                  <c:v>51.09945945945946</c:v>
                </c:pt>
                <c:pt idx="888">
                  <c:v>51.074594594594593</c:v>
                </c:pt>
                <c:pt idx="889">
                  <c:v>51.043648648648656</c:v>
                </c:pt>
                <c:pt idx="890">
                  <c:v>51.166486486486484</c:v>
                </c:pt>
                <c:pt idx="891">
                  <c:v>51.096756756756754</c:v>
                </c:pt>
                <c:pt idx="892">
                  <c:v>51.01</c:v>
                </c:pt>
                <c:pt idx="893">
                  <c:v>51.056621621621623</c:v>
                </c:pt>
                <c:pt idx="894">
                  <c:v>51.122297297297301</c:v>
                </c:pt>
                <c:pt idx="895">
                  <c:v>51.010540540540539</c:v>
                </c:pt>
                <c:pt idx="896">
                  <c:v>51.019324324324323</c:v>
                </c:pt>
                <c:pt idx="897">
                  <c:v>51.102567567567569</c:v>
                </c:pt>
                <c:pt idx="898">
                  <c:v>50.994189189189179</c:v>
                </c:pt>
                <c:pt idx="899">
                  <c:v>51.097972972972968</c:v>
                </c:pt>
                <c:pt idx="900">
                  <c:v>51.133378378378382</c:v>
                </c:pt>
                <c:pt idx="901">
                  <c:v>50.990540540540543</c:v>
                </c:pt>
                <c:pt idx="902">
                  <c:v>51.079054054054055</c:v>
                </c:pt>
                <c:pt idx="903">
                  <c:v>51.083918918918911</c:v>
                </c:pt>
                <c:pt idx="904">
                  <c:v>50.995810810810802</c:v>
                </c:pt>
                <c:pt idx="905">
                  <c:v>51.057432432432428</c:v>
                </c:pt>
                <c:pt idx="906">
                  <c:v>51.064324324324318</c:v>
                </c:pt>
                <c:pt idx="907">
                  <c:v>51.083648648648641</c:v>
                </c:pt>
                <c:pt idx="908">
                  <c:v>51.032432432432429</c:v>
                </c:pt>
                <c:pt idx="909">
                  <c:v>50.880945945945953</c:v>
                </c:pt>
                <c:pt idx="910">
                  <c:v>50.932162162162165</c:v>
                </c:pt>
                <c:pt idx="911">
                  <c:v>50.940540540540539</c:v>
                </c:pt>
                <c:pt idx="912">
                  <c:v>51.03702702702703</c:v>
                </c:pt>
                <c:pt idx="913">
                  <c:v>50.903918918918919</c:v>
                </c:pt>
                <c:pt idx="914">
                  <c:v>50.940000000000005</c:v>
                </c:pt>
                <c:pt idx="915">
                  <c:v>51.002027027027019</c:v>
                </c:pt>
                <c:pt idx="916">
                  <c:v>51.074864864864864</c:v>
                </c:pt>
                <c:pt idx="917">
                  <c:v>50.9508108108108</c:v>
                </c:pt>
                <c:pt idx="918">
                  <c:v>50.938783783783784</c:v>
                </c:pt>
                <c:pt idx="919">
                  <c:v>50.962567567567561</c:v>
                </c:pt>
                <c:pt idx="920">
                  <c:v>50.959189189189189</c:v>
                </c:pt>
                <c:pt idx="921">
                  <c:v>50.935135135135134</c:v>
                </c:pt>
                <c:pt idx="922">
                  <c:v>50.850270270270279</c:v>
                </c:pt>
                <c:pt idx="923">
                  <c:v>50.905270270270265</c:v>
                </c:pt>
                <c:pt idx="924">
                  <c:v>50.811081081081078</c:v>
                </c:pt>
                <c:pt idx="925">
                  <c:v>50.828243243243243</c:v>
                </c:pt>
                <c:pt idx="926">
                  <c:v>50.80459459459459</c:v>
                </c:pt>
                <c:pt idx="927">
                  <c:v>50.899189189189187</c:v>
                </c:pt>
                <c:pt idx="928">
                  <c:v>50.934054054054059</c:v>
                </c:pt>
                <c:pt idx="929">
                  <c:v>50.913108108108105</c:v>
                </c:pt>
                <c:pt idx="930">
                  <c:v>50.808783783783781</c:v>
                </c:pt>
                <c:pt idx="931">
                  <c:v>50.79</c:v>
                </c:pt>
                <c:pt idx="932">
                  <c:v>50.823513513513518</c:v>
                </c:pt>
                <c:pt idx="933">
                  <c:v>50.714729729729733</c:v>
                </c:pt>
                <c:pt idx="934">
                  <c:v>50.795135135135141</c:v>
                </c:pt>
                <c:pt idx="935">
                  <c:v>50.71405405405406</c:v>
                </c:pt>
                <c:pt idx="936">
                  <c:v>50.725810810810799</c:v>
                </c:pt>
                <c:pt idx="937">
                  <c:v>50.7</c:v>
                </c:pt>
                <c:pt idx="938">
                  <c:v>50.689864864864866</c:v>
                </c:pt>
                <c:pt idx="939">
                  <c:v>50.694189189189188</c:v>
                </c:pt>
                <c:pt idx="940">
                  <c:v>50.600945945945938</c:v>
                </c:pt>
                <c:pt idx="941">
                  <c:v>50.552162162162162</c:v>
                </c:pt>
                <c:pt idx="942">
                  <c:v>50.563513513513513</c:v>
                </c:pt>
                <c:pt idx="943">
                  <c:v>50.553378378378376</c:v>
                </c:pt>
                <c:pt idx="944">
                  <c:v>50.574189189189177</c:v>
                </c:pt>
                <c:pt idx="945">
                  <c:v>50.608513513513508</c:v>
                </c:pt>
                <c:pt idx="946">
                  <c:v>50.52648648648649</c:v>
                </c:pt>
                <c:pt idx="947">
                  <c:v>50.486486486486484</c:v>
                </c:pt>
                <c:pt idx="948">
                  <c:v>50.560540540540543</c:v>
                </c:pt>
                <c:pt idx="949">
                  <c:v>50.546891891891889</c:v>
                </c:pt>
                <c:pt idx="950">
                  <c:v>50.583513513513509</c:v>
                </c:pt>
                <c:pt idx="951">
                  <c:v>50.448243243243255</c:v>
                </c:pt>
                <c:pt idx="952">
                  <c:v>50.449594594594593</c:v>
                </c:pt>
                <c:pt idx="953">
                  <c:v>50.438783783783784</c:v>
                </c:pt>
                <c:pt idx="954">
                  <c:v>50.6145945945946</c:v>
                </c:pt>
                <c:pt idx="955">
                  <c:v>50.511756756756768</c:v>
                </c:pt>
                <c:pt idx="956">
                  <c:v>50.472162162162157</c:v>
                </c:pt>
                <c:pt idx="957">
                  <c:v>50.458918918918918</c:v>
                </c:pt>
                <c:pt idx="958">
                  <c:v>50.553243243243251</c:v>
                </c:pt>
                <c:pt idx="959">
                  <c:v>50.539054054054056</c:v>
                </c:pt>
                <c:pt idx="960">
                  <c:v>50.66554054054054</c:v>
                </c:pt>
                <c:pt idx="961">
                  <c:v>50.680405405405402</c:v>
                </c:pt>
                <c:pt idx="962">
                  <c:v>50.655405405405403</c:v>
                </c:pt>
                <c:pt idx="963">
                  <c:v>50.684594594594593</c:v>
                </c:pt>
                <c:pt idx="964">
                  <c:v>50.644459459459455</c:v>
                </c:pt>
                <c:pt idx="965">
                  <c:v>50.663243243243237</c:v>
                </c:pt>
                <c:pt idx="966">
                  <c:v>50.780540540540542</c:v>
                </c:pt>
                <c:pt idx="967">
                  <c:v>50.844054054054055</c:v>
                </c:pt>
                <c:pt idx="968">
                  <c:v>50.892702702702707</c:v>
                </c:pt>
                <c:pt idx="969">
                  <c:v>51.018918918918921</c:v>
                </c:pt>
                <c:pt idx="970">
                  <c:v>50.994189189189179</c:v>
                </c:pt>
                <c:pt idx="971">
                  <c:v>51.023108108108104</c:v>
                </c:pt>
                <c:pt idx="972">
                  <c:v>51.00364864864865</c:v>
                </c:pt>
                <c:pt idx="973">
                  <c:v>50.909459459459448</c:v>
                </c:pt>
                <c:pt idx="974">
                  <c:v>50.8585135135135</c:v>
                </c:pt>
                <c:pt idx="975">
                  <c:v>50.826081081081078</c:v>
                </c:pt>
                <c:pt idx="976">
                  <c:v>50.610405405405402</c:v>
                </c:pt>
                <c:pt idx="977">
                  <c:v>50.635675675675671</c:v>
                </c:pt>
                <c:pt idx="978">
                  <c:v>50.648918918918916</c:v>
                </c:pt>
                <c:pt idx="979">
                  <c:v>50.714459459459462</c:v>
                </c:pt>
                <c:pt idx="980">
                  <c:v>50.698108108108109</c:v>
                </c:pt>
                <c:pt idx="981">
                  <c:v>50.745405405405407</c:v>
                </c:pt>
                <c:pt idx="982">
                  <c:v>50.753513513513504</c:v>
                </c:pt>
                <c:pt idx="983">
                  <c:v>50.630270270270273</c:v>
                </c:pt>
                <c:pt idx="984">
                  <c:v>50.659864864864865</c:v>
                </c:pt>
                <c:pt idx="985">
                  <c:v>50.475675675675681</c:v>
                </c:pt>
                <c:pt idx="986">
                  <c:v>50.551621621621621</c:v>
                </c:pt>
                <c:pt idx="987">
                  <c:v>50.474729729729731</c:v>
                </c:pt>
                <c:pt idx="988">
                  <c:v>50.379189189189191</c:v>
                </c:pt>
                <c:pt idx="989">
                  <c:v>50.418108108108108</c:v>
                </c:pt>
                <c:pt idx="990">
                  <c:v>50.377432432432435</c:v>
                </c:pt>
                <c:pt idx="991">
                  <c:v>50.283918918918921</c:v>
                </c:pt>
                <c:pt idx="992">
                  <c:v>50.215270270270274</c:v>
                </c:pt>
                <c:pt idx="993">
                  <c:v>50.199729729729739</c:v>
                </c:pt>
                <c:pt idx="994">
                  <c:v>50.133783783783784</c:v>
                </c:pt>
                <c:pt idx="995">
                  <c:v>50.087297297297305</c:v>
                </c:pt>
                <c:pt idx="996">
                  <c:v>50.015000000000001</c:v>
                </c:pt>
                <c:pt idx="997">
                  <c:v>49.947972972972977</c:v>
                </c:pt>
                <c:pt idx="998">
                  <c:v>49.96013513513514</c:v>
                </c:pt>
                <c:pt idx="999">
                  <c:v>49.896351351351349</c:v>
                </c:pt>
                <c:pt idx="1000">
                  <c:v>49.808243243243247</c:v>
                </c:pt>
                <c:pt idx="1001">
                  <c:v>49.960810810810806</c:v>
                </c:pt>
                <c:pt idx="1002">
                  <c:v>49.912567567567564</c:v>
                </c:pt>
                <c:pt idx="1003">
                  <c:v>49.771621621621627</c:v>
                </c:pt>
                <c:pt idx="1004">
                  <c:v>49.878918918918927</c:v>
                </c:pt>
                <c:pt idx="1005">
                  <c:v>49.813243243243242</c:v>
                </c:pt>
                <c:pt idx="1006">
                  <c:v>49.740945945945946</c:v>
                </c:pt>
                <c:pt idx="1007">
                  <c:v>49.845675675675679</c:v>
                </c:pt>
                <c:pt idx="1008">
                  <c:v>49.72094594594595</c:v>
                </c:pt>
                <c:pt idx="1009">
                  <c:v>49.762027027027031</c:v>
                </c:pt>
                <c:pt idx="1010">
                  <c:v>49.860135135135131</c:v>
                </c:pt>
                <c:pt idx="1011">
                  <c:v>49.753378378378379</c:v>
                </c:pt>
                <c:pt idx="1012">
                  <c:v>49.74635135135135</c:v>
                </c:pt>
                <c:pt idx="1013">
                  <c:v>49.700405405405405</c:v>
                </c:pt>
                <c:pt idx="1014">
                  <c:v>49.775405405405401</c:v>
                </c:pt>
                <c:pt idx="1015">
                  <c:v>49.696486486486485</c:v>
                </c:pt>
                <c:pt idx="1016">
                  <c:v>49.749864864864854</c:v>
                </c:pt>
                <c:pt idx="1017">
                  <c:v>49.734999999999999</c:v>
                </c:pt>
                <c:pt idx="1018">
                  <c:v>49.772027027027029</c:v>
                </c:pt>
                <c:pt idx="1019">
                  <c:v>49.652162162162163</c:v>
                </c:pt>
                <c:pt idx="1020">
                  <c:v>49.782837837837839</c:v>
                </c:pt>
                <c:pt idx="1021">
                  <c:v>49.684864864864871</c:v>
                </c:pt>
                <c:pt idx="1022">
                  <c:v>49.769054054054052</c:v>
                </c:pt>
                <c:pt idx="1023">
                  <c:v>49.731351351351357</c:v>
                </c:pt>
                <c:pt idx="1024">
                  <c:v>49.751081081081082</c:v>
                </c:pt>
                <c:pt idx="1025">
                  <c:v>49.779864864864862</c:v>
                </c:pt>
                <c:pt idx="1026">
                  <c:v>49.704864864864859</c:v>
                </c:pt>
                <c:pt idx="1027">
                  <c:v>49.753783783783781</c:v>
                </c:pt>
                <c:pt idx="1028">
                  <c:v>49.723648648648656</c:v>
                </c:pt>
                <c:pt idx="1029">
                  <c:v>49.794459459459461</c:v>
                </c:pt>
                <c:pt idx="1030">
                  <c:v>49.845405405405401</c:v>
                </c:pt>
                <c:pt idx="1031">
                  <c:v>49.758783783783784</c:v>
                </c:pt>
                <c:pt idx="1032">
                  <c:v>49.958783783783787</c:v>
                </c:pt>
                <c:pt idx="1033">
                  <c:v>49.947432432432429</c:v>
                </c:pt>
                <c:pt idx="1034">
                  <c:v>49.997972972972974</c:v>
                </c:pt>
                <c:pt idx="1035">
                  <c:v>50.100810810810806</c:v>
                </c:pt>
                <c:pt idx="1036">
                  <c:v>50.080945945945942</c:v>
                </c:pt>
                <c:pt idx="1037">
                  <c:v>50.007432432432431</c:v>
                </c:pt>
                <c:pt idx="1038">
                  <c:v>50.07067567567568</c:v>
                </c:pt>
                <c:pt idx="1039">
                  <c:v>50.10594594594594</c:v>
                </c:pt>
                <c:pt idx="1040">
                  <c:v>50.16918918918919</c:v>
                </c:pt>
                <c:pt idx="1041">
                  <c:v>50.171081081081084</c:v>
                </c:pt>
                <c:pt idx="1042">
                  <c:v>50.080945945945942</c:v>
                </c:pt>
                <c:pt idx="1043">
                  <c:v>50.12135135135135</c:v>
                </c:pt>
                <c:pt idx="1044">
                  <c:v>50.111756756756762</c:v>
                </c:pt>
                <c:pt idx="1045">
                  <c:v>50.224999999999994</c:v>
                </c:pt>
                <c:pt idx="1046">
                  <c:v>50.127567567567567</c:v>
                </c:pt>
                <c:pt idx="1047">
                  <c:v>50.289729729729736</c:v>
                </c:pt>
                <c:pt idx="1048">
                  <c:v>50.156351351351361</c:v>
                </c:pt>
                <c:pt idx="1049">
                  <c:v>50.145135135135135</c:v>
                </c:pt>
                <c:pt idx="1050">
                  <c:v>49.975270270270265</c:v>
                </c:pt>
                <c:pt idx="1051">
                  <c:v>50.025675675675686</c:v>
                </c:pt>
                <c:pt idx="1052">
                  <c:v>50.155810810810806</c:v>
                </c:pt>
                <c:pt idx="1053">
                  <c:v>50.08864864864865</c:v>
                </c:pt>
                <c:pt idx="1054">
                  <c:v>50.055540540540541</c:v>
                </c:pt>
                <c:pt idx="1055">
                  <c:v>50.021621621621613</c:v>
                </c:pt>
                <c:pt idx="1056">
                  <c:v>49.934594594594593</c:v>
                </c:pt>
                <c:pt idx="1057">
                  <c:v>50.00878378378377</c:v>
                </c:pt>
                <c:pt idx="1058">
                  <c:v>49.94864864864865</c:v>
                </c:pt>
                <c:pt idx="1059">
                  <c:v>50.030405405405411</c:v>
                </c:pt>
                <c:pt idx="1060">
                  <c:v>50.174594594594602</c:v>
                </c:pt>
                <c:pt idx="1061">
                  <c:v>50.217162162162168</c:v>
                </c:pt>
                <c:pt idx="1062">
                  <c:v>50.237837837837837</c:v>
                </c:pt>
                <c:pt idx="1063">
                  <c:v>50.44540540540541</c:v>
                </c:pt>
                <c:pt idx="1064">
                  <c:v>50.413513513513507</c:v>
                </c:pt>
                <c:pt idx="1065">
                  <c:v>50.482837837837849</c:v>
                </c:pt>
                <c:pt idx="1066">
                  <c:v>50.579054054054062</c:v>
                </c:pt>
                <c:pt idx="1067">
                  <c:v>50.652297297297302</c:v>
                </c:pt>
                <c:pt idx="1068">
                  <c:v>50.702702702702695</c:v>
                </c:pt>
                <c:pt idx="1069">
                  <c:v>50.745135135135136</c:v>
                </c:pt>
                <c:pt idx="1070">
                  <c:v>50.734324324324319</c:v>
                </c:pt>
                <c:pt idx="1071">
                  <c:v>50.820270270270271</c:v>
                </c:pt>
                <c:pt idx="1072">
                  <c:v>50.943513513513516</c:v>
                </c:pt>
                <c:pt idx="1073">
                  <c:v>50.913648648648646</c:v>
                </c:pt>
                <c:pt idx="1074">
                  <c:v>51.006081081081092</c:v>
                </c:pt>
                <c:pt idx="1075">
                  <c:v>50.858648648648639</c:v>
                </c:pt>
                <c:pt idx="1076">
                  <c:v>51.240135135135134</c:v>
                </c:pt>
                <c:pt idx="1077">
                  <c:v>51.434864864864863</c:v>
                </c:pt>
                <c:pt idx="1078">
                  <c:v>51.601486486486479</c:v>
                </c:pt>
                <c:pt idx="1079">
                  <c:v>51.907972972972971</c:v>
                </c:pt>
                <c:pt idx="1080">
                  <c:v>52.094189189189187</c:v>
                </c:pt>
                <c:pt idx="1081">
                  <c:v>52.091216216216218</c:v>
                </c:pt>
                <c:pt idx="1082">
                  <c:v>52.065000000000005</c:v>
                </c:pt>
                <c:pt idx="1083">
                  <c:v>52.040405405405409</c:v>
                </c:pt>
                <c:pt idx="1084">
                  <c:v>51.935405405405412</c:v>
                </c:pt>
                <c:pt idx="1085">
                  <c:v>51.866621621621626</c:v>
                </c:pt>
                <c:pt idx="1086">
                  <c:v>51.779864864864855</c:v>
                </c:pt>
                <c:pt idx="1087">
                  <c:v>51.850135135135147</c:v>
                </c:pt>
                <c:pt idx="1088">
                  <c:v>52.134189189189186</c:v>
                </c:pt>
                <c:pt idx="1089">
                  <c:v>51.952702702702702</c:v>
                </c:pt>
                <c:pt idx="1090">
                  <c:v>51.800000000000004</c:v>
                </c:pt>
                <c:pt idx="1091">
                  <c:v>51.642027027027027</c:v>
                </c:pt>
                <c:pt idx="1092">
                  <c:v>51.377027027027026</c:v>
                </c:pt>
                <c:pt idx="1093">
                  <c:v>51.115675675675675</c:v>
                </c:pt>
                <c:pt idx="1094">
                  <c:v>50.938108108108104</c:v>
                </c:pt>
                <c:pt idx="1095">
                  <c:v>50.820810810810812</c:v>
                </c:pt>
                <c:pt idx="1096">
                  <c:v>50.740405405405411</c:v>
                </c:pt>
                <c:pt idx="1097">
                  <c:v>50.671621621621618</c:v>
                </c:pt>
                <c:pt idx="1098">
                  <c:v>50.40013513513513</c:v>
                </c:pt>
                <c:pt idx="1099">
                  <c:v>50.490540540540543</c:v>
                </c:pt>
                <c:pt idx="1100">
                  <c:v>50.492972972972971</c:v>
                </c:pt>
                <c:pt idx="1101">
                  <c:v>50.524189189189194</c:v>
                </c:pt>
                <c:pt idx="1102">
                  <c:v>50.510135135135137</c:v>
                </c:pt>
                <c:pt idx="1103">
                  <c:v>50.461216216216222</c:v>
                </c:pt>
                <c:pt idx="1104">
                  <c:v>50.52581081081081</c:v>
                </c:pt>
                <c:pt idx="1105">
                  <c:v>50.512702702702697</c:v>
                </c:pt>
                <c:pt idx="1106">
                  <c:v>50.633243243243228</c:v>
                </c:pt>
                <c:pt idx="1107">
                  <c:v>50.609864864864875</c:v>
                </c:pt>
                <c:pt idx="1108">
                  <c:v>50.617297297297306</c:v>
                </c:pt>
                <c:pt idx="1109">
                  <c:v>50.626756756756755</c:v>
                </c:pt>
                <c:pt idx="1110">
                  <c:v>50.705945945945942</c:v>
                </c:pt>
                <c:pt idx="1111">
                  <c:v>50.768783783783775</c:v>
                </c:pt>
                <c:pt idx="1112">
                  <c:v>50.794054054054058</c:v>
                </c:pt>
                <c:pt idx="1113">
                  <c:v>50.95</c:v>
                </c:pt>
                <c:pt idx="1114">
                  <c:v>51.077432432432431</c:v>
                </c:pt>
                <c:pt idx="1115">
                  <c:v>51.262837837837836</c:v>
                </c:pt>
                <c:pt idx="1116">
                  <c:v>51.432432432432428</c:v>
                </c:pt>
                <c:pt idx="1117">
                  <c:v>51.583243243243238</c:v>
                </c:pt>
                <c:pt idx="1118">
                  <c:v>51.702297297297292</c:v>
                </c:pt>
                <c:pt idx="1119">
                  <c:v>51.507297297297292</c:v>
                </c:pt>
                <c:pt idx="1120">
                  <c:v>51.249324324324327</c:v>
                </c:pt>
                <c:pt idx="1121">
                  <c:v>51.001351351351353</c:v>
                </c:pt>
                <c:pt idx="1122">
                  <c:v>50.802162162162155</c:v>
                </c:pt>
                <c:pt idx="1123">
                  <c:v>50.707972972972968</c:v>
                </c:pt>
                <c:pt idx="1124">
                  <c:v>50.58675675675677</c:v>
                </c:pt>
                <c:pt idx="1125">
                  <c:v>50.513648648648648</c:v>
                </c:pt>
                <c:pt idx="1126">
                  <c:v>50.408783783783782</c:v>
                </c:pt>
                <c:pt idx="1127">
                  <c:v>50.308108108108094</c:v>
                </c:pt>
                <c:pt idx="1128">
                  <c:v>50.253783783783788</c:v>
                </c:pt>
                <c:pt idx="1129">
                  <c:v>50.241216216216209</c:v>
                </c:pt>
                <c:pt idx="1130">
                  <c:v>50.132972972972965</c:v>
                </c:pt>
                <c:pt idx="1131">
                  <c:v>50.152567567567566</c:v>
                </c:pt>
                <c:pt idx="1132">
                  <c:v>50.172702702702701</c:v>
                </c:pt>
                <c:pt idx="1133">
                  <c:v>50.137297297297287</c:v>
                </c:pt>
                <c:pt idx="1134">
                  <c:v>49.985540540540541</c:v>
                </c:pt>
                <c:pt idx="1135">
                  <c:v>49.969999999999992</c:v>
                </c:pt>
                <c:pt idx="1136">
                  <c:v>50.134189189189193</c:v>
                </c:pt>
                <c:pt idx="1137">
                  <c:v>50.117567567567569</c:v>
                </c:pt>
                <c:pt idx="1138">
                  <c:v>50.032837837837839</c:v>
                </c:pt>
                <c:pt idx="1139">
                  <c:v>50.117702702702701</c:v>
                </c:pt>
                <c:pt idx="1140">
                  <c:v>50.124189189189181</c:v>
                </c:pt>
                <c:pt idx="1141">
                  <c:v>50.063648648648652</c:v>
                </c:pt>
                <c:pt idx="1142">
                  <c:v>50.124189189189181</c:v>
                </c:pt>
                <c:pt idx="1143">
                  <c:v>50.089189189189185</c:v>
                </c:pt>
                <c:pt idx="1144">
                  <c:v>50.25067567567568</c:v>
                </c:pt>
                <c:pt idx="1145">
                  <c:v>50.346216216216213</c:v>
                </c:pt>
                <c:pt idx="1146">
                  <c:v>50.369324324324324</c:v>
                </c:pt>
                <c:pt idx="1147">
                  <c:v>50.340810810810808</c:v>
                </c:pt>
                <c:pt idx="1148">
                  <c:v>50.340945945945961</c:v>
                </c:pt>
                <c:pt idx="1149">
                  <c:v>50.467702702702702</c:v>
                </c:pt>
                <c:pt idx="1150">
                  <c:v>50.422702702702708</c:v>
                </c:pt>
                <c:pt idx="1151">
                  <c:v>50.388243243243245</c:v>
                </c:pt>
                <c:pt idx="1152">
                  <c:v>50.350405405405411</c:v>
                </c:pt>
                <c:pt idx="1153">
                  <c:v>50.412432432432432</c:v>
                </c:pt>
                <c:pt idx="1154">
                  <c:v>50.486216216216221</c:v>
                </c:pt>
                <c:pt idx="1155">
                  <c:v>50.460540540540542</c:v>
                </c:pt>
                <c:pt idx="1156">
                  <c:v>50.50689189189189</c:v>
                </c:pt>
                <c:pt idx="1157">
                  <c:v>50.506351351351356</c:v>
                </c:pt>
                <c:pt idx="1158">
                  <c:v>50.513243243243231</c:v>
                </c:pt>
                <c:pt idx="1159">
                  <c:v>50.45905405405405</c:v>
                </c:pt>
                <c:pt idx="1160">
                  <c:v>50.509864864864873</c:v>
                </c:pt>
                <c:pt idx="1161">
                  <c:v>50.678243243243237</c:v>
                </c:pt>
                <c:pt idx="1162">
                  <c:v>50.656351351351347</c:v>
                </c:pt>
                <c:pt idx="1163">
                  <c:v>50.655540540540542</c:v>
                </c:pt>
                <c:pt idx="1164">
                  <c:v>50.736756756756762</c:v>
                </c:pt>
                <c:pt idx="1165">
                  <c:v>51.041756756756762</c:v>
                </c:pt>
                <c:pt idx="1166">
                  <c:v>51.233918918918917</c:v>
                </c:pt>
                <c:pt idx="1167">
                  <c:v>51.626756756756755</c:v>
                </c:pt>
                <c:pt idx="1168">
                  <c:v>52.099189189189197</c:v>
                </c:pt>
                <c:pt idx="1169">
                  <c:v>52.246756756756753</c:v>
                </c:pt>
                <c:pt idx="1170">
                  <c:v>52.117702702702708</c:v>
                </c:pt>
                <c:pt idx="1171">
                  <c:v>52.113108108108108</c:v>
                </c:pt>
                <c:pt idx="1172">
                  <c:v>51.935540540540551</c:v>
                </c:pt>
                <c:pt idx="1173">
                  <c:v>51.685135135135127</c:v>
                </c:pt>
                <c:pt idx="1174">
                  <c:v>51.318918918918932</c:v>
                </c:pt>
                <c:pt idx="1175">
                  <c:v>51.221891891891893</c:v>
                </c:pt>
                <c:pt idx="1176">
                  <c:v>50.958378378378377</c:v>
                </c:pt>
                <c:pt idx="1177">
                  <c:v>50.771756756756758</c:v>
                </c:pt>
                <c:pt idx="1178">
                  <c:v>50.538783783783778</c:v>
                </c:pt>
                <c:pt idx="1179">
                  <c:v>50.248243243243238</c:v>
                </c:pt>
                <c:pt idx="1180">
                  <c:v>50.239054054054044</c:v>
                </c:pt>
                <c:pt idx="1181">
                  <c:v>50.017162162162165</c:v>
                </c:pt>
                <c:pt idx="1182">
                  <c:v>49.830405405405401</c:v>
                </c:pt>
                <c:pt idx="1183">
                  <c:v>49.694324324324327</c:v>
                </c:pt>
                <c:pt idx="1184">
                  <c:v>49.709324324324321</c:v>
                </c:pt>
                <c:pt idx="1185">
                  <c:v>49.616486486486487</c:v>
                </c:pt>
                <c:pt idx="1186">
                  <c:v>49.499189189189188</c:v>
                </c:pt>
                <c:pt idx="1187">
                  <c:v>49.479729729729733</c:v>
                </c:pt>
                <c:pt idx="1188">
                  <c:v>49.28770270270271</c:v>
                </c:pt>
                <c:pt idx="1189">
                  <c:v>49.358378378378376</c:v>
                </c:pt>
                <c:pt idx="1190">
                  <c:v>49.178243243243244</c:v>
                </c:pt>
                <c:pt idx="1191">
                  <c:v>49.183513513513518</c:v>
                </c:pt>
                <c:pt idx="1192">
                  <c:v>49.17</c:v>
                </c:pt>
                <c:pt idx="1193">
                  <c:v>49.104324324324331</c:v>
                </c:pt>
                <c:pt idx="1194">
                  <c:v>49.154594594594599</c:v>
                </c:pt>
                <c:pt idx="1195">
                  <c:v>48.994594594594588</c:v>
                </c:pt>
                <c:pt idx="1196">
                  <c:v>49.227567567567561</c:v>
                </c:pt>
                <c:pt idx="1197">
                  <c:v>49.267297297297297</c:v>
                </c:pt>
                <c:pt idx="1198">
                  <c:v>49.412432432432432</c:v>
                </c:pt>
                <c:pt idx="1199">
                  <c:v>49.233648648648639</c:v>
                </c:pt>
                <c:pt idx="1200">
                  <c:v>49.465135135135142</c:v>
                </c:pt>
                <c:pt idx="1201">
                  <c:v>49.677972972972981</c:v>
                </c:pt>
                <c:pt idx="1202">
                  <c:v>49.697702702702699</c:v>
                </c:pt>
                <c:pt idx="1203">
                  <c:v>49.939324324324318</c:v>
                </c:pt>
                <c:pt idx="1204">
                  <c:v>50.326351351351342</c:v>
                </c:pt>
                <c:pt idx="1205">
                  <c:v>50.866216216216209</c:v>
                </c:pt>
                <c:pt idx="1206">
                  <c:v>51.401081081081081</c:v>
                </c:pt>
                <c:pt idx="1207">
                  <c:v>52.452837837837841</c:v>
                </c:pt>
                <c:pt idx="1208">
                  <c:v>53.5877027027027</c:v>
                </c:pt>
                <c:pt idx="1209">
                  <c:v>54.516081081081083</c:v>
                </c:pt>
                <c:pt idx="1210">
                  <c:v>54.335810810810813</c:v>
                </c:pt>
                <c:pt idx="1211">
                  <c:v>53.090945945945947</c:v>
                </c:pt>
                <c:pt idx="1212">
                  <c:v>51.767297297297297</c:v>
                </c:pt>
                <c:pt idx="1213">
                  <c:v>51.052972972972967</c:v>
                </c:pt>
                <c:pt idx="1214">
                  <c:v>50.558513513513518</c:v>
                </c:pt>
                <c:pt idx="1215">
                  <c:v>50.202027027027029</c:v>
                </c:pt>
                <c:pt idx="1216">
                  <c:v>49.901081081081081</c:v>
                </c:pt>
                <c:pt idx="1217">
                  <c:v>49.669324324324322</c:v>
                </c:pt>
                <c:pt idx="1218">
                  <c:v>49.585675675675681</c:v>
                </c:pt>
                <c:pt idx="1219">
                  <c:v>49.609054054054049</c:v>
                </c:pt>
                <c:pt idx="1220">
                  <c:v>49.532297297297298</c:v>
                </c:pt>
                <c:pt idx="1221">
                  <c:v>49.461486486486486</c:v>
                </c:pt>
                <c:pt idx="1222">
                  <c:v>49.625540540540548</c:v>
                </c:pt>
                <c:pt idx="1223">
                  <c:v>49.640270270270264</c:v>
                </c:pt>
                <c:pt idx="1224">
                  <c:v>49.621891891891892</c:v>
                </c:pt>
                <c:pt idx="1225">
                  <c:v>49.318918918918918</c:v>
                </c:pt>
                <c:pt idx="1226">
                  <c:v>49.276216216216213</c:v>
                </c:pt>
                <c:pt idx="1227">
                  <c:v>48.965540540540545</c:v>
                </c:pt>
                <c:pt idx="1228">
                  <c:v>48.826216216216217</c:v>
                </c:pt>
                <c:pt idx="1229">
                  <c:v>48.636756756756753</c:v>
                </c:pt>
                <c:pt idx="1230">
                  <c:v>48.468243243243251</c:v>
                </c:pt>
                <c:pt idx="1231">
                  <c:v>48.292297297297296</c:v>
                </c:pt>
                <c:pt idx="1232">
                  <c:v>48.296216216216216</c:v>
                </c:pt>
                <c:pt idx="1233">
                  <c:v>48.374054054054049</c:v>
                </c:pt>
                <c:pt idx="1234">
                  <c:v>48.344594594594589</c:v>
                </c:pt>
                <c:pt idx="1235">
                  <c:v>48.472432432432434</c:v>
                </c:pt>
                <c:pt idx="1236">
                  <c:v>48.641756756756763</c:v>
                </c:pt>
                <c:pt idx="1237">
                  <c:v>48.98</c:v>
                </c:pt>
                <c:pt idx="1238">
                  <c:v>49.014189189189189</c:v>
                </c:pt>
                <c:pt idx="1239">
                  <c:v>48.956081081081088</c:v>
                </c:pt>
                <c:pt idx="1240">
                  <c:v>48.654189189189182</c:v>
                </c:pt>
                <c:pt idx="1241">
                  <c:v>48.428513513513508</c:v>
                </c:pt>
                <c:pt idx="1242">
                  <c:v>48.260270270270262</c:v>
                </c:pt>
                <c:pt idx="1243">
                  <c:v>48.031351351351347</c:v>
                </c:pt>
                <c:pt idx="1244">
                  <c:v>47.764324324324321</c:v>
                </c:pt>
                <c:pt idx="1245">
                  <c:v>47.723648648648648</c:v>
                </c:pt>
                <c:pt idx="1246">
                  <c:v>47.730945945945948</c:v>
                </c:pt>
                <c:pt idx="1247">
                  <c:v>47.627702702702699</c:v>
                </c:pt>
                <c:pt idx="1248">
                  <c:v>47.563783783783776</c:v>
                </c:pt>
                <c:pt idx="1249">
                  <c:v>47.499324324324327</c:v>
                </c:pt>
                <c:pt idx="1250">
                  <c:v>47.481081081081086</c:v>
                </c:pt>
                <c:pt idx="1251">
                  <c:v>47.441351351351351</c:v>
                </c:pt>
                <c:pt idx="1252">
                  <c:v>47.310675675675668</c:v>
                </c:pt>
                <c:pt idx="1253">
                  <c:v>47.303378378378383</c:v>
                </c:pt>
                <c:pt idx="1254">
                  <c:v>47.202027027027036</c:v>
                </c:pt>
                <c:pt idx="1255">
                  <c:v>47.11027027027027</c:v>
                </c:pt>
                <c:pt idx="1256">
                  <c:v>47.050000000000004</c:v>
                </c:pt>
                <c:pt idx="1257">
                  <c:v>47.043783783783788</c:v>
                </c:pt>
                <c:pt idx="1258">
                  <c:v>47.071216216216222</c:v>
                </c:pt>
                <c:pt idx="1259">
                  <c:v>47.044594594594592</c:v>
                </c:pt>
                <c:pt idx="1260">
                  <c:v>46.942972972972974</c:v>
                </c:pt>
                <c:pt idx="1261">
                  <c:v>46.85054054054055</c:v>
                </c:pt>
                <c:pt idx="1262">
                  <c:v>46.912432432432439</c:v>
                </c:pt>
                <c:pt idx="1263">
                  <c:v>46.900945945945942</c:v>
                </c:pt>
                <c:pt idx="1264">
                  <c:v>46.795540540540529</c:v>
                </c:pt>
                <c:pt idx="1265">
                  <c:v>46.818108108108106</c:v>
                </c:pt>
                <c:pt idx="1266">
                  <c:v>46.72878378378379</c:v>
                </c:pt>
                <c:pt idx="1267">
                  <c:v>46.660135135135128</c:v>
                </c:pt>
                <c:pt idx="1268">
                  <c:v>46.594189189189187</c:v>
                </c:pt>
                <c:pt idx="1269">
                  <c:v>46.577702702702709</c:v>
                </c:pt>
                <c:pt idx="1270">
                  <c:v>46.547297297297298</c:v>
                </c:pt>
                <c:pt idx="1271">
                  <c:v>46.517567567567568</c:v>
                </c:pt>
                <c:pt idx="1272">
                  <c:v>46.517432432432429</c:v>
                </c:pt>
                <c:pt idx="1273">
                  <c:v>46.437567567567569</c:v>
                </c:pt>
                <c:pt idx="1274">
                  <c:v>46.361756756756748</c:v>
                </c:pt>
                <c:pt idx="1275">
                  <c:v>46.417837837837844</c:v>
                </c:pt>
                <c:pt idx="1276">
                  <c:v>46.424054054054054</c:v>
                </c:pt>
                <c:pt idx="1277">
                  <c:v>46.301621621621621</c:v>
                </c:pt>
                <c:pt idx="1278">
                  <c:v>46.315270270270268</c:v>
                </c:pt>
                <c:pt idx="1279">
                  <c:v>46.302432432432425</c:v>
                </c:pt>
                <c:pt idx="1280">
                  <c:v>46.236486486486491</c:v>
                </c:pt>
                <c:pt idx="1281">
                  <c:v>46.238108108108108</c:v>
                </c:pt>
                <c:pt idx="1282">
                  <c:v>46.191081081081087</c:v>
                </c:pt>
                <c:pt idx="1283">
                  <c:v>46.192162162162163</c:v>
                </c:pt>
                <c:pt idx="1284">
                  <c:v>46.258783783783777</c:v>
                </c:pt>
                <c:pt idx="1285">
                  <c:v>46.249729729729729</c:v>
                </c:pt>
                <c:pt idx="1286">
                  <c:v>46.210270270270271</c:v>
                </c:pt>
                <c:pt idx="1287">
                  <c:v>46.19148648648649</c:v>
                </c:pt>
                <c:pt idx="1288">
                  <c:v>46.150945945945942</c:v>
                </c:pt>
                <c:pt idx="1289">
                  <c:v>46.212432432432429</c:v>
                </c:pt>
                <c:pt idx="1290">
                  <c:v>46.059189189189183</c:v>
                </c:pt>
                <c:pt idx="1291">
                  <c:v>46.165540540540547</c:v>
                </c:pt>
                <c:pt idx="1292">
                  <c:v>46.185675675675675</c:v>
                </c:pt>
                <c:pt idx="1293">
                  <c:v>46.266621621621617</c:v>
                </c:pt>
                <c:pt idx="1294">
                  <c:v>46.073918918918913</c:v>
                </c:pt>
                <c:pt idx="1295">
                  <c:v>46.094054054054055</c:v>
                </c:pt>
                <c:pt idx="1296">
                  <c:v>46.017162162162165</c:v>
                </c:pt>
                <c:pt idx="1297">
                  <c:v>46.114459459459468</c:v>
                </c:pt>
                <c:pt idx="1298">
                  <c:v>46.064324324324332</c:v>
                </c:pt>
                <c:pt idx="1299">
                  <c:v>46.012027027027031</c:v>
                </c:pt>
                <c:pt idx="1300">
                  <c:v>46.031216216216215</c:v>
                </c:pt>
                <c:pt idx="1301">
                  <c:v>46.041621621621623</c:v>
                </c:pt>
                <c:pt idx="1302">
                  <c:v>46.124594594594605</c:v>
                </c:pt>
                <c:pt idx="1303">
                  <c:v>46.1472972972973</c:v>
                </c:pt>
                <c:pt idx="1304">
                  <c:v>46.036081081081079</c:v>
                </c:pt>
                <c:pt idx="1305">
                  <c:v>45.959864864864862</c:v>
                </c:pt>
                <c:pt idx="1306">
                  <c:v>45.937162162162167</c:v>
                </c:pt>
                <c:pt idx="1307">
                  <c:v>46.117567567567562</c:v>
                </c:pt>
                <c:pt idx="1308">
                  <c:v>45.919054054054051</c:v>
                </c:pt>
                <c:pt idx="1309">
                  <c:v>45.810540540540536</c:v>
                </c:pt>
                <c:pt idx="1310">
                  <c:v>46.059459459459461</c:v>
                </c:pt>
                <c:pt idx="1311">
                  <c:v>45.920675675675668</c:v>
                </c:pt>
                <c:pt idx="1312">
                  <c:v>45.938378378378374</c:v>
                </c:pt>
                <c:pt idx="1313">
                  <c:v>45.837027027027034</c:v>
                </c:pt>
                <c:pt idx="1314">
                  <c:v>45.562027027027021</c:v>
                </c:pt>
                <c:pt idx="1315">
                  <c:v>45.81648648648649</c:v>
                </c:pt>
                <c:pt idx="1316">
                  <c:v>45.834864864864869</c:v>
                </c:pt>
                <c:pt idx="1317">
                  <c:v>45.847027027027025</c:v>
                </c:pt>
                <c:pt idx="1318">
                  <c:v>45.886756756756753</c:v>
                </c:pt>
                <c:pt idx="1319">
                  <c:v>45.62891891891892</c:v>
                </c:pt>
                <c:pt idx="1320">
                  <c:v>45.684864864864863</c:v>
                </c:pt>
                <c:pt idx="1321">
                  <c:v>45.779594594594592</c:v>
                </c:pt>
                <c:pt idx="1322">
                  <c:v>45.669054054054058</c:v>
                </c:pt>
                <c:pt idx="1323">
                  <c:v>45.699999999999996</c:v>
                </c:pt>
                <c:pt idx="1324">
                  <c:v>45.587837837837839</c:v>
                </c:pt>
                <c:pt idx="1325">
                  <c:v>45.58405405405405</c:v>
                </c:pt>
                <c:pt idx="1326">
                  <c:v>45.648513513513521</c:v>
                </c:pt>
                <c:pt idx="1327">
                  <c:v>45.553243243243244</c:v>
                </c:pt>
                <c:pt idx="1328">
                  <c:v>45.480945945945948</c:v>
                </c:pt>
                <c:pt idx="1329">
                  <c:v>45.457297297297295</c:v>
                </c:pt>
                <c:pt idx="1330">
                  <c:v>45.524729729729728</c:v>
                </c:pt>
                <c:pt idx="1331">
                  <c:v>45.475675675675674</c:v>
                </c:pt>
                <c:pt idx="1332">
                  <c:v>45.452027027027022</c:v>
                </c:pt>
                <c:pt idx="1333">
                  <c:v>45.528243243243253</c:v>
                </c:pt>
                <c:pt idx="1334">
                  <c:v>45.558783783783788</c:v>
                </c:pt>
                <c:pt idx="1335">
                  <c:v>45.492972972972971</c:v>
                </c:pt>
                <c:pt idx="1336">
                  <c:v>45.565270270270268</c:v>
                </c:pt>
                <c:pt idx="1337">
                  <c:v>45.539459459459458</c:v>
                </c:pt>
                <c:pt idx="1338">
                  <c:v>45.556486486486477</c:v>
                </c:pt>
                <c:pt idx="1339">
                  <c:v>45.649729729729728</c:v>
                </c:pt>
                <c:pt idx="1340">
                  <c:v>45.605810810810809</c:v>
                </c:pt>
                <c:pt idx="1341">
                  <c:v>45.617837837837847</c:v>
                </c:pt>
                <c:pt idx="1342">
                  <c:v>45.473918918918919</c:v>
                </c:pt>
                <c:pt idx="1343">
                  <c:v>45.41851351351351</c:v>
                </c:pt>
                <c:pt idx="1344">
                  <c:v>45.452297297297292</c:v>
                </c:pt>
                <c:pt idx="1345">
                  <c:v>45.369459459459463</c:v>
                </c:pt>
                <c:pt idx="1346">
                  <c:v>45.284324324324331</c:v>
                </c:pt>
                <c:pt idx="1347">
                  <c:v>45.278513513513509</c:v>
                </c:pt>
                <c:pt idx="1348">
                  <c:v>45.32756756756757</c:v>
                </c:pt>
                <c:pt idx="1349">
                  <c:v>45.29743243243243</c:v>
                </c:pt>
                <c:pt idx="1350">
                  <c:v>45.285540540540538</c:v>
                </c:pt>
                <c:pt idx="1351">
                  <c:v>45.266216216216215</c:v>
                </c:pt>
                <c:pt idx="1352">
                  <c:v>45.175675675675677</c:v>
                </c:pt>
                <c:pt idx="1353">
                  <c:v>45.247702702702703</c:v>
                </c:pt>
                <c:pt idx="1354">
                  <c:v>45.195810810810805</c:v>
                </c:pt>
                <c:pt idx="1355">
                  <c:v>45.190000000000005</c:v>
                </c:pt>
                <c:pt idx="1356">
                  <c:v>45.209189189189189</c:v>
                </c:pt>
                <c:pt idx="1357">
                  <c:v>45.0504054054054</c:v>
                </c:pt>
                <c:pt idx="1358">
                  <c:v>45.072162162162158</c:v>
                </c:pt>
                <c:pt idx="1359">
                  <c:v>45.211756756756756</c:v>
                </c:pt>
                <c:pt idx="1360">
                  <c:v>45.213108108108116</c:v>
                </c:pt>
                <c:pt idx="1361">
                  <c:v>45.098648648648641</c:v>
                </c:pt>
                <c:pt idx="1362">
                  <c:v>45.110405405405409</c:v>
                </c:pt>
                <c:pt idx="1363">
                  <c:v>45.133378378378389</c:v>
                </c:pt>
                <c:pt idx="1364">
                  <c:v>45.203648648648645</c:v>
                </c:pt>
                <c:pt idx="1365">
                  <c:v>45.335000000000001</c:v>
                </c:pt>
                <c:pt idx="1366">
                  <c:v>45.322432432432436</c:v>
                </c:pt>
                <c:pt idx="1367">
                  <c:v>45.39527027027026</c:v>
                </c:pt>
                <c:pt idx="1368">
                  <c:v>45.368378378378381</c:v>
                </c:pt>
                <c:pt idx="1369">
                  <c:v>45.321351351351346</c:v>
                </c:pt>
                <c:pt idx="1370">
                  <c:v>45.39297297297297</c:v>
                </c:pt>
                <c:pt idx="1371">
                  <c:v>45.554594594594597</c:v>
                </c:pt>
                <c:pt idx="1372">
                  <c:v>45.520540540540544</c:v>
                </c:pt>
                <c:pt idx="1373">
                  <c:v>45.818513513513508</c:v>
                </c:pt>
                <c:pt idx="1374">
                  <c:v>46.096081081081081</c:v>
                </c:pt>
                <c:pt idx="1375">
                  <c:v>46.548108108108103</c:v>
                </c:pt>
                <c:pt idx="1376">
                  <c:v>46.920540540540543</c:v>
                </c:pt>
                <c:pt idx="1377">
                  <c:v>47.624864864864868</c:v>
                </c:pt>
                <c:pt idx="1378">
                  <c:v>47.900270270270269</c:v>
                </c:pt>
                <c:pt idx="1379">
                  <c:v>48.000945945945958</c:v>
                </c:pt>
                <c:pt idx="1380">
                  <c:v>47.582567567567565</c:v>
                </c:pt>
                <c:pt idx="1381">
                  <c:v>46.813648648648645</c:v>
                </c:pt>
                <c:pt idx="1382">
                  <c:v>46.270540540540544</c:v>
                </c:pt>
                <c:pt idx="1383">
                  <c:v>45.996621621621628</c:v>
                </c:pt>
                <c:pt idx="1384">
                  <c:v>45.703648648648652</c:v>
                </c:pt>
                <c:pt idx="1385">
                  <c:v>45.657702702702707</c:v>
                </c:pt>
                <c:pt idx="1386">
                  <c:v>45.369054054054061</c:v>
                </c:pt>
                <c:pt idx="1387">
                  <c:v>45.302297297297294</c:v>
                </c:pt>
                <c:pt idx="1388">
                  <c:v>45.136621621621622</c:v>
                </c:pt>
                <c:pt idx="1389">
                  <c:v>45.246486486486489</c:v>
                </c:pt>
                <c:pt idx="1390">
                  <c:v>45.353243243243242</c:v>
                </c:pt>
                <c:pt idx="1391">
                  <c:v>45.293378378378378</c:v>
                </c:pt>
                <c:pt idx="1392">
                  <c:v>45.252567567567567</c:v>
                </c:pt>
                <c:pt idx="1393">
                  <c:v>45.573783783783789</c:v>
                </c:pt>
                <c:pt idx="1394">
                  <c:v>45.712837837837839</c:v>
                </c:pt>
                <c:pt idx="1395">
                  <c:v>46.033513513513512</c:v>
                </c:pt>
                <c:pt idx="1396">
                  <c:v>46.160135135135135</c:v>
                </c:pt>
                <c:pt idx="1397">
                  <c:v>46.074459459459462</c:v>
                </c:pt>
                <c:pt idx="1398">
                  <c:v>45.786891891891884</c:v>
                </c:pt>
                <c:pt idx="1399">
                  <c:v>45.500135135135132</c:v>
                </c:pt>
                <c:pt idx="1400">
                  <c:v>45.318378378378384</c:v>
                </c:pt>
                <c:pt idx="1401">
                  <c:v>45.137702702702697</c:v>
                </c:pt>
                <c:pt idx="1402">
                  <c:v>45.006486486486487</c:v>
                </c:pt>
                <c:pt idx="1403">
                  <c:v>45.029594594594599</c:v>
                </c:pt>
                <c:pt idx="1404">
                  <c:v>44.912297297297293</c:v>
                </c:pt>
                <c:pt idx="1405">
                  <c:v>44.882702702702701</c:v>
                </c:pt>
                <c:pt idx="1406">
                  <c:v>44.910000000000004</c:v>
                </c:pt>
                <c:pt idx="1407">
                  <c:v>45.019189189189191</c:v>
                </c:pt>
                <c:pt idx="1408">
                  <c:v>45.039189189189187</c:v>
                </c:pt>
                <c:pt idx="1409">
                  <c:v>45.180810810810804</c:v>
                </c:pt>
                <c:pt idx="1410">
                  <c:v>44.984324324324326</c:v>
                </c:pt>
                <c:pt idx="1411">
                  <c:v>44.877432432432428</c:v>
                </c:pt>
                <c:pt idx="1412">
                  <c:v>44.763783783783786</c:v>
                </c:pt>
                <c:pt idx="1413">
                  <c:v>44.633378378378382</c:v>
                </c:pt>
                <c:pt idx="1414">
                  <c:v>44.526351351351352</c:v>
                </c:pt>
                <c:pt idx="1415">
                  <c:v>44.399189189189194</c:v>
                </c:pt>
                <c:pt idx="1416">
                  <c:v>44.423513513513505</c:v>
                </c:pt>
                <c:pt idx="1417">
                  <c:v>44.432432432432435</c:v>
                </c:pt>
                <c:pt idx="1418">
                  <c:v>44.421891891891889</c:v>
                </c:pt>
                <c:pt idx="1419">
                  <c:v>44.465540540540552</c:v>
                </c:pt>
                <c:pt idx="1420">
                  <c:v>44.500810810810812</c:v>
                </c:pt>
                <c:pt idx="1421">
                  <c:v>44.517162162162158</c:v>
                </c:pt>
                <c:pt idx="1422">
                  <c:v>44.733918918918924</c:v>
                </c:pt>
                <c:pt idx="1423">
                  <c:v>44.860540540540534</c:v>
                </c:pt>
                <c:pt idx="1424">
                  <c:v>45.070810810810805</c:v>
                </c:pt>
                <c:pt idx="1425">
                  <c:v>45.264054054054057</c:v>
                </c:pt>
                <c:pt idx="1426">
                  <c:v>45.468783783783792</c:v>
                </c:pt>
                <c:pt idx="1427">
                  <c:v>45.659324324324324</c:v>
                </c:pt>
                <c:pt idx="1428">
                  <c:v>45.514054054054057</c:v>
                </c:pt>
                <c:pt idx="1429">
                  <c:v>45.290675675675672</c:v>
                </c:pt>
                <c:pt idx="1430">
                  <c:v>45.014189189189189</c:v>
                </c:pt>
                <c:pt idx="1431">
                  <c:v>44.754729729729739</c:v>
                </c:pt>
                <c:pt idx="1432">
                  <c:v>44.61743243243243</c:v>
                </c:pt>
                <c:pt idx="1433">
                  <c:v>44.487702702702705</c:v>
                </c:pt>
                <c:pt idx="1434">
                  <c:v>44.468243243243244</c:v>
                </c:pt>
                <c:pt idx="1435">
                  <c:v>44.444459459459459</c:v>
                </c:pt>
                <c:pt idx="1436">
                  <c:v>44.23270270270271</c:v>
                </c:pt>
                <c:pt idx="1437">
                  <c:v>44.146621621621627</c:v>
                </c:pt>
                <c:pt idx="1438">
                  <c:v>43.992837837837833</c:v>
                </c:pt>
                <c:pt idx="1439">
                  <c:v>43.941756756756753</c:v>
                </c:pt>
                <c:pt idx="1440">
                  <c:v>43.879189189189191</c:v>
                </c:pt>
                <c:pt idx="1441">
                  <c:v>43.870675675675677</c:v>
                </c:pt>
                <c:pt idx="1442">
                  <c:v>43.856891891891884</c:v>
                </c:pt>
                <c:pt idx="1443">
                  <c:v>43.882162162162167</c:v>
                </c:pt>
                <c:pt idx="1444">
                  <c:v>43.850675675675674</c:v>
                </c:pt>
                <c:pt idx="1445">
                  <c:v>43.868378378378381</c:v>
                </c:pt>
                <c:pt idx="1446">
                  <c:v>43.899864864864867</c:v>
                </c:pt>
                <c:pt idx="1447">
                  <c:v>43.883513513513513</c:v>
                </c:pt>
                <c:pt idx="1448">
                  <c:v>44.005405405405405</c:v>
                </c:pt>
                <c:pt idx="1449">
                  <c:v>43.847027027027018</c:v>
                </c:pt>
                <c:pt idx="1450">
                  <c:v>43.84621621621622</c:v>
                </c:pt>
                <c:pt idx="1451">
                  <c:v>43.727297297297291</c:v>
                </c:pt>
                <c:pt idx="1452">
                  <c:v>43.707162162162163</c:v>
                </c:pt>
                <c:pt idx="1453">
                  <c:v>43.54418918918919</c:v>
                </c:pt>
                <c:pt idx="1454">
                  <c:v>43.551621621621621</c:v>
                </c:pt>
                <c:pt idx="1455">
                  <c:v>43.489594594594593</c:v>
                </c:pt>
                <c:pt idx="1456">
                  <c:v>43.534729729729726</c:v>
                </c:pt>
                <c:pt idx="1457">
                  <c:v>43.347297297297295</c:v>
                </c:pt>
                <c:pt idx="1458">
                  <c:v>43.299864864864865</c:v>
                </c:pt>
                <c:pt idx="1459">
                  <c:v>43.322432432432429</c:v>
                </c:pt>
                <c:pt idx="1460">
                  <c:v>43.33729729729729</c:v>
                </c:pt>
                <c:pt idx="1461">
                  <c:v>43.208783783783787</c:v>
                </c:pt>
                <c:pt idx="1462">
                  <c:v>43.308648648648649</c:v>
                </c:pt>
                <c:pt idx="1463">
                  <c:v>43.291081081081074</c:v>
                </c:pt>
                <c:pt idx="1464">
                  <c:v>43.19891891891892</c:v>
                </c:pt>
                <c:pt idx="1465">
                  <c:v>43.294054054054051</c:v>
                </c:pt>
                <c:pt idx="1466">
                  <c:v>43.139864864864862</c:v>
                </c:pt>
                <c:pt idx="1467">
                  <c:v>43.170945945945945</c:v>
                </c:pt>
                <c:pt idx="1468">
                  <c:v>43.248918918918918</c:v>
                </c:pt>
                <c:pt idx="1469">
                  <c:v>43.182972972972969</c:v>
                </c:pt>
                <c:pt idx="1470">
                  <c:v>43.365000000000009</c:v>
                </c:pt>
                <c:pt idx="1471">
                  <c:v>43.233513513513515</c:v>
                </c:pt>
                <c:pt idx="1472">
                  <c:v>43.213378378378373</c:v>
                </c:pt>
                <c:pt idx="1473">
                  <c:v>43.229189189189185</c:v>
                </c:pt>
                <c:pt idx="1474">
                  <c:v>43.136891891891885</c:v>
                </c:pt>
                <c:pt idx="1475">
                  <c:v>43.032972972972971</c:v>
                </c:pt>
                <c:pt idx="1476">
                  <c:v>43.08445945945946</c:v>
                </c:pt>
                <c:pt idx="1477">
                  <c:v>43.013378378378384</c:v>
                </c:pt>
                <c:pt idx="1478">
                  <c:v>43.080135135135137</c:v>
                </c:pt>
                <c:pt idx="1479">
                  <c:v>43.037027027027023</c:v>
                </c:pt>
                <c:pt idx="1480">
                  <c:v>43.002297297297297</c:v>
                </c:pt>
                <c:pt idx="1481">
                  <c:v>42.928918918918924</c:v>
                </c:pt>
                <c:pt idx="1482">
                  <c:v>42.969324324324326</c:v>
                </c:pt>
                <c:pt idx="1483">
                  <c:v>43.024459459459464</c:v>
                </c:pt>
                <c:pt idx="1484">
                  <c:v>42.843243243243251</c:v>
                </c:pt>
                <c:pt idx="1485">
                  <c:v>42.824864864864864</c:v>
                </c:pt>
                <c:pt idx="1486">
                  <c:v>42.894459459459469</c:v>
                </c:pt>
                <c:pt idx="1487">
                  <c:v>42.790675675675679</c:v>
                </c:pt>
                <c:pt idx="1488">
                  <c:v>42.822162162162158</c:v>
                </c:pt>
                <c:pt idx="1489">
                  <c:v>42.866081081081084</c:v>
                </c:pt>
                <c:pt idx="1490">
                  <c:v>42.965945945945947</c:v>
                </c:pt>
                <c:pt idx="1491">
                  <c:v>42.862297297297296</c:v>
                </c:pt>
                <c:pt idx="1492">
                  <c:v>42.77554054054054</c:v>
                </c:pt>
                <c:pt idx="1493">
                  <c:v>42.737702702702698</c:v>
                </c:pt>
                <c:pt idx="1494">
                  <c:v>42.749729729729729</c:v>
                </c:pt>
                <c:pt idx="1495">
                  <c:v>42.829054054054055</c:v>
                </c:pt>
                <c:pt idx="1496">
                  <c:v>42.693513513513523</c:v>
                </c:pt>
                <c:pt idx="1497">
                  <c:v>42.744054054054054</c:v>
                </c:pt>
                <c:pt idx="1498">
                  <c:v>42.737027027027025</c:v>
                </c:pt>
                <c:pt idx="1499">
                  <c:v>42.70945945945946</c:v>
                </c:pt>
                <c:pt idx="1500">
                  <c:v>42.796216216216216</c:v>
                </c:pt>
                <c:pt idx="1501">
                  <c:v>42.714324324324323</c:v>
                </c:pt>
                <c:pt idx="1502">
                  <c:v>42.724729729729724</c:v>
                </c:pt>
                <c:pt idx="1503">
                  <c:v>42.646216216216217</c:v>
                </c:pt>
                <c:pt idx="1504">
                  <c:v>42.697162162162165</c:v>
                </c:pt>
                <c:pt idx="1505">
                  <c:v>42.695</c:v>
                </c:pt>
                <c:pt idx="1506">
                  <c:v>42.629054054054052</c:v>
                </c:pt>
                <c:pt idx="1507">
                  <c:v>42.664729729729729</c:v>
                </c:pt>
                <c:pt idx="1508">
                  <c:v>42.74702702702703</c:v>
                </c:pt>
                <c:pt idx="1509">
                  <c:v>42.627837837837831</c:v>
                </c:pt>
                <c:pt idx="1510">
                  <c:v>42.650405405405408</c:v>
                </c:pt>
                <c:pt idx="1511">
                  <c:v>42.655675675675674</c:v>
                </c:pt>
                <c:pt idx="1512">
                  <c:v>42.580675675675678</c:v>
                </c:pt>
                <c:pt idx="1513">
                  <c:v>42.626621621621624</c:v>
                </c:pt>
                <c:pt idx="1514">
                  <c:v>42.513243243243245</c:v>
                </c:pt>
                <c:pt idx="1515">
                  <c:v>42.518783783783789</c:v>
                </c:pt>
                <c:pt idx="1516">
                  <c:v>42.601216216216223</c:v>
                </c:pt>
                <c:pt idx="1517">
                  <c:v>42.550540540540538</c:v>
                </c:pt>
                <c:pt idx="1518">
                  <c:v>42.583243243243246</c:v>
                </c:pt>
                <c:pt idx="1519">
                  <c:v>42.433243243243247</c:v>
                </c:pt>
                <c:pt idx="1520">
                  <c:v>42.547297297297298</c:v>
                </c:pt>
                <c:pt idx="1521">
                  <c:v>42.559054054054059</c:v>
                </c:pt>
                <c:pt idx="1522">
                  <c:v>42.506216216216217</c:v>
                </c:pt>
                <c:pt idx="1523">
                  <c:v>42.618243243243249</c:v>
                </c:pt>
                <c:pt idx="1524">
                  <c:v>42.573378378378379</c:v>
                </c:pt>
                <c:pt idx="1525">
                  <c:v>42.561081081081085</c:v>
                </c:pt>
                <c:pt idx="1526">
                  <c:v>42.448243243243247</c:v>
                </c:pt>
                <c:pt idx="1527">
                  <c:v>42.345000000000006</c:v>
                </c:pt>
                <c:pt idx="1528">
                  <c:v>42.387837837837836</c:v>
                </c:pt>
                <c:pt idx="1529">
                  <c:v>42.306621621621623</c:v>
                </c:pt>
                <c:pt idx="1530">
                  <c:v>42.354324324324324</c:v>
                </c:pt>
                <c:pt idx="1531">
                  <c:v>42.266216216216215</c:v>
                </c:pt>
                <c:pt idx="1532">
                  <c:v>42.279594594594592</c:v>
                </c:pt>
                <c:pt idx="1533">
                  <c:v>42.307297297297289</c:v>
                </c:pt>
                <c:pt idx="1534">
                  <c:v>42.280540540540542</c:v>
                </c:pt>
                <c:pt idx="1535">
                  <c:v>42.201756756756758</c:v>
                </c:pt>
                <c:pt idx="1536">
                  <c:v>42.18067567567568</c:v>
                </c:pt>
                <c:pt idx="1537">
                  <c:v>42.177027027027023</c:v>
                </c:pt>
                <c:pt idx="1538">
                  <c:v>42.190405405405407</c:v>
                </c:pt>
                <c:pt idx="1539">
                  <c:v>42.305675675675673</c:v>
                </c:pt>
                <c:pt idx="1540">
                  <c:v>42.274324324324319</c:v>
                </c:pt>
                <c:pt idx="1541">
                  <c:v>42.171486486486486</c:v>
                </c:pt>
                <c:pt idx="1542">
                  <c:v>42.141351351351354</c:v>
                </c:pt>
                <c:pt idx="1543">
                  <c:v>42.232972972972973</c:v>
                </c:pt>
                <c:pt idx="1544">
                  <c:v>42.148108108108111</c:v>
                </c:pt>
                <c:pt idx="1545">
                  <c:v>42.137027027027031</c:v>
                </c:pt>
                <c:pt idx="1546">
                  <c:v>42.074459459459455</c:v>
                </c:pt>
                <c:pt idx="1547">
                  <c:v>42.112027027027025</c:v>
                </c:pt>
                <c:pt idx="1548">
                  <c:v>41.940945945945948</c:v>
                </c:pt>
                <c:pt idx="1549">
                  <c:v>42.059459459459461</c:v>
                </c:pt>
                <c:pt idx="1550">
                  <c:v>41.950405405405405</c:v>
                </c:pt>
                <c:pt idx="1551">
                  <c:v>41.980405405405406</c:v>
                </c:pt>
                <c:pt idx="1552">
                  <c:v>42.012297297297302</c:v>
                </c:pt>
                <c:pt idx="1553">
                  <c:v>41.949459459459462</c:v>
                </c:pt>
                <c:pt idx="1554">
                  <c:v>41.945405405405403</c:v>
                </c:pt>
                <c:pt idx="1555">
                  <c:v>41.924864864864865</c:v>
                </c:pt>
                <c:pt idx="1556">
                  <c:v>41.939864864864859</c:v>
                </c:pt>
                <c:pt idx="1557">
                  <c:v>41.886351351351351</c:v>
                </c:pt>
                <c:pt idx="1558">
                  <c:v>41.863918918918927</c:v>
                </c:pt>
                <c:pt idx="1559">
                  <c:v>41.68783783783784</c:v>
                </c:pt>
                <c:pt idx="1560">
                  <c:v>41.743513513513513</c:v>
                </c:pt>
                <c:pt idx="1561">
                  <c:v>41.772972972972973</c:v>
                </c:pt>
                <c:pt idx="1562">
                  <c:v>41.627837837837838</c:v>
                </c:pt>
                <c:pt idx="1563">
                  <c:v>41.670405405405411</c:v>
                </c:pt>
                <c:pt idx="1564">
                  <c:v>41.629324324324323</c:v>
                </c:pt>
                <c:pt idx="1565">
                  <c:v>41.621756756756753</c:v>
                </c:pt>
                <c:pt idx="1566">
                  <c:v>41.545405405405404</c:v>
                </c:pt>
                <c:pt idx="1567">
                  <c:v>41.547702702702708</c:v>
                </c:pt>
                <c:pt idx="1568">
                  <c:v>41.44175675675676</c:v>
                </c:pt>
                <c:pt idx="1569">
                  <c:v>41.484189189189195</c:v>
                </c:pt>
                <c:pt idx="1570">
                  <c:v>41.42743243243244</c:v>
                </c:pt>
                <c:pt idx="1571">
                  <c:v>41.403513513513509</c:v>
                </c:pt>
                <c:pt idx="1572">
                  <c:v>41.354594594594595</c:v>
                </c:pt>
                <c:pt idx="1573">
                  <c:v>41.346081081081081</c:v>
                </c:pt>
                <c:pt idx="1574">
                  <c:v>41.231216216216218</c:v>
                </c:pt>
                <c:pt idx="1575">
                  <c:v>41.301486486486482</c:v>
                </c:pt>
                <c:pt idx="1576">
                  <c:v>41.290405405405409</c:v>
                </c:pt>
                <c:pt idx="1577">
                  <c:v>41.107972972972973</c:v>
                </c:pt>
                <c:pt idx="1578">
                  <c:v>41.132297297297292</c:v>
                </c:pt>
                <c:pt idx="1579">
                  <c:v>41.149459459459457</c:v>
                </c:pt>
                <c:pt idx="1580">
                  <c:v>41.053243243243244</c:v>
                </c:pt>
                <c:pt idx="1581">
                  <c:v>40.993648648648652</c:v>
                </c:pt>
                <c:pt idx="1582">
                  <c:v>41.011216216216219</c:v>
                </c:pt>
                <c:pt idx="1583">
                  <c:v>41.01148648648649</c:v>
                </c:pt>
                <c:pt idx="1584">
                  <c:v>40.918918918918919</c:v>
                </c:pt>
                <c:pt idx="1585">
                  <c:v>40.87135135135135</c:v>
                </c:pt>
                <c:pt idx="1586">
                  <c:v>40.765135135135132</c:v>
                </c:pt>
                <c:pt idx="1587">
                  <c:v>40.859324324324326</c:v>
                </c:pt>
                <c:pt idx="1588">
                  <c:v>40.884459459459457</c:v>
                </c:pt>
                <c:pt idx="1589">
                  <c:v>40.803243243243244</c:v>
                </c:pt>
                <c:pt idx="1590">
                  <c:v>40.697567567567567</c:v>
                </c:pt>
                <c:pt idx="1591">
                  <c:v>40.663108108108112</c:v>
                </c:pt>
                <c:pt idx="1592">
                  <c:v>40.648783783783784</c:v>
                </c:pt>
                <c:pt idx="1593">
                  <c:v>40.719189189189194</c:v>
                </c:pt>
                <c:pt idx="1594">
                  <c:v>40.596891891891893</c:v>
                </c:pt>
                <c:pt idx="1595">
                  <c:v>40.571621621621624</c:v>
                </c:pt>
                <c:pt idx="1596">
                  <c:v>40.629594594594593</c:v>
                </c:pt>
                <c:pt idx="1597">
                  <c:v>40.483648648648646</c:v>
                </c:pt>
                <c:pt idx="1598">
                  <c:v>40.43</c:v>
                </c:pt>
                <c:pt idx="1599">
                  <c:v>40.449999999999996</c:v>
                </c:pt>
                <c:pt idx="1600">
                  <c:v>40.366756756756757</c:v>
                </c:pt>
                <c:pt idx="1601">
                  <c:v>40.357297297297293</c:v>
                </c:pt>
                <c:pt idx="1602">
                  <c:v>40.254594594594593</c:v>
                </c:pt>
                <c:pt idx="1603">
                  <c:v>40.32324324324324</c:v>
                </c:pt>
                <c:pt idx="1604">
                  <c:v>40.296756756756757</c:v>
                </c:pt>
                <c:pt idx="1605">
                  <c:v>40.270405405405405</c:v>
                </c:pt>
                <c:pt idx="1606">
                  <c:v>40.191891891891899</c:v>
                </c:pt>
                <c:pt idx="1607">
                  <c:v>40.178783783783786</c:v>
                </c:pt>
                <c:pt idx="1608">
                  <c:v>40.212162162162159</c:v>
                </c:pt>
                <c:pt idx="1609">
                  <c:v>40.172972972972978</c:v>
                </c:pt>
                <c:pt idx="1610">
                  <c:v>40.156756756756756</c:v>
                </c:pt>
                <c:pt idx="1611">
                  <c:v>40.054324324324327</c:v>
                </c:pt>
                <c:pt idx="1612">
                  <c:v>40.022162162162168</c:v>
                </c:pt>
                <c:pt idx="1613">
                  <c:v>40.022972972972973</c:v>
                </c:pt>
                <c:pt idx="1614">
                  <c:v>40.015135135135139</c:v>
                </c:pt>
                <c:pt idx="1615">
                  <c:v>40.021351351351356</c:v>
                </c:pt>
                <c:pt idx="1616">
                  <c:v>39.960945945945944</c:v>
                </c:pt>
                <c:pt idx="1617">
                  <c:v>39.916351351351352</c:v>
                </c:pt>
                <c:pt idx="1618">
                  <c:v>39.85702702702703</c:v>
                </c:pt>
                <c:pt idx="1619">
                  <c:v>39.863513513513517</c:v>
                </c:pt>
                <c:pt idx="1620">
                  <c:v>39.862567567567567</c:v>
                </c:pt>
                <c:pt idx="1621">
                  <c:v>39.816891891891892</c:v>
                </c:pt>
                <c:pt idx="1622">
                  <c:v>39.751486486486485</c:v>
                </c:pt>
                <c:pt idx="1623">
                  <c:v>39.704594594594596</c:v>
                </c:pt>
                <c:pt idx="1624">
                  <c:v>39.685945945945946</c:v>
                </c:pt>
                <c:pt idx="1625">
                  <c:v>39.714054054054046</c:v>
                </c:pt>
                <c:pt idx="1626">
                  <c:v>39.640675675675674</c:v>
                </c:pt>
                <c:pt idx="1627">
                  <c:v>39.72810810810811</c:v>
                </c:pt>
                <c:pt idx="1628">
                  <c:v>39.729864864864858</c:v>
                </c:pt>
                <c:pt idx="1629">
                  <c:v>39.59554054054054</c:v>
                </c:pt>
                <c:pt idx="1630">
                  <c:v>39.634459459459464</c:v>
                </c:pt>
                <c:pt idx="1631">
                  <c:v>39.585135135135133</c:v>
                </c:pt>
                <c:pt idx="1632">
                  <c:v>39.667432432432435</c:v>
                </c:pt>
                <c:pt idx="1633">
                  <c:v>39.580135135135137</c:v>
                </c:pt>
                <c:pt idx="1634">
                  <c:v>39.671756756756757</c:v>
                </c:pt>
                <c:pt idx="1635">
                  <c:v>39.655000000000008</c:v>
                </c:pt>
                <c:pt idx="1636">
                  <c:v>39.60567567567567</c:v>
                </c:pt>
                <c:pt idx="1637">
                  <c:v>39.565540540540539</c:v>
                </c:pt>
                <c:pt idx="1638">
                  <c:v>39.685945945945946</c:v>
                </c:pt>
                <c:pt idx="1639">
                  <c:v>39.679459459459459</c:v>
                </c:pt>
                <c:pt idx="1640">
                  <c:v>39.622702702702703</c:v>
                </c:pt>
                <c:pt idx="1641">
                  <c:v>39.559324324324322</c:v>
                </c:pt>
                <c:pt idx="1642">
                  <c:v>39.482162162162169</c:v>
                </c:pt>
                <c:pt idx="1643">
                  <c:v>39.395270270270274</c:v>
                </c:pt>
                <c:pt idx="1644">
                  <c:v>39.257027027027021</c:v>
                </c:pt>
                <c:pt idx="1645">
                  <c:v>39.199189189189184</c:v>
                </c:pt>
                <c:pt idx="1646">
                  <c:v>39.127837837837838</c:v>
                </c:pt>
                <c:pt idx="1647">
                  <c:v>39.053918918918917</c:v>
                </c:pt>
                <c:pt idx="1648">
                  <c:v>39.083378378378377</c:v>
                </c:pt>
                <c:pt idx="1649">
                  <c:v>39.104054054054053</c:v>
                </c:pt>
                <c:pt idx="1650">
                  <c:v>39.0222972972973</c:v>
                </c:pt>
                <c:pt idx="1651">
                  <c:v>39.115945945945953</c:v>
                </c:pt>
                <c:pt idx="1652">
                  <c:v>38.964729729729733</c:v>
                </c:pt>
                <c:pt idx="1653">
                  <c:v>39.004054054054052</c:v>
                </c:pt>
                <c:pt idx="1654">
                  <c:v>38.974324324324321</c:v>
                </c:pt>
                <c:pt idx="1655">
                  <c:v>38.978513513513512</c:v>
                </c:pt>
                <c:pt idx="1656">
                  <c:v>38.835405405405403</c:v>
                </c:pt>
                <c:pt idx="1657">
                  <c:v>38.828378378378382</c:v>
                </c:pt>
                <c:pt idx="1658">
                  <c:v>38.931621621621623</c:v>
                </c:pt>
                <c:pt idx="1659">
                  <c:v>38.907567567567561</c:v>
                </c:pt>
                <c:pt idx="1660">
                  <c:v>38.904324324324321</c:v>
                </c:pt>
                <c:pt idx="1661">
                  <c:v>38.940540540540539</c:v>
                </c:pt>
                <c:pt idx="1662">
                  <c:v>38.902702702702705</c:v>
                </c:pt>
                <c:pt idx="1663">
                  <c:v>38.966756756756752</c:v>
                </c:pt>
                <c:pt idx="1664">
                  <c:v>38.796756756756757</c:v>
                </c:pt>
                <c:pt idx="1665">
                  <c:v>38.869459459459463</c:v>
                </c:pt>
                <c:pt idx="1666">
                  <c:v>38.83081081081081</c:v>
                </c:pt>
                <c:pt idx="1667">
                  <c:v>38.99567567567567</c:v>
                </c:pt>
                <c:pt idx="1668">
                  <c:v>38.886621621621622</c:v>
                </c:pt>
                <c:pt idx="1669">
                  <c:v>38.91621621621622</c:v>
                </c:pt>
                <c:pt idx="1670">
                  <c:v>38.88905405405405</c:v>
                </c:pt>
                <c:pt idx="1671">
                  <c:v>38.722162162162164</c:v>
                </c:pt>
                <c:pt idx="1672">
                  <c:v>38.590405405405406</c:v>
                </c:pt>
                <c:pt idx="1673">
                  <c:v>38.677432432432433</c:v>
                </c:pt>
                <c:pt idx="1674">
                  <c:v>38.595135135135138</c:v>
                </c:pt>
                <c:pt idx="1675">
                  <c:v>38.449459459459462</c:v>
                </c:pt>
                <c:pt idx="1676">
                  <c:v>38.401216216216213</c:v>
                </c:pt>
                <c:pt idx="1677">
                  <c:v>38.354459459459463</c:v>
                </c:pt>
                <c:pt idx="1678">
                  <c:v>38.375</c:v>
                </c:pt>
                <c:pt idx="1679">
                  <c:v>38.307837837837837</c:v>
                </c:pt>
                <c:pt idx="1680">
                  <c:v>38.295675675675675</c:v>
                </c:pt>
                <c:pt idx="1681">
                  <c:v>38.332702702702711</c:v>
                </c:pt>
                <c:pt idx="1682">
                  <c:v>38.240540540540543</c:v>
                </c:pt>
                <c:pt idx="1683">
                  <c:v>38.265405405405403</c:v>
                </c:pt>
                <c:pt idx="1684">
                  <c:v>38.29378378378378</c:v>
                </c:pt>
                <c:pt idx="1685">
                  <c:v>38.182162162162157</c:v>
                </c:pt>
                <c:pt idx="1686">
                  <c:v>38.16162162162162</c:v>
                </c:pt>
                <c:pt idx="1687">
                  <c:v>38.288378378378383</c:v>
                </c:pt>
                <c:pt idx="1688">
                  <c:v>38.219729729729735</c:v>
                </c:pt>
                <c:pt idx="1689">
                  <c:v>38.146756756756758</c:v>
                </c:pt>
                <c:pt idx="1690">
                  <c:v>38.087297297297297</c:v>
                </c:pt>
                <c:pt idx="1691">
                  <c:v>38.040540540540547</c:v>
                </c:pt>
                <c:pt idx="1692">
                  <c:v>37.975270270270272</c:v>
                </c:pt>
                <c:pt idx="1693">
                  <c:v>38.034729729729726</c:v>
                </c:pt>
                <c:pt idx="1694">
                  <c:v>37.955945945945949</c:v>
                </c:pt>
                <c:pt idx="1695">
                  <c:v>37.881486486486487</c:v>
                </c:pt>
                <c:pt idx="1696">
                  <c:v>37.860135135135138</c:v>
                </c:pt>
                <c:pt idx="1697">
                  <c:v>37.740270270270265</c:v>
                </c:pt>
                <c:pt idx="1698">
                  <c:v>37.75756756756757</c:v>
                </c:pt>
                <c:pt idx="1699">
                  <c:v>37.786081081081079</c:v>
                </c:pt>
                <c:pt idx="1700">
                  <c:v>37.694864864864869</c:v>
                </c:pt>
                <c:pt idx="1701">
                  <c:v>37.763108108108113</c:v>
                </c:pt>
                <c:pt idx="1702">
                  <c:v>37.818513513513516</c:v>
                </c:pt>
                <c:pt idx="1703">
                  <c:v>37.787837837837834</c:v>
                </c:pt>
                <c:pt idx="1704">
                  <c:v>37.772162162162161</c:v>
                </c:pt>
                <c:pt idx="1705">
                  <c:v>37.756351351351356</c:v>
                </c:pt>
                <c:pt idx="1706">
                  <c:v>37.782432432432437</c:v>
                </c:pt>
                <c:pt idx="1707">
                  <c:v>37.681216216216221</c:v>
                </c:pt>
                <c:pt idx="1708">
                  <c:v>37.647027027027022</c:v>
                </c:pt>
                <c:pt idx="1709">
                  <c:v>37.577162162162168</c:v>
                </c:pt>
                <c:pt idx="1710">
                  <c:v>37.582432432432434</c:v>
                </c:pt>
                <c:pt idx="1711">
                  <c:v>37.66202702702703</c:v>
                </c:pt>
                <c:pt idx="1712">
                  <c:v>37.52878378378378</c:v>
                </c:pt>
                <c:pt idx="1713">
                  <c:v>37.616351351351355</c:v>
                </c:pt>
                <c:pt idx="1714">
                  <c:v>37.5922972972973</c:v>
                </c:pt>
                <c:pt idx="1715">
                  <c:v>37.497162162162155</c:v>
                </c:pt>
                <c:pt idx="1716">
                  <c:v>37.460675675675674</c:v>
                </c:pt>
                <c:pt idx="1717">
                  <c:v>37.419864864864863</c:v>
                </c:pt>
                <c:pt idx="1718">
                  <c:v>37.397837837837841</c:v>
                </c:pt>
                <c:pt idx="1719">
                  <c:v>37.352837837837839</c:v>
                </c:pt>
                <c:pt idx="1720">
                  <c:v>37.389594594594591</c:v>
                </c:pt>
                <c:pt idx="1721">
                  <c:v>37.299459459459463</c:v>
                </c:pt>
                <c:pt idx="1722">
                  <c:v>37.228648648648651</c:v>
                </c:pt>
                <c:pt idx="1723">
                  <c:v>37.286081081081079</c:v>
                </c:pt>
                <c:pt idx="1724">
                  <c:v>37.239729729729724</c:v>
                </c:pt>
                <c:pt idx="1725">
                  <c:v>37.176486486486489</c:v>
                </c:pt>
                <c:pt idx="1726">
                  <c:v>37.138648648648648</c:v>
                </c:pt>
                <c:pt idx="1727">
                  <c:v>37.240405405405411</c:v>
                </c:pt>
                <c:pt idx="1728">
                  <c:v>37.185810810810814</c:v>
                </c:pt>
                <c:pt idx="1729">
                  <c:v>37.121891891891892</c:v>
                </c:pt>
                <c:pt idx="1730">
                  <c:v>37.167297297297296</c:v>
                </c:pt>
                <c:pt idx="1731">
                  <c:v>37.055540540540541</c:v>
                </c:pt>
                <c:pt idx="1732">
                  <c:v>36.980405405405406</c:v>
                </c:pt>
                <c:pt idx="1733">
                  <c:v>37.074594594594586</c:v>
                </c:pt>
                <c:pt idx="1734">
                  <c:v>36.947702702702699</c:v>
                </c:pt>
                <c:pt idx="1735">
                  <c:v>36.965945945945947</c:v>
                </c:pt>
                <c:pt idx="1736">
                  <c:v>36.987432432432435</c:v>
                </c:pt>
                <c:pt idx="1737">
                  <c:v>36.982162162162162</c:v>
                </c:pt>
                <c:pt idx="1738">
                  <c:v>37.019999999999996</c:v>
                </c:pt>
                <c:pt idx="1739">
                  <c:v>36.863648648648649</c:v>
                </c:pt>
                <c:pt idx="1740">
                  <c:v>36.864864864864863</c:v>
                </c:pt>
                <c:pt idx="1741">
                  <c:v>36.817027027027024</c:v>
                </c:pt>
                <c:pt idx="1742">
                  <c:v>36.858648648648654</c:v>
                </c:pt>
                <c:pt idx="1743">
                  <c:v>36.88148648648648</c:v>
                </c:pt>
                <c:pt idx="1744">
                  <c:v>36.832432432432434</c:v>
                </c:pt>
                <c:pt idx="1745">
                  <c:v>36.866891891891896</c:v>
                </c:pt>
                <c:pt idx="1746">
                  <c:v>36.912432432432432</c:v>
                </c:pt>
                <c:pt idx="1747">
                  <c:v>36.999054054054049</c:v>
                </c:pt>
                <c:pt idx="1748">
                  <c:v>36.862702702702705</c:v>
                </c:pt>
                <c:pt idx="1749">
                  <c:v>36.851351351351354</c:v>
                </c:pt>
                <c:pt idx="1750">
                  <c:v>36.907567567567568</c:v>
                </c:pt>
                <c:pt idx="1751">
                  <c:v>36.931216216216214</c:v>
                </c:pt>
                <c:pt idx="1752">
                  <c:v>36.821351351351353</c:v>
                </c:pt>
                <c:pt idx="1753">
                  <c:v>36.82364864864865</c:v>
                </c:pt>
                <c:pt idx="1754">
                  <c:v>36.844999999999999</c:v>
                </c:pt>
                <c:pt idx="1755">
                  <c:v>36.731081081081086</c:v>
                </c:pt>
                <c:pt idx="1756">
                  <c:v>36.72837837837838</c:v>
                </c:pt>
                <c:pt idx="1757">
                  <c:v>36.605675675675677</c:v>
                </c:pt>
                <c:pt idx="1758">
                  <c:v>36.755405405405405</c:v>
                </c:pt>
                <c:pt idx="1759">
                  <c:v>36.673108108108103</c:v>
                </c:pt>
                <c:pt idx="1760">
                  <c:v>36.621081081081087</c:v>
                </c:pt>
                <c:pt idx="1761">
                  <c:v>36.692567567567572</c:v>
                </c:pt>
                <c:pt idx="1762">
                  <c:v>36.648648648648646</c:v>
                </c:pt>
                <c:pt idx="1763">
                  <c:v>36.683783783783788</c:v>
                </c:pt>
                <c:pt idx="1764">
                  <c:v>36.584189189189189</c:v>
                </c:pt>
                <c:pt idx="1765">
                  <c:v>36.553513513513515</c:v>
                </c:pt>
                <c:pt idx="1766">
                  <c:v>36.649729729729728</c:v>
                </c:pt>
                <c:pt idx="1767">
                  <c:v>36.662162162162168</c:v>
                </c:pt>
                <c:pt idx="1768">
                  <c:v>36.446216216216214</c:v>
                </c:pt>
                <c:pt idx="1769">
                  <c:v>36.455405405405408</c:v>
                </c:pt>
                <c:pt idx="1770">
                  <c:v>36.445</c:v>
                </c:pt>
                <c:pt idx="1771">
                  <c:v>36.511891891891892</c:v>
                </c:pt>
                <c:pt idx="1772">
                  <c:v>36.431891891891894</c:v>
                </c:pt>
                <c:pt idx="1773">
                  <c:v>36.350810810810806</c:v>
                </c:pt>
                <c:pt idx="1774">
                  <c:v>36.452027027027022</c:v>
                </c:pt>
                <c:pt idx="1775">
                  <c:v>36.383108108108111</c:v>
                </c:pt>
                <c:pt idx="1776">
                  <c:v>36.289999999999992</c:v>
                </c:pt>
                <c:pt idx="1777">
                  <c:v>36.269459459459455</c:v>
                </c:pt>
                <c:pt idx="1778">
                  <c:v>36.234459459459458</c:v>
                </c:pt>
                <c:pt idx="1779">
                  <c:v>36.231216216216218</c:v>
                </c:pt>
                <c:pt idx="1780">
                  <c:v>36.166216216216213</c:v>
                </c:pt>
                <c:pt idx="1781">
                  <c:v>36.142027027027027</c:v>
                </c:pt>
                <c:pt idx="1782">
                  <c:v>36.203918918918923</c:v>
                </c:pt>
                <c:pt idx="1783">
                  <c:v>36.062027027027028</c:v>
                </c:pt>
                <c:pt idx="1784">
                  <c:v>36.130135135135134</c:v>
                </c:pt>
                <c:pt idx="1785">
                  <c:v>36.032027027027027</c:v>
                </c:pt>
                <c:pt idx="1786">
                  <c:v>35.938513513513513</c:v>
                </c:pt>
                <c:pt idx="1787">
                  <c:v>36.067162162162163</c:v>
                </c:pt>
                <c:pt idx="1788">
                  <c:v>36.005270270270273</c:v>
                </c:pt>
                <c:pt idx="1789">
                  <c:v>35.946486486486492</c:v>
                </c:pt>
                <c:pt idx="1790">
                  <c:v>35.89756756756757</c:v>
                </c:pt>
                <c:pt idx="1791">
                  <c:v>35.877702702702706</c:v>
                </c:pt>
                <c:pt idx="1792">
                  <c:v>35.754459459459461</c:v>
                </c:pt>
                <c:pt idx="1793">
                  <c:v>35.747702702702696</c:v>
                </c:pt>
                <c:pt idx="1794">
                  <c:v>35.704729729729735</c:v>
                </c:pt>
                <c:pt idx="1795">
                  <c:v>35.642162162162165</c:v>
                </c:pt>
                <c:pt idx="1796">
                  <c:v>35.68418918918919</c:v>
                </c:pt>
                <c:pt idx="1797">
                  <c:v>35.620405405405407</c:v>
                </c:pt>
                <c:pt idx="1798">
                  <c:v>35.661081081081086</c:v>
                </c:pt>
                <c:pt idx="1799">
                  <c:v>35.555810810810812</c:v>
                </c:pt>
                <c:pt idx="1800">
                  <c:v>35.515945945945951</c:v>
                </c:pt>
                <c:pt idx="1801">
                  <c:v>35.61351351351351</c:v>
                </c:pt>
                <c:pt idx="1802">
                  <c:v>35.488108108108108</c:v>
                </c:pt>
                <c:pt idx="1803">
                  <c:v>35.519864864864864</c:v>
                </c:pt>
                <c:pt idx="1804">
                  <c:v>35.563513513513513</c:v>
                </c:pt>
                <c:pt idx="1805">
                  <c:v>35.474324324324321</c:v>
                </c:pt>
                <c:pt idx="1806">
                  <c:v>35.473378378378378</c:v>
                </c:pt>
                <c:pt idx="1807">
                  <c:v>35.435405405405405</c:v>
                </c:pt>
                <c:pt idx="1808">
                  <c:v>35.38189189189189</c:v>
                </c:pt>
                <c:pt idx="1809">
                  <c:v>35.338243243243248</c:v>
                </c:pt>
                <c:pt idx="1810">
                  <c:v>35.369459459459463</c:v>
                </c:pt>
                <c:pt idx="1811">
                  <c:v>35.197567567567567</c:v>
                </c:pt>
                <c:pt idx="1812">
                  <c:v>35.31972972972973</c:v>
                </c:pt>
                <c:pt idx="1813">
                  <c:v>35.297297297297298</c:v>
                </c:pt>
                <c:pt idx="1814">
                  <c:v>35.291891891891893</c:v>
                </c:pt>
                <c:pt idx="1815">
                  <c:v>35.281351351351354</c:v>
                </c:pt>
                <c:pt idx="1816">
                  <c:v>35.212027027027034</c:v>
                </c:pt>
                <c:pt idx="1817">
                  <c:v>35.177297297297301</c:v>
                </c:pt>
                <c:pt idx="1818">
                  <c:v>35.083918918918918</c:v>
                </c:pt>
                <c:pt idx="1819">
                  <c:v>35.186081081081085</c:v>
                </c:pt>
                <c:pt idx="1820">
                  <c:v>35.170945945945945</c:v>
                </c:pt>
                <c:pt idx="1821">
                  <c:v>35.216351351351349</c:v>
                </c:pt>
                <c:pt idx="1822">
                  <c:v>35.107162162162162</c:v>
                </c:pt>
                <c:pt idx="1823">
                  <c:v>35.061891891891896</c:v>
                </c:pt>
                <c:pt idx="1824">
                  <c:v>35.057567567567567</c:v>
                </c:pt>
                <c:pt idx="1825">
                  <c:v>35.090810810810808</c:v>
                </c:pt>
                <c:pt idx="1826">
                  <c:v>35.007837837837833</c:v>
                </c:pt>
                <c:pt idx="1827">
                  <c:v>34.99932432432432</c:v>
                </c:pt>
                <c:pt idx="1828">
                  <c:v>35.05851351351351</c:v>
                </c:pt>
                <c:pt idx="1829">
                  <c:v>35.057297297297296</c:v>
                </c:pt>
                <c:pt idx="1830">
                  <c:v>34.89662162162162</c:v>
                </c:pt>
                <c:pt idx="1831">
                  <c:v>34.885945945945949</c:v>
                </c:pt>
                <c:pt idx="1832">
                  <c:v>34.86418918918919</c:v>
                </c:pt>
                <c:pt idx="1833">
                  <c:v>34.961891891891895</c:v>
                </c:pt>
                <c:pt idx="1834">
                  <c:v>34.866621621621618</c:v>
                </c:pt>
                <c:pt idx="1835">
                  <c:v>34.840675675675676</c:v>
                </c:pt>
                <c:pt idx="1836">
                  <c:v>34.695270270270271</c:v>
                </c:pt>
                <c:pt idx="1837">
                  <c:v>34.592162162162168</c:v>
                </c:pt>
                <c:pt idx="1838">
                  <c:v>34.481486486486482</c:v>
                </c:pt>
                <c:pt idx="1839">
                  <c:v>34.445270270270271</c:v>
                </c:pt>
                <c:pt idx="1840">
                  <c:v>34.26864864864865</c:v>
                </c:pt>
                <c:pt idx="1841">
                  <c:v>34.193243243243245</c:v>
                </c:pt>
                <c:pt idx="1842">
                  <c:v>34.183648648648642</c:v>
                </c:pt>
                <c:pt idx="1843">
                  <c:v>34.059864864864863</c:v>
                </c:pt>
                <c:pt idx="1844">
                  <c:v>33.908648648648651</c:v>
                </c:pt>
                <c:pt idx="1845">
                  <c:v>33.661891891891891</c:v>
                </c:pt>
                <c:pt idx="1846">
                  <c:v>33.605540540540538</c:v>
                </c:pt>
                <c:pt idx="1847">
                  <c:v>33.501891891891894</c:v>
                </c:pt>
                <c:pt idx="1848">
                  <c:v>33.382702702702701</c:v>
                </c:pt>
                <c:pt idx="1849">
                  <c:v>33.284189189189192</c:v>
                </c:pt>
                <c:pt idx="1850">
                  <c:v>33.251351351351346</c:v>
                </c:pt>
                <c:pt idx="1851">
                  <c:v>33.148783783783777</c:v>
                </c:pt>
                <c:pt idx="1852">
                  <c:v>32.946486486486485</c:v>
                </c:pt>
                <c:pt idx="1853">
                  <c:v>32.875540540540541</c:v>
                </c:pt>
                <c:pt idx="1854">
                  <c:v>32.940000000000005</c:v>
                </c:pt>
                <c:pt idx="1855">
                  <c:v>32.840405405405406</c:v>
                </c:pt>
                <c:pt idx="1856">
                  <c:v>32.918918918918919</c:v>
                </c:pt>
                <c:pt idx="1857">
                  <c:v>32.803918918918917</c:v>
                </c:pt>
                <c:pt idx="1858">
                  <c:v>32.787972972972966</c:v>
                </c:pt>
                <c:pt idx="1859">
                  <c:v>32.682837837837845</c:v>
                </c:pt>
                <c:pt idx="1860">
                  <c:v>32.635810810810803</c:v>
                </c:pt>
                <c:pt idx="1861">
                  <c:v>32.508108108108111</c:v>
                </c:pt>
                <c:pt idx="1862">
                  <c:v>32.646486486486488</c:v>
                </c:pt>
                <c:pt idx="1863">
                  <c:v>32.500810810810812</c:v>
                </c:pt>
                <c:pt idx="1864">
                  <c:v>32.577162162162161</c:v>
                </c:pt>
                <c:pt idx="1865">
                  <c:v>32.557432432432435</c:v>
                </c:pt>
                <c:pt idx="1866">
                  <c:v>32.520000000000003</c:v>
                </c:pt>
                <c:pt idx="1867">
                  <c:v>32.397837837837841</c:v>
                </c:pt>
                <c:pt idx="1868">
                  <c:v>32.368783783783783</c:v>
                </c:pt>
                <c:pt idx="1869">
                  <c:v>32.420945945945945</c:v>
                </c:pt>
                <c:pt idx="1870">
                  <c:v>32.381621621621619</c:v>
                </c:pt>
                <c:pt idx="1871">
                  <c:v>32.379729729729725</c:v>
                </c:pt>
                <c:pt idx="1872">
                  <c:v>32.334999999999994</c:v>
                </c:pt>
                <c:pt idx="1873">
                  <c:v>32.346621621621615</c:v>
                </c:pt>
                <c:pt idx="1874">
                  <c:v>32.352567567567569</c:v>
                </c:pt>
                <c:pt idx="1875">
                  <c:v>32.365270270270273</c:v>
                </c:pt>
                <c:pt idx="1876">
                  <c:v>32.317297297297301</c:v>
                </c:pt>
                <c:pt idx="1877">
                  <c:v>32.274054054054055</c:v>
                </c:pt>
                <c:pt idx="1878">
                  <c:v>32.265810810810805</c:v>
                </c:pt>
                <c:pt idx="1879">
                  <c:v>32.302837837837842</c:v>
                </c:pt>
                <c:pt idx="1880">
                  <c:v>32.273918918918923</c:v>
                </c:pt>
                <c:pt idx="1881">
                  <c:v>32.229999999999997</c:v>
                </c:pt>
                <c:pt idx="1882">
                  <c:v>32.262702702702704</c:v>
                </c:pt>
                <c:pt idx="1883">
                  <c:v>32.356756756756752</c:v>
                </c:pt>
                <c:pt idx="1884">
                  <c:v>32.216216216216218</c:v>
                </c:pt>
                <c:pt idx="1885">
                  <c:v>32.212027027027027</c:v>
                </c:pt>
                <c:pt idx="1886">
                  <c:v>32.301891891891891</c:v>
                </c:pt>
                <c:pt idx="1887">
                  <c:v>32.217162162162161</c:v>
                </c:pt>
                <c:pt idx="1888">
                  <c:v>32.27554054054054</c:v>
                </c:pt>
                <c:pt idx="1889">
                  <c:v>32.391486486486485</c:v>
                </c:pt>
                <c:pt idx="1890">
                  <c:v>32.292972972972969</c:v>
                </c:pt>
                <c:pt idx="1891">
                  <c:v>32.300405405405407</c:v>
                </c:pt>
                <c:pt idx="1892">
                  <c:v>32.187297297297299</c:v>
                </c:pt>
                <c:pt idx="1893">
                  <c:v>32.318243243243238</c:v>
                </c:pt>
                <c:pt idx="1894">
                  <c:v>32.388378378378377</c:v>
                </c:pt>
                <c:pt idx="1895">
                  <c:v>32.402972972972975</c:v>
                </c:pt>
                <c:pt idx="1896">
                  <c:v>32.384324324324325</c:v>
                </c:pt>
                <c:pt idx="1897">
                  <c:v>32.472972972972968</c:v>
                </c:pt>
                <c:pt idx="1898">
                  <c:v>32.474054054054058</c:v>
                </c:pt>
                <c:pt idx="1899">
                  <c:v>32.532567567567568</c:v>
                </c:pt>
                <c:pt idx="1900">
                  <c:v>32.597837837837837</c:v>
                </c:pt>
                <c:pt idx="1901">
                  <c:v>32.66621621621622</c:v>
                </c:pt>
                <c:pt idx="1902">
                  <c:v>32.603918918918914</c:v>
                </c:pt>
                <c:pt idx="1903">
                  <c:v>32.634999999999998</c:v>
                </c:pt>
                <c:pt idx="1904">
                  <c:v>32.641486486486485</c:v>
                </c:pt>
                <c:pt idx="1905">
                  <c:v>32.843243243243244</c:v>
                </c:pt>
                <c:pt idx="1906">
                  <c:v>32.712567567567568</c:v>
                </c:pt>
                <c:pt idx="1907">
                  <c:v>32.712162162162159</c:v>
                </c:pt>
                <c:pt idx="1908">
                  <c:v>32.717027027027022</c:v>
                </c:pt>
                <c:pt idx="1909">
                  <c:v>32.806756756756762</c:v>
                </c:pt>
                <c:pt idx="1910">
                  <c:v>32.820810810810812</c:v>
                </c:pt>
                <c:pt idx="1911">
                  <c:v>32.889324324324328</c:v>
                </c:pt>
                <c:pt idx="1912">
                  <c:v>32.810675675675675</c:v>
                </c:pt>
                <c:pt idx="1913">
                  <c:v>32.774324324324326</c:v>
                </c:pt>
                <c:pt idx="1914">
                  <c:v>32.801216216216218</c:v>
                </c:pt>
                <c:pt idx="1915">
                  <c:v>32.793108108108108</c:v>
                </c:pt>
                <c:pt idx="1916">
                  <c:v>32.829459459459457</c:v>
                </c:pt>
                <c:pt idx="1917">
                  <c:v>32.672702702702701</c:v>
                </c:pt>
                <c:pt idx="1918">
                  <c:v>32.634864864864866</c:v>
                </c:pt>
                <c:pt idx="1919">
                  <c:v>32.697837837837838</c:v>
                </c:pt>
                <c:pt idx="1920">
                  <c:v>32.677432432432433</c:v>
                </c:pt>
                <c:pt idx="1921">
                  <c:v>32.535540540540545</c:v>
                </c:pt>
                <c:pt idx="1922">
                  <c:v>32.49635135135135</c:v>
                </c:pt>
                <c:pt idx="1923">
                  <c:v>32.417567567567566</c:v>
                </c:pt>
                <c:pt idx="1924">
                  <c:v>32.375135135135139</c:v>
                </c:pt>
                <c:pt idx="1925">
                  <c:v>32.348513513513517</c:v>
                </c:pt>
                <c:pt idx="1926">
                  <c:v>32.189459459459457</c:v>
                </c:pt>
                <c:pt idx="1927">
                  <c:v>32.181486486486492</c:v>
                </c:pt>
                <c:pt idx="1928">
                  <c:v>32.124864864864861</c:v>
                </c:pt>
                <c:pt idx="1929">
                  <c:v>32.119864864864859</c:v>
                </c:pt>
                <c:pt idx="1930">
                  <c:v>31.978918918918914</c:v>
                </c:pt>
                <c:pt idx="1931">
                  <c:v>31.948918918918917</c:v>
                </c:pt>
                <c:pt idx="1932">
                  <c:v>31.976891891891889</c:v>
                </c:pt>
                <c:pt idx="1933">
                  <c:v>31.891756756756763</c:v>
                </c:pt>
                <c:pt idx="1934">
                  <c:v>31.939324324324321</c:v>
                </c:pt>
                <c:pt idx="1935">
                  <c:v>31.842702702702702</c:v>
                </c:pt>
                <c:pt idx="1936">
                  <c:v>31.741621621621626</c:v>
                </c:pt>
                <c:pt idx="1937">
                  <c:v>31.782702702702704</c:v>
                </c:pt>
                <c:pt idx="1938">
                  <c:v>31.680540540540541</c:v>
                </c:pt>
                <c:pt idx="1939">
                  <c:v>31.686081081081081</c:v>
                </c:pt>
                <c:pt idx="1940">
                  <c:v>31.650135135135134</c:v>
                </c:pt>
                <c:pt idx="1941">
                  <c:v>31.723918918918919</c:v>
                </c:pt>
                <c:pt idx="1942">
                  <c:v>31.758783783783784</c:v>
                </c:pt>
                <c:pt idx="1943">
                  <c:v>31.719729729729728</c:v>
                </c:pt>
                <c:pt idx="1944">
                  <c:v>31.75554054054054</c:v>
                </c:pt>
                <c:pt idx="1945">
                  <c:v>31.63094594594595</c:v>
                </c:pt>
                <c:pt idx="1946">
                  <c:v>31.707297297297298</c:v>
                </c:pt>
                <c:pt idx="1947">
                  <c:v>31.612162162162161</c:v>
                </c:pt>
                <c:pt idx="1948">
                  <c:v>31.655270270270268</c:v>
                </c:pt>
                <c:pt idx="1949">
                  <c:v>31.611621621621623</c:v>
                </c:pt>
                <c:pt idx="1950">
                  <c:v>31.770810810810811</c:v>
                </c:pt>
                <c:pt idx="1951">
                  <c:v>31.792702702702709</c:v>
                </c:pt>
                <c:pt idx="1952">
                  <c:v>31.685945945945942</c:v>
                </c:pt>
                <c:pt idx="1953">
                  <c:v>31.761891891891892</c:v>
                </c:pt>
                <c:pt idx="1954">
                  <c:v>31.667702702702705</c:v>
                </c:pt>
                <c:pt idx="1955">
                  <c:v>31.81216216216216</c:v>
                </c:pt>
                <c:pt idx="1956">
                  <c:v>31.743648648648648</c:v>
                </c:pt>
                <c:pt idx="1957">
                  <c:v>31.736756756756762</c:v>
                </c:pt>
                <c:pt idx="1958">
                  <c:v>31.77418918918919</c:v>
                </c:pt>
                <c:pt idx="1959">
                  <c:v>31.74608108108108</c:v>
                </c:pt>
                <c:pt idx="1960">
                  <c:v>31.823783783783789</c:v>
                </c:pt>
                <c:pt idx="1961">
                  <c:v>31.925405405405407</c:v>
                </c:pt>
                <c:pt idx="1962">
                  <c:v>31.962297297297294</c:v>
                </c:pt>
                <c:pt idx="1963">
                  <c:v>31.960810810810809</c:v>
                </c:pt>
                <c:pt idx="1964">
                  <c:v>31.95783783783784</c:v>
                </c:pt>
                <c:pt idx="1965">
                  <c:v>31.832702702702704</c:v>
                </c:pt>
                <c:pt idx="1966">
                  <c:v>31.663513513513514</c:v>
                </c:pt>
                <c:pt idx="1967">
                  <c:v>31.93094594594595</c:v>
                </c:pt>
                <c:pt idx="1968">
                  <c:v>31.911216216216214</c:v>
                </c:pt>
                <c:pt idx="1969">
                  <c:v>31.999324324324323</c:v>
                </c:pt>
                <c:pt idx="1970">
                  <c:v>31.98527027027027</c:v>
                </c:pt>
                <c:pt idx="1971">
                  <c:v>32.011621621621622</c:v>
                </c:pt>
                <c:pt idx="1972">
                  <c:v>32.048783783783783</c:v>
                </c:pt>
                <c:pt idx="1973">
                  <c:v>32.104324324324317</c:v>
                </c:pt>
                <c:pt idx="1974">
                  <c:v>32.119324324324324</c:v>
                </c:pt>
                <c:pt idx="1975">
                  <c:v>32.054054054054063</c:v>
                </c:pt>
                <c:pt idx="1976">
                  <c:v>32.082162162162163</c:v>
                </c:pt>
                <c:pt idx="1977">
                  <c:v>32.16554054054054</c:v>
                </c:pt>
                <c:pt idx="1978">
                  <c:v>32.09986486486487</c:v>
                </c:pt>
                <c:pt idx="1979">
                  <c:v>32.209324324324321</c:v>
                </c:pt>
                <c:pt idx="1980">
                  <c:v>32.278243243243246</c:v>
                </c:pt>
                <c:pt idx="1981">
                  <c:v>32.332567567567565</c:v>
                </c:pt>
                <c:pt idx="1982">
                  <c:v>32.342702702702702</c:v>
                </c:pt>
                <c:pt idx="1983">
                  <c:v>32.236891891891887</c:v>
                </c:pt>
                <c:pt idx="1984">
                  <c:v>32.405135135135133</c:v>
                </c:pt>
                <c:pt idx="1985">
                  <c:v>32.387837837837836</c:v>
                </c:pt>
                <c:pt idx="1986">
                  <c:v>32.344729729729735</c:v>
                </c:pt>
                <c:pt idx="1987">
                  <c:v>32.35337837837838</c:v>
                </c:pt>
                <c:pt idx="1988">
                  <c:v>32.492972972972979</c:v>
                </c:pt>
                <c:pt idx="1989">
                  <c:v>32.435135135135134</c:v>
                </c:pt>
                <c:pt idx="1990">
                  <c:v>32.495135135135136</c:v>
                </c:pt>
                <c:pt idx="1991">
                  <c:v>32.542162162162157</c:v>
                </c:pt>
                <c:pt idx="1992">
                  <c:v>32.642837837837831</c:v>
                </c:pt>
                <c:pt idx="1993">
                  <c:v>32.660135135135135</c:v>
                </c:pt>
                <c:pt idx="1994">
                  <c:v>32.655270270270272</c:v>
                </c:pt>
                <c:pt idx="1995">
                  <c:v>32.593513513513514</c:v>
                </c:pt>
                <c:pt idx="1996">
                  <c:v>32.630135135135134</c:v>
                </c:pt>
                <c:pt idx="1997">
                  <c:v>32.634594594594596</c:v>
                </c:pt>
                <c:pt idx="1998">
                  <c:v>32.572162162162158</c:v>
                </c:pt>
                <c:pt idx="1999">
                  <c:v>32.678378378378376</c:v>
                </c:pt>
                <c:pt idx="2000">
                  <c:v>32.647027027027029</c:v>
                </c:pt>
                <c:pt idx="2001">
                  <c:v>32.764324324324321</c:v>
                </c:pt>
                <c:pt idx="2002">
                  <c:v>32.868918918918922</c:v>
                </c:pt>
                <c:pt idx="2003">
                  <c:v>32.813378378378374</c:v>
                </c:pt>
                <c:pt idx="2004">
                  <c:v>32.783918918918921</c:v>
                </c:pt>
                <c:pt idx="2005">
                  <c:v>32.772837837837834</c:v>
                </c:pt>
                <c:pt idx="2006">
                  <c:v>32.740945945945946</c:v>
                </c:pt>
                <c:pt idx="2007">
                  <c:v>32.765135135135132</c:v>
                </c:pt>
                <c:pt idx="2008">
                  <c:v>32.752162162162165</c:v>
                </c:pt>
                <c:pt idx="2009">
                  <c:v>32.702162162162161</c:v>
                </c:pt>
                <c:pt idx="2010">
                  <c:v>32.785135135135143</c:v>
                </c:pt>
                <c:pt idx="2011">
                  <c:v>32.835405405405403</c:v>
                </c:pt>
                <c:pt idx="2012">
                  <c:v>32.726216216216223</c:v>
                </c:pt>
                <c:pt idx="2013">
                  <c:v>32.742567567567569</c:v>
                </c:pt>
                <c:pt idx="2014">
                  <c:v>32.699189189189191</c:v>
                </c:pt>
                <c:pt idx="2015">
                  <c:v>32.59554054054054</c:v>
                </c:pt>
                <c:pt idx="2016">
                  <c:v>32.694594594594598</c:v>
                </c:pt>
                <c:pt idx="2017">
                  <c:v>32.781486486486486</c:v>
                </c:pt>
                <c:pt idx="2018">
                  <c:v>32.787567567567571</c:v>
                </c:pt>
                <c:pt idx="2019">
                  <c:v>32.754189189189184</c:v>
                </c:pt>
                <c:pt idx="2020">
                  <c:v>32.901351351351352</c:v>
                </c:pt>
                <c:pt idx="2021">
                  <c:v>32.911486486486488</c:v>
                </c:pt>
                <c:pt idx="2022">
                  <c:v>33.012432432432433</c:v>
                </c:pt>
                <c:pt idx="2023">
                  <c:v>32.994324324324324</c:v>
                </c:pt>
                <c:pt idx="2024">
                  <c:v>33.004594594594593</c:v>
                </c:pt>
                <c:pt idx="2025">
                  <c:v>32.954189189189194</c:v>
                </c:pt>
                <c:pt idx="2026">
                  <c:v>32.921891891891889</c:v>
                </c:pt>
                <c:pt idx="2027">
                  <c:v>32.861351351351345</c:v>
                </c:pt>
                <c:pt idx="2028">
                  <c:v>32.803108108108106</c:v>
                </c:pt>
                <c:pt idx="2029">
                  <c:v>32.763513513513509</c:v>
                </c:pt>
                <c:pt idx="2030">
                  <c:v>32.80527027027027</c:v>
                </c:pt>
                <c:pt idx="2031">
                  <c:v>32.77905405405405</c:v>
                </c:pt>
                <c:pt idx="2032">
                  <c:v>32.745540540540539</c:v>
                </c:pt>
                <c:pt idx="2033">
                  <c:v>32.692837837837843</c:v>
                </c:pt>
                <c:pt idx="2034">
                  <c:v>32.620405405405407</c:v>
                </c:pt>
                <c:pt idx="2035">
                  <c:v>32.616486486486487</c:v>
                </c:pt>
                <c:pt idx="2036">
                  <c:v>32.500135135135132</c:v>
                </c:pt>
                <c:pt idx="2037">
                  <c:v>32.446891891891894</c:v>
                </c:pt>
                <c:pt idx="2038">
                  <c:v>32.471486486486491</c:v>
                </c:pt>
                <c:pt idx="2039">
                  <c:v>32.501621621621616</c:v>
                </c:pt>
                <c:pt idx="2040">
                  <c:v>32.435405405405412</c:v>
                </c:pt>
                <c:pt idx="2041">
                  <c:v>32.571756756756756</c:v>
                </c:pt>
                <c:pt idx="2042">
                  <c:v>32.39297297297297</c:v>
                </c:pt>
                <c:pt idx="2043">
                  <c:v>32.537162162162161</c:v>
                </c:pt>
                <c:pt idx="2044">
                  <c:v>32.41554054054054</c:v>
                </c:pt>
                <c:pt idx="2045">
                  <c:v>32.433783783783788</c:v>
                </c:pt>
                <c:pt idx="2046">
                  <c:v>32.378378378378372</c:v>
                </c:pt>
                <c:pt idx="2047">
                  <c:v>32.303513513513515</c:v>
                </c:pt>
                <c:pt idx="2048">
                  <c:v>32.29094594594595</c:v>
                </c:pt>
                <c:pt idx="2049">
                  <c:v>32.253513513513518</c:v>
                </c:pt>
                <c:pt idx="2050">
                  <c:v>32.246351351351358</c:v>
                </c:pt>
                <c:pt idx="2051">
                  <c:v>32.275405405405408</c:v>
                </c:pt>
                <c:pt idx="2052">
                  <c:v>32.325675675675683</c:v>
                </c:pt>
                <c:pt idx="2053">
                  <c:v>32.358513513513515</c:v>
                </c:pt>
                <c:pt idx="2054">
                  <c:v>32.282027027027027</c:v>
                </c:pt>
                <c:pt idx="2055">
                  <c:v>32.207027027027024</c:v>
                </c:pt>
                <c:pt idx="2056">
                  <c:v>32.26081081081081</c:v>
                </c:pt>
                <c:pt idx="2057">
                  <c:v>32.134729729729735</c:v>
                </c:pt>
                <c:pt idx="2058">
                  <c:v>32.155000000000001</c:v>
                </c:pt>
                <c:pt idx="2059">
                  <c:v>32.157837837837839</c:v>
                </c:pt>
                <c:pt idx="2060">
                  <c:v>32.190000000000005</c:v>
                </c:pt>
                <c:pt idx="2061">
                  <c:v>32.177702702702696</c:v>
                </c:pt>
                <c:pt idx="2062">
                  <c:v>32.179054054054049</c:v>
                </c:pt>
                <c:pt idx="2063">
                  <c:v>32.236216216216214</c:v>
                </c:pt>
                <c:pt idx="2064">
                  <c:v>32.215945945945947</c:v>
                </c:pt>
                <c:pt idx="2065">
                  <c:v>32.009324324324325</c:v>
                </c:pt>
                <c:pt idx="2066">
                  <c:v>32.111081081081082</c:v>
                </c:pt>
                <c:pt idx="2067">
                  <c:v>31.872837837837835</c:v>
                </c:pt>
                <c:pt idx="2068">
                  <c:v>32.027162162162163</c:v>
                </c:pt>
                <c:pt idx="2069">
                  <c:v>31.956351351351351</c:v>
                </c:pt>
                <c:pt idx="2070">
                  <c:v>31.965135135135135</c:v>
                </c:pt>
                <c:pt idx="2071">
                  <c:v>31.938648648648648</c:v>
                </c:pt>
                <c:pt idx="2072">
                  <c:v>32.042432432432435</c:v>
                </c:pt>
                <c:pt idx="2073">
                  <c:v>31.967027027027029</c:v>
                </c:pt>
                <c:pt idx="2074">
                  <c:v>31.956081081081077</c:v>
                </c:pt>
                <c:pt idx="2075">
                  <c:v>31.993513513513516</c:v>
                </c:pt>
                <c:pt idx="2076">
                  <c:v>31.88608108108108</c:v>
                </c:pt>
                <c:pt idx="2077">
                  <c:v>31.939054054054054</c:v>
                </c:pt>
                <c:pt idx="2078">
                  <c:v>31.835270270270271</c:v>
                </c:pt>
                <c:pt idx="2079">
                  <c:v>31.958108108108107</c:v>
                </c:pt>
                <c:pt idx="2080">
                  <c:v>31.800945945945948</c:v>
                </c:pt>
                <c:pt idx="2081">
                  <c:v>31.812702702702701</c:v>
                </c:pt>
                <c:pt idx="2082">
                  <c:v>31.816486486486482</c:v>
                </c:pt>
                <c:pt idx="2083">
                  <c:v>31.763513513513519</c:v>
                </c:pt>
                <c:pt idx="2084">
                  <c:v>31.669054054054058</c:v>
                </c:pt>
                <c:pt idx="2085">
                  <c:v>31.783108108108106</c:v>
                </c:pt>
                <c:pt idx="2086">
                  <c:v>31.777432432432434</c:v>
                </c:pt>
                <c:pt idx="2087">
                  <c:v>31.657027027027031</c:v>
                </c:pt>
                <c:pt idx="2088">
                  <c:v>31.726891891891889</c:v>
                </c:pt>
                <c:pt idx="2089">
                  <c:v>31.754054054054055</c:v>
                </c:pt>
                <c:pt idx="2090">
                  <c:v>31.746216216216215</c:v>
                </c:pt>
                <c:pt idx="2091">
                  <c:v>31.696891891891894</c:v>
                </c:pt>
                <c:pt idx="2092">
                  <c:v>31.631756756756761</c:v>
                </c:pt>
                <c:pt idx="2093">
                  <c:v>31.615540540540536</c:v>
                </c:pt>
                <c:pt idx="2094">
                  <c:v>31.392837837837835</c:v>
                </c:pt>
                <c:pt idx="2095">
                  <c:v>31.427027027027027</c:v>
                </c:pt>
                <c:pt idx="2096">
                  <c:v>31.346621621621619</c:v>
                </c:pt>
                <c:pt idx="2097">
                  <c:v>31.380675675675679</c:v>
                </c:pt>
                <c:pt idx="2098">
                  <c:v>31.357297297297297</c:v>
                </c:pt>
                <c:pt idx="2099">
                  <c:v>31.231216216216218</c:v>
                </c:pt>
                <c:pt idx="2100">
                  <c:v>31.223648648648648</c:v>
                </c:pt>
                <c:pt idx="2101">
                  <c:v>31.079324324324325</c:v>
                </c:pt>
                <c:pt idx="2102">
                  <c:v>30.919054054054051</c:v>
                </c:pt>
                <c:pt idx="2103">
                  <c:v>30.855675675675677</c:v>
                </c:pt>
                <c:pt idx="2104">
                  <c:v>30.698918918918917</c:v>
                </c:pt>
                <c:pt idx="2105">
                  <c:v>30.694864864864869</c:v>
                </c:pt>
                <c:pt idx="2106">
                  <c:v>30.653108108108107</c:v>
                </c:pt>
                <c:pt idx="2107">
                  <c:v>30.680810810810812</c:v>
                </c:pt>
                <c:pt idx="2108">
                  <c:v>30.714189189189188</c:v>
                </c:pt>
                <c:pt idx="2109">
                  <c:v>30.668378378378375</c:v>
                </c:pt>
                <c:pt idx="2110">
                  <c:v>30.509324324324329</c:v>
                </c:pt>
                <c:pt idx="2111">
                  <c:v>30.577297297297296</c:v>
                </c:pt>
                <c:pt idx="2112">
                  <c:v>30.386351351351355</c:v>
                </c:pt>
                <c:pt idx="2113">
                  <c:v>30.31648648648649</c:v>
                </c:pt>
                <c:pt idx="2114">
                  <c:v>30.25162162162162</c:v>
                </c:pt>
                <c:pt idx="2115">
                  <c:v>30.224324324324325</c:v>
                </c:pt>
                <c:pt idx="2116">
                  <c:v>30.216351351351349</c:v>
                </c:pt>
                <c:pt idx="2117">
                  <c:v>30.216351351351349</c:v>
                </c:pt>
                <c:pt idx="2118">
                  <c:v>30.199189189189191</c:v>
                </c:pt>
                <c:pt idx="2119">
                  <c:v>30.247972972972974</c:v>
                </c:pt>
                <c:pt idx="2120">
                  <c:v>30.10243243243243</c:v>
                </c:pt>
                <c:pt idx="2121">
                  <c:v>30.102972972972974</c:v>
                </c:pt>
                <c:pt idx="2122">
                  <c:v>30.092162162162158</c:v>
                </c:pt>
                <c:pt idx="2123">
                  <c:v>30.079054054054055</c:v>
                </c:pt>
                <c:pt idx="2124">
                  <c:v>29.957972972972968</c:v>
                </c:pt>
                <c:pt idx="2125">
                  <c:v>29.96108108108108</c:v>
                </c:pt>
                <c:pt idx="2126">
                  <c:v>29.929459459459462</c:v>
                </c:pt>
                <c:pt idx="2127">
                  <c:v>29.947837837837838</c:v>
                </c:pt>
                <c:pt idx="2128">
                  <c:v>29.964594594594594</c:v>
                </c:pt>
                <c:pt idx="2129">
                  <c:v>29.963243243243241</c:v>
                </c:pt>
                <c:pt idx="2130">
                  <c:v>29.95905405405405</c:v>
                </c:pt>
                <c:pt idx="2131">
                  <c:v>29.769594594594594</c:v>
                </c:pt>
                <c:pt idx="2132">
                  <c:v>29.936891891891893</c:v>
                </c:pt>
                <c:pt idx="2133">
                  <c:v>29.797972972972975</c:v>
                </c:pt>
                <c:pt idx="2134">
                  <c:v>29.814999999999998</c:v>
                </c:pt>
                <c:pt idx="2135">
                  <c:v>29.884054054054054</c:v>
                </c:pt>
                <c:pt idx="2136">
                  <c:v>29.953243243243239</c:v>
                </c:pt>
                <c:pt idx="2137">
                  <c:v>29.885675675675678</c:v>
                </c:pt>
                <c:pt idx="2138">
                  <c:v>29.767432432432432</c:v>
                </c:pt>
                <c:pt idx="2139">
                  <c:v>29.774459459459461</c:v>
                </c:pt>
                <c:pt idx="2140">
                  <c:v>29.728378378378384</c:v>
                </c:pt>
                <c:pt idx="2141">
                  <c:v>29.673918918918918</c:v>
                </c:pt>
                <c:pt idx="2142">
                  <c:v>29.666216216216217</c:v>
                </c:pt>
                <c:pt idx="2143">
                  <c:v>29.681216216216217</c:v>
                </c:pt>
                <c:pt idx="2144">
                  <c:v>29.722297297297295</c:v>
                </c:pt>
                <c:pt idx="2145">
                  <c:v>29.722702702702701</c:v>
                </c:pt>
                <c:pt idx="2146">
                  <c:v>29.880945945945943</c:v>
                </c:pt>
                <c:pt idx="2147">
                  <c:v>29.820270270270271</c:v>
                </c:pt>
                <c:pt idx="2148">
                  <c:v>29.761756756756757</c:v>
                </c:pt>
                <c:pt idx="2149">
                  <c:v>29.680945945945947</c:v>
                </c:pt>
                <c:pt idx="2150">
                  <c:v>29.683108108108108</c:v>
                </c:pt>
                <c:pt idx="2151">
                  <c:v>29.684729729729732</c:v>
                </c:pt>
                <c:pt idx="2152">
                  <c:v>29.676891891891888</c:v>
                </c:pt>
                <c:pt idx="2153">
                  <c:v>29.535540540540538</c:v>
                </c:pt>
                <c:pt idx="2154">
                  <c:v>29.587567567567568</c:v>
                </c:pt>
                <c:pt idx="2155">
                  <c:v>29.662027027027033</c:v>
                </c:pt>
                <c:pt idx="2156">
                  <c:v>29.601891891891892</c:v>
                </c:pt>
                <c:pt idx="2157">
                  <c:v>29.695945945945944</c:v>
                </c:pt>
                <c:pt idx="2158">
                  <c:v>29.575810810810811</c:v>
                </c:pt>
                <c:pt idx="2159">
                  <c:v>29.476891891891892</c:v>
                </c:pt>
                <c:pt idx="2160">
                  <c:v>29.557972972972973</c:v>
                </c:pt>
                <c:pt idx="2161">
                  <c:v>29.388648648648648</c:v>
                </c:pt>
                <c:pt idx="2162">
                  <c:v>29.436081081081078</c:v>
                </c:pt>
                <c:pt idx="2163">
                  <c:v>29.290675675675676</c:v>
                </c:pt>
                <c:pt idx="2164">
                  <c:v>29.344054054054052</c:v>
                </c:pt>
                <c:pt idx="2165">
                  <c:v>29.22581081081081</c:v>
                </c:pt>
                <c:pt idx="2166">
                  <c:v>29.26932432432432</c:v>
                </c:pt>
                <c:pt idx="2167">
                  <c:v>29.105540540540542</c:v>
                </c:pt>
                <c:pt idx="2168">
                  <c:v>29.261891891891896</c:v>
                </c:pt>
                <c:pt idx="2169">
                  <c:v>29.002837837837841</c:v>
                </c:pt>
                <c:pt idx="2170">
                  <c:v>29.018918918918917</c:v>
                </c:pt>
                <c:pt idx="2171">
                  <c:v>28.932027027027029</c:v>
                </c:pt>
                <c:pt idx="2172">
                  <c:v>28.993648648648652</c:v>
                </c:pt>
                <c:pt idx="2173">
                  <c:v>29.018108108108109</c:v>
                </c:pt>
                <c:pt idx="2174">
                  <c:v>29.046351351351358</c:v>
                </c:pt>
                <c:pt idx="2175">
                  <c:v>28.952972972972969</c:v>
                </c:pt>
                <c:pt idx="2176">
                  <c:v>28.826216216216221</c:v>
                </c:pt>
                <c:pt idx="2177">
                  <c:v>28.807027027027026</c:v>
                </c:pt>
                <c:pt idx="2178">
                  <c:v>28.81283783783784</c:v>
                </c:pt>
                <c:pt idx="2179">
                  <c:v>28.65932432432432</c:v>
                </c:pt>
                <c:pt idx="2180">
                  <c:v>28.604594594594595</c:v>
                </c:pt>
                <c:pt idx="2181">
                  <c:v>28.636891891891892</c:v>
                </c:pt>
                <c:pt idx="2182">
                  <c:v>28.731756756756756</c:v>
                </c:pt>
                <c:pt idx="2183">
                  <c:v>28.727027027027024</c:v>
                </c:pt>
                <c:pt idx="2184">
                  <c:v>28.692837837837835</c:v>
                </c:pt>
                <c:pt idx="2185">
                  <c:v>28.762432432432426</c:v>
                </c:pt>
                <c:pt idx="2186">
                  <c:v>28.585945945945944</c:v>
                </c:pt>
                <c:pt idx="2187">
                  <c:v>28.500405405405406</c:v>
                </c:pt>
                <c:pt idx="2188">
                  <c:v>28.422567567567569</c:v>
                </c:pt>
                <c:pt idx="2189">
                  <c:v>28.417297297297299</c:v>
                </c:pt>
                <c:pt idx="2190">
                  <c:v>28.344729729729735</c:v>
                </c:pt>
                <c:pt idx="2191">
                  <c:v>28.326351351351352</c:v>
                </c:pt>
                <c:pt idx="2192">
                  <c:v>28.342297297297296</c:v>
                </c:pt>
                <c:pt idx="2193">
                  <c:v>28.452027027027029</c:v>
                </c:pt>
                <c:pt idx="2194">
                  <c:v>28.435945945945946</c:v>
                </c:pt>
                <c:pt idx="2195">
                  <c:v>28.355000000000004</c:v>
                </c:pt>
                <c:pt idx="2196">
                  <c:v>28.355540540540542</c:v>
                </c:pt>
                <c:pt idx="2197">
                  <c:v>28.389324324324321</c:v>
                </c:pt>
                <c:pt idx="2198">
                  <c:v>28.274999999999999</c:v>
                </c:pt>
                <c:pt idx="2199">
                  <c:v>28.246216216216219</c:v>
                </c:pt>
                <c:pt idx="2200">
                  <c:v>28.1777027027027</c:v>
                </c:pt>
                <c:pt idx="2201">
                  <c:v>28.150945945945949</c:v>
                </c:pt>
                <c:pt idx="2202">
                  <c:v>28.102567567567565</c:v>
                </c:pt>
                <c:pt idx="2203">
                  <c:v>28.066486486486486</c:v>
                </c:pt>
                <c:pt idx="2204">
                  <c:v>28.064594594594595</c:v>
                </c:pt>
                <c:pt idx="2205">
                  <c:v>28.140675675675674</c:v>
                </c:pt>
                <c:pt idx="2206">
                  <c:v>27.998378378378376</c:v>
                </c:pt>
                <c:pt idx="2207">
                  <c:v>27.9777027027027</c:v>
                </c:pt>
                <c:pt idx="2208">
                  <c:v>27.958918918918918</c:v>
                </c:pt>
                <c:pt idx="2209">
                  <c:v>27.946216216216214</c:v>
                </c:pt>
                <c:pt idx="2210">
                  <c:v>27.891486486486489</c:v>
                </c:pt>
                <c:pt idx="2211">
                  <c:v>27.929594594594594</c:v>
                </c:pt>
                <c:pt idx="2212">
                  <c:v>27.946216216216214</c:v>
                </c:pt>
                <c:pt idx="2213">
                  <c:v>28.048918918918918</c:v>
                </c:pt>
                <c:pt idx="2214">
                  <c:v>28.101216216216219</c:v>
                </c:pt>
                <c:pt idx="2215">
                  <c:v>28.027162162162167</c:v>
                </c:pt>
                <c:pt idx="2216">
                  <c:v>27.963783783783779</c:v>
                </c:pt>
                <c:pt idx="2217">
                  <c:v>27.929189189189191</c:v>
                </c:pt>
                <c:pt idx="2218">
                  <c:v>27.892702702702703</c:v>
                </c:pt>
                <c:pt idx="2219">
                  <c:v>27.797297297297298</c:v>
                </c:pt>
                <c:pt idx="2220">
                  <c:v>27.801216216216218</c:v>
                </c:pt>
                <c:pt idx="2221">
                  <c:v>27.694459459459459</c:v>
                </c:pt>
                <c:pt idx="2222">
                  <c:v>27.818648648648654</c:v>
                </c:pt>
                <c:pt idx="2223">
                  <c:v>27.771891891891887</c:v>
                </c:pt>
                <c:pt idx="2224">
                  <c:v>27.703648648648649</c:v>
                </c:pt>
                <c:pt idx="2225">
                  <c:v>27.741891891891889</c:v>
                </c:pt>
                <c:pt idx="2226">
                  <c:v>27.796756756756757</c:v>
                </c:pt>
                <c:pt idx="2227">
                  <c:v>27.77716216216216</c:v>
                </c:pt>
                <c:pt idx="2228">
                  <c:v>27.726081081081077</c:v>
                </c:pt>
                <c:pt idx="2229">
                  <c:v>27.53175675675676</c:v>
                </c:pt>
                <c:pt idx="2230">
                  <c:v>27.458513513513509</c:v>
                </c:pt>
                <c:pt idx="2231">
                  <c:v>27.5327027027027</c:v>
                </c:pt>
                <c:pt idx="2232">
                  <c:v>27.483783783783782</c:v>
                </c:pt>
                <c:pt idx="2233">
                  <c:v>27.400270270270273</c:v>
                </c:pt>
                <c:pt idx="2234">
                  <c:v>27.45581081081081</c:v>
                </c:pt>
                <c:pt idx="2235">
                  <c:v>27.33</c:v>
                </c:pt>
                <c:pt idx="2236">
                  <c:v>27.308648648648649</c:v>
                </c:pt>
                <c:pt idx="2237">
                  <c:v>27.29189189189189</c:v>
                </c:pt>
                <c:pt idx="2238">
                  <c:v>27.206621621621618</c:v>
                </c:pt>
                <c:pt idx="2239">
                  <c:v>27.228108108108113</c:v>
                </c:pt>
                <c:pt idx="2240">
                  <c:v>27.163918918918917</c:v>
                </c:pt>
                <c:pt idx="2241">
                  <c:v>27.101216216216216</c:v>
                </c:pt>
                <c:pt idx="2242">
                  <c:v>27.145405405405409</c:v>
                </c:pt>
                <c:pt idx="2243">
                  <c:v>27.084999999999997</c:v>
                </c:pt>
                <c:pt idx="2244">
                  <c:v>27.065675675675678</c:v>
                </c:pt>
                <c:pt idx="2245">
                  <c:v>27.015945945945948</c:v>
                </c:pt>
                <c:pt idx="2246">
                  <c:v>27.083918918918918</c:v>
                </c:pt>
                <c:pt idx="2247">
                  <c:v>27.021351351351353</c:v>
                </c:pt>
                <c:pt idx="2248">
                  <c:v>27.034864864864865</c:v>
                </c:pt>
                <c:pt idx="2249">
                  <c:v>26.88418918918919</c:v>
                </c:pt>
                <c:pt idx="2250">
                  <c:v>27.141621621621624</c:v>
                </c:pt>
                <c:pt idx="2251">
                  <c:v>26.989864864864867</c:v>
                </c:pt>
                <c:pt idx="2252">
                  <c:v>27.151891891891893</c:v>
                </c:pt>
                <c:pt idx="2253">
                  <c:v>27.076216216216213</c:v>
                </c:pt>
                <c:pt idx="2254">
                  <c:v>27.157972972972978</c:v>
                </c:pt>
                <c:pt idx="2255">
                  <c:v>27.135945945945945</c:v>
                </c:pt>
                <c:pt idx="2256">
                  <c:v>27.020945945945947</c:v>
                </c:pt>
                <c:pt idx="2257">
                  <c:v>27.031486486486489</c:v>
                </c:pt>
                <c:pt idx="2258">
                  <c:v>26.933243243243243</c:v>
                </c:pt>
                <c:pt idx="2259">
                  <c:v>26.893513513513511</c:v>
                </c:pt>
                <c:pt idx="2260">
                  <c:v>26.751351351351349</c:v>
                </c:pt>
                <c:pt idx="2261">
                  <c:v>26.719729729729728</c:v>
                </c:pt>
                <c:pt idx="2262">
                  <c:v>26.738648648648649</c:v>
                </c:pt>
                <c:pt idx="2263">
                  <c:v>26.683648648648646</c:v>
                </c:pt>
                <c:pt idx="2264">
                  <c:v>26.765675675675677</c:v>
                </c:pt>
                <c:pt idx="2265">
                  <c:v>26.799999999999997</c:v>
                </c:pt>
                <c:pt idx="2266">
                  <c:v>26.939594594594592</c:v>
                </c:pt>
                <c:pt idx="2267">
                  <c:v>26.842027027027033</c:v>
                </c:pt>
                <c:pt idx="2268">
                  <c:v>26.897972972972973</c:v>
                </c:pt>
                <c:pt idx="2269">
                  <c:v>26.916756756756754</c:v>
                </c:pt>
                <c:pt idx="2270">
                  <c:v>26.941216216216212</c:v>
                </c:pt>
                <c:pt idx="2271">
                  <c:v>27.065810810810813</c:v>
                </c:pt>
                <c:pt idx="2272">
                  <c:v>27.114864864864863</c:v>
                </c:pt>
                <c:pt idx="2273">
                  <c:v>27.372432432432429</c:v>
                </c:pt>
                <c:pt idx="2274">
                  <c:v>27.585945945945944</c:v>
                </c:pt>
                <c:pt idx="2275">
                  <c:v>27.827432432432435</c:v>
                </c:pt>
                <c:pt idx="2276">
                  <c:v>27.961891891891895</c:v>
                </c:pt>
                <c:pt idx="2277">
                  <c:v>27.993243243243242</c:v>
                </c:pt>
                <c:pt idx="2278">
                  <c:v>28.062432432432427</c:v>
                </c:pt>
                <c:pt idx="2279">
                  <c:v>27.903648648648645</c:v>
                </c:pt>
                <c:pt idx="2280">
                  <c:v>27.861081081081078</c:v>
                </c:pt>
                <c:pt idx="2281">
                  <c:v>27.820405405405406</c:v>
                </c:pt>
                <c:pt idx="2282">
                  <c:v>27.653918918918919</c:v>
                </c:pt>
                <c:pt idx="2283">
                  <c:v>27.63216216216216</c:v>
                </c:pt>
                <c:pt idx="2284">
                  <c:v>27.711891891891888</c:v>
                </c:pt>
                <c:pt idx="2285">
                  <c:v>27.597972972972972</c:v>
                </c:pt>
                <c:pt idx="2286">
                  <c:v>27.448783783783785</c:v>
                </c:pt>
                <c:pt idx="2287">
                  <c:v>27.36351351351351</c:v>
                </c:pt>
                <c:pt idx="2288">
                  <c:v>27.26702702702703</c:v>
                </c:pt>
                <c:pt idx="2289">
                  <c:v>27.156891891891892</c:v>
                </c:pt>
                <c:pt idx="2290">
                  <c:v>26.967027027027029</c:v>
                </c:pt>
                <c:pt idx="2291">
                  <c:v>26.830810810810807</c:v>
                </c:pt>
                <c:pt idx="2292">
                  <c:v>26.727837837837836</c:v>
                </c:pt>
                <c:pt idx="2293">
                  <c:v>26.696486486486481</c:v>
                </c:pt>
                <c:pt idx="2294">
                  <c:v>26.649729729729732</c:v>
                </c:pt>
                <c:pt idx="2295">
                  <c:v>26.446081081081079</c:v>
                </c:pt>
                <c:pt idx="2296">
                  <c:v>26.435675675675675</c:v>
                </c:pt>
                <c:pt idx="2297">
                  <c:v>26.422297297297298</c:v>
                </c:pt>
                <c:pt idx="2298">
                  <c:v>26.310675675675675</c:v>
                </c:pt>
                <c:pt idx="2299">
                  <c:v>26.196891891891894</c:v>
                </c:pt>
                <c:pt idx="2300">
                  <c:v>26.032027027027027</c:v>
                </c:pt>
                <c:pt idx="2301">
                  <c:v>25.909459459459455</c:v>
                </c:pt>
                <c:pt idx="2302">
                  <c:v>25.777297297297295</c:v>
                </c:pt>
                <c:pt idx="2303">
                  <c:v>25.661486486486485</c:v>
                </c:pt>
                <c:pt idx="2304">
                  <c:v>25.513243243243245</c:v>
                </c:pt>
                <c:pt idx="2305">
                  <c:v>25.463108108108106</c:v>
                </c:pt>
                <c:pt idx="2306">
                  <c:v>25.41689189189189</c:v>
                </c:pt>
                <c:pt idx="2307">
                  <c:v>25.290405405405401</c:v>
                </c:pt>
                <c:pt idx="2308">
                  <c:v>25.199729729729732</c:v>
                </c:pt>
                <c:pt idx="2309">
                  <c:v>25.160135135135135</c:v>
                </c:pt>
                <c:pt idx="2310">
                  <c:v>25.021081081081082</c:v>
                </c:pt>
                <c:pt idx="2311">
                  <c:v>24.927297297297297</c:v>
                </c:pt>
                <c:pt idx="2312">
                  <c:v>24.890405405405403</c:v>
                </c:pt>
                <c:pt idx="2313">
                  <c:v>24.702027027027029</c:v>
                </c:pt>
                <c:pt idx="2314">
                  <c:v>24.648108108108111</c:v>
                </c:pt>
                <c:pt idx="2315">
                  <c:v>24.549054054054054</c:v>
                </c:pt>
                <c:pt idx="2316">
                  <c:v>24.468648648648646</c:v>
                </c:pt>
                <c:pt idx="2317">
                  <c:v>24.333648648648644</c:v>
                </c:pt>
                <c:pt idx="2318">
                  <c:v>24.298783783783787</c:v>
                </c:pt>
                <c:pt idx="2319">
                  <c:v>24.162432432432428</c:v>
                </c:pt>
                <c:pt idx="2320">
                  <c:v>24.037567567567571</c:v>
                </c:pt>
                <c:pt idx="2321">
                  <c:v>23.980540540540542</c:v>
                </c:pt>
                <c:pt idx="2322">
                  <c:v>23.878108108108105</c:v>
                </c:pt>
                <c:pt idx="2323">
                  <c:v>23.857297297297293</c:v>
                </c:pt>
                <c:pt idx="2324">
                  <c:v>23.731621621621628</c:v>
                </c:pt>
                <c:pt idx="2325">
                  <c:v>23.732567567567571</c:v>
                </c:pt>
                <c:pt idx="2326">
                  <c:v>23.714189189189188</c:v>
                </c:pt>
                <c:pt idx="2327">
                  <c:v>23.657162162162162</c:v>
                </c:pt>
                <c:pt idx="2328">
                  <c:v>23.751351351351353</c:v>
                </c:pt>
                <c:pt idx="2329">
                  <c:v>23.661351351351357</c:v>
                </c:pt>
                <c:pt idx="2330">
                  <c:v>23.585945945945944</c:v>
                </c:pt>
                <c:pt idx="2331">
                  <c:v>23.49216216216216</c:v>
                </c:pt>
                <c:pt idx="2332">
                  <c:v>23.544324324324322</c:v>
                </c:pt>
                <c:pt idx="2333">
                  <c:v>23.308108108108112</c:v>
                </c:pt>
                <c:pt idx="2334">
                  <c:v>23.277027027027028</c:v>
                </c:pt>
                <c:pt idx="2335">
                  <c:v>23.211216216216211</c:v>
                </c:pt>
                <c:pt idx="2336">
                  <c:v>23.206216216216216</c:v>
                </c:pt>
                <c:pt idx="2337">
                  <c:v>23.206351351351351</c:v>
                </c:pt>
                <c:pt idx="2338">
                  <c:v>23.137027027027024</c:v>
                </c:pt>
                <c:pt idx="2339">
                  <c:v>23.174864864864865</c:v>
                </c:pt>
                <c:pt idx="2340">
                  <c:v>23.208648648648648</c:v>
                </c:pt>
                <c:pt idx="2341">
                  <c:v>23.254324324324326</c:v>
                </c:pt>
                <c:pt idx="2342">
                  <c:v>23.27121621621621</c:v>
                </c:pt>
                <c:pt idx="2343">
                  <c:v>23.168918918918919</c:v>
                </c:pt>
                <c:pt idx="2344">
                  <c:v>23.117567567567569</c:v>
                </c:pt>
                <c:pt idx="2345">
                  <c:v>23.066351351351351</c:v>
                </c:pt>
                <c:pt idx="2346">
                  <c:v>23.047432432432434</c:v>
                </c:pt>
                <c:pt idx="2347">
                  <c:v>23.084324324324324</c:v>
                </c:pt>
                <c:pt idx="2348">
                  <c:v>23.08635135135135</c:v>
                </c:pt>
                <c:pt idx="2349">
                  <c:v>23.109054054054052</c:v>
                </c:pt>
                <c:pt idx="2350">
                  <c:v>23.113108108108108</c:v>
                </c:pt>
                <c:pt idx="2351">
                  <c:v>23.078648648648652</c:v>
                </c:pt>
                <c:pt idx="2352">
                  <c:v>23.037027027027026</c:v>
                </c:pt>
                <c:pt idx="2353">
                  <c:v>23.044324324324325</c:v>
                </c:pt>
                <c:pt idx="2354">
                  <c:v>23.049324324324324</c:v>
                </c:pt>
                <c:pt idx="2355">
                  <c:v>23.029054054054058</c:v>
                </c:pt>
                <c:pt idx="2356">
                  <c:v>22.992567567567566</c:v>
                </c:pt>
                <c:pt idx="2357">
                  <c:v>22.945540540540541</c:v>
                </c:pt>
                <c:pt idx="2358">
                  <c:v>22.970810810810811</c:v>
                </c:pt>
                <c:pt idx="2359">
                  <c:v>23.028513513513513</c:v>
                </c:pt>
                <c:pt idx="2360">
                  <c:v>23.194189189189192</c:v>
                </c:pt>
                <c:pt idx="2361">
                  <c:v>23.144324324324323</c:v>
                </c:pt>
                <c:pt idx="2362">
                  <c:v>23.228243243243245</c:v>
                </c:pt>
                <c:pt idx="2363">
                  <c:v>23.163783783783781</c:v>
                </c:pt>
                <c:pt idx="2364">
                  <c:v>23.054189189189191</c:v>
                </c:pt>
                <c:pt idx="2365">
                  <c:v>23.077837837837833</c:v>
                </c:pt>
                <c:pt idx="2366">
                  <c:v>22.968243243243244</c:v>
                </c:pt>
                <c:pt idx="2367">
                  <c:v>22.951621621621623</c:v>
                </c:pt>
                <c:pt idx="2368">
                  <c:v>22.839594594594598</c:v>
                </c:pt>
                <c:pt idx="2369">
                  <c:v>22.999729729729729</c:v>
                </c:pt>
                <c:pt idx="2370">
                  <c:v>22.998378378378376</c:v>
                </c:pt>
                <c:pt idx="2371">
                  <c:v>23.161756756756759</c:v>
                </c:pt>
                <c:pt idx="2372">
                  <c:v>23.267567567567568</c:v>
                </c:pt>
                <c:pt idx="2373">
                  <c:v>23.356621621621628</c:v>
                </c:pt>
                <c:pt idx="2374">
                  <c:v>23.389459459459459</c:v>
                </c:pt>
                <c:pt idx="2375">
                  <c:v>23.429459459459462</c:v>
                </c:pt>
                <c:pt idx="2376">
                  <c:v>23.45581081081081</c:v>
                </c:pt>
                <c:pt idx="2377">
                  <c:v>23.394459459459462</c:v>
                </c:pt>
                <c:pt idx="2378">
                  <c:v>23.35959459459459</c:v>
                </c:pt>
                <c:pt idx="2379">
                  <c:v>23.374324324324323</c:v>
                </c:pt>
                <c:pt idx="2380">
                  <c:v>23.414594594594593</c:v>
                </c:pt>
                <c:pt idx="2381">
                  <c:v>23.322567567567564</c:v>
                </c:pt>
                <c:pt idx="2382">
                  <c:v>23.139459459459459</c:v>
                </c:pt>
                <c:pt idx="2383">
                  <c:v>23.356081081081083</c:v>
                </c:pt>
                <c:pt idx="2384">
                  <c:v>23.286486486486485</c:v>
                </c:pt>
                <c:pt idx="2385">
                  <c:v>23.226351351351351</c:v>
                </c:pt>
                <c:pt idx="2386">
                  <c:v>23.408108108108109</c:v>
                </c:pt>
                <c:pt idx="2387">
                  <c:v>23.375270270270267</c:v>
                </c:pt>
                <c:pt idx="2388">
                  <c:v>23.319594594594598</c:v>
                </c:pt>
                <c:pt idx="2389">
                  <c:v>23.349999999999998</c:v>
                </c:pt>
                <c:pt idx="2390">
                  <c:v>23.37175675675676</c:v>
                </c:pt>
                <c:pt idx="2391">
                  <c:v>23.512702702702704</c:v>
                </c:pt>
                <c:pt idx="2392">
                  <c:v>23.381891891891897</c:v>
                </c:pt>
                <c:pt idx="2393">
                  <c:v>23.435675675675675</c:v>
                </c:pt>
                <c:pt idx="2394">
                  <c:v>23.412432432432432</c:v>
                </c:pt>
                <c:pt idx="2395">
                  <c:v>23.412702702702706</c:v>
                </c:pt>
                <c:pt idx="2396">
                  <c:v>23.404054054054058</c:v>
                </c:pt>
                <c:pt idx="2397">
                  <c:v>23.419999999999998</c:v>
                </c:pt>
                <c:pt idx="2398">
                  <c:v>23.373108108108106</c:v>
                </c:pt>
                <c:pt idx="2399">
                  <c:v>23.318918918918918</c:v>
                </c:pt>
                <c:pt idx="2400">
                  <c:v>23.260540540540543</c:v>
                </c:pt>
                <c:pt idx="2401">
                  <c:v>23.306216216216217</c:v>
                </c:pt>
                <c:pt idx="2402">
                  <c:v>23.275405405405404</c:v>
                </c:pt>
                <c:pt idx="2403">
                  <c:v>23.297702702702704</c:v>
                </c:pt>
                <c:pt idx="2404">
                  <c:v>23.433648648648646</c:v>
                </c:pt>
                <c:pt idx="2405">
                  <c:v>23.560675675675675</c:v>
                </c:pt>
                <c:pt idx="2406">
                  <c:v>23.521621621621623</c:v>
                </c:pt>
                <c:pt idx="2407">
                  <c:v>23.728108108108106</c:v>
                </c:pt>
                <c:pt idx="2408">
                  <c:v>23.744189189189193</c:v>
                </c:pt>
                <c:pt idx="2409">
                  <c:v>23.697702702702703</c:v>
                </c:pt>
                <c:pt idx="2410">
                  <c:v>23.747702702702703</c:v>
                </c:pt>
                <c:pt idx="2411">
                  <c:v>23.646756756756755</c:v>
                </c:pt>
                <c:pt idx="2412">
                  <c:v>23.538513513513514</c:v>
                </c:pt>
                <c:pt idx="2413">
                  <c:v>23.518513513513515</c:v>
                </c:pt>
                <c:pt idx="2414">
                  <c:v>23.501081081081086</c:v>
                </c:pt>
                <c:pt idx="2415">
                  <c:v>23.454594594594596</c:v>
                </c:pt>
                <c:pt idx="2416">
                  <c:v>23.466486486486488</c:v>
                </c:pt>
                <c:pt idx="2417">
                  <c:v>23.433783783783781</c:v>
                </c:pt>
                <c:pt idx="2418">
                  <c:v>23.585405405405403</c:v>
                </c:pt>
                <c:pt idx="2419">
                  <c:v>23.669054054054055</c:v>
                </c:pt>
                <c:pt idx="2420">
                  <c:v>23.732972972972973</c:v>
                </c:pt>
                <c:pt idx="2421">
                  <c:v>23.844189189189187</c:v>
                </c:pt>
                <c:pt idx="2422">
                  <c:v>24.046216216216216</c:v>
                </c:pt>
                <c:pt idx="2423">
                  <c:v>23.938648648648648</c:v>
                </c:pt>
                <c:pt idx="2424">
                  <c:v>23.966891891891894</c:v>
                </c:pt>
                <c:pt idx="2425">
                  <c:v>24.02189189189189</c:v>
                </c:pt>
                <c:pt idx="2426">
                  <c:v>24.020540540540541</c:v>
                </c:pt>
                <c:pt idx="2427">
                  <c:v>23.926756756756756</c:v>
                </c:pt>
                <c:pt idx="2428">
                  <c:v>23.99283783783784</c:v>
                </c:pt>
                <c:pt idx="2429">
                  <c:v>24.080405405405404</c:v>
                </c:pt>
                <c:pt idx="2430">
                  <c:v>24.205810810810807</c:v>
                </c:pt>
                <c:pt idx="2431">
                  <c:v>24.108918918918924</c:v>
                </c:pt>
                <c:pt idx="2432">
                  <c:v>24.293918918918916</c:v>
                </c:pt>
                <c:pt idx="2433">
                  <c:v>24.187702702702698</c:v>
                </c:pt>
                <c:pt idx="2434">
                  <c:v>24.210270270270271</c:v>
                </c:pt>
                <c:pt idx="2435">
                  <c:v>24.286486486486485</c:v>
                </c:pt>
                <c:pt idx="2436">
                  <c:v>24.295270270270269</c:v>
                </c:pt>
                <c:pt idx="2437">
                  <c:v>24.385270270270272</c:v>
                </c:pt>
                <c:pt idx="2438">
                  <c:v>24.352972972972971</c:v>
                </c:pt>
                <c:pt idx="2439">
                  <c:v>24.567027027027027</c:v>
                </c:pt>
                <c:pt idx="2440">
                  <c:v>24.609459459459462</c:v>
                </c:pt>
                <c:pt idx="2441">
                  <c:v>24.782567567567572</c:v>
                </c:pt>
                <c:pt idx="2442">
                  <c:v>24.880810810810811</c:v>
                </c:pt>
                <c:pt idx="2443">
                  <c:v>25.139189189189192</c:v>
                </c:pt>
                <c:pt idx="2444">
                  <c:v>25.277567567567573</c:v>
                </c:pt>
                <c:pt idx="2445">
                  <c:v>25.216081081081082</c:v>
                </c:pt>
                <c:pt idx="2446">
                  <c:v>25.105</c:v>
                </c:pt>
                <c:pt idx="2447">
                  <c:v>25.24608108108108</c:v>
                </c:pt>
                <c:pt idx="2448">
                  <c:v>25.236621621621623</c:v>
                </c:pt>
                <c:pt idx="2449">
                  <c:v>25.269594594594597</c:v>
                </c:pt>
                <c:pt idx="2450">
                  <c:v>25.300270270270271</c:v>
                </c:pt>
                <c:pt idx="2451">
                  <c:v>25.433243243243243</c:v>
                </c:pt>
                <c:pt idx="2452">
                  <c:v>25.548243243243242</c:v>
                </c:pt>
                <c:pt idx="2453">
                  <c:v>25.664999999999999</c:v>
                </c:pt>
                <c:pt idx="2454">
                  <c:v>25.814324324324328</c:v>
                </c:pt>
                <c:pt idx="2455">
                  <c:v>26.011216216216216</c:v>
                </c:pt>
                <c:pt idx="2456">
                  <c:v>26.141216216216218</c:v>
                </c:pt>
                <c:pt idx="2457">
                  <c:v>26.282972972972967</c:v>
                </c:pt>
                <c:pt idx="2458">
                  <c:v>26.413108108108108</c:v>
                </c:pt>
                <c:pt idx="2459">
                  <c:v>26.632027027027032</c:v>
                </c:pt>
                <c:pt idx="2460">
                  <c:v>26.689054054054058</c:v>
                </c:pt>
                <c:pt idx="2461">
                  <c:v>26.842162162162165</c:v>
                </c:pt>
                <c:pt idx="2462">
                  <c:v>26.977837837837843</c:v>
                </c:pt>
                <c:pt idx="2463">
                  <c:v>27.111081081081078</c:v>
                </c:pt>
                <c:pt idx="2464">
                  <c:v>27.337567567567568</c:v>
                </c:pt>
                <c:pt idx="2465">
                  <c:v>27.376081081081079</c:v>
                </c:pt>
                <c:pt idx="2466">
                  <c:v>27.427297297297297</c:v>
                </c:pt>
                <c:pt idx="2467">
                  <c:v>27.590405405405409</c:v>
                </c:pt>
                <c:pt idx="2468">
                  <c:v>27.794054054054051</c:v>
                </c:pt>
                <c:pt idx="2469">
                  <c:v>27.914324324324326</c:v>
                </c:pt>
                <c:pt idx="2470">
                  <c:v>27.997297297297298</c:v>
                </c:pt>
                <c:pt idx="2471">
                  <c:v>28.040000000000003</c:v>
                </c:pt>
                <c:pt idx="2472">
                  <c:v>28.312432432432434</c:v>
                </c:pt>
                <c:pt idx="2473">
                  <c:v>28.608108108108109</c:v>
                </c:pt>
                <c:pt idx="2474">
                  <c:v>28.831216216216216</c:v>
                </c:pt>
                <c:pt idx="2475">
                  <c:v>29.08797297297297</c:v>
                </c:pt>
                <c:pt idx="2476">
                  <c:v>29.545135135135137</c:v>
                </c:pt>
                <c:pt idx="2477">
                  <c:v>29.887027027027031</c:v>
                </c:pt>
                <c:pt idx="2478">
                  <c:v>30.300675675675681</c:v>
                </c:pt>
                <c:pt idx="2479">
                  <c:v>30.481216216216218</c:v>
                </c:pt>
                <c:pt idx="2480">
                  <c:v>30.963513513513512</c:v>
                </c:pt>
                <c:pt idx="2481">
                  <c:v>31.309864864864867</c:v>
                </c:pt>
                <c:pt idx="2482">
                  <c:v>31.568513513513512</c:v>
                </c:pt>
                <c:pt idx="2483">
                  <c:v>31.893783783783785</c:v>
                </c:pt>
                <c:pt idx="2484">
                  <c:v>32.226891891891889</c:v>
                </c:pt>
                <c:pt idx="2485">
                  <c:v>32.366216216216216</c:v>
                </c:pt>
                <c:pt idx="2486">
                  <c:v>32.830945945945949</c:v>
                </c:pt>
                <c:pt idx="2487">
                  <c:v>33.239999999999995</c:v>
                </c:pt>
                <c:pt idx="2488">
                  <c:v>33.984459459459458</c:v>
                </c:pt>
                <c:pt idx="2489">
                  <c:v>34.543378378378378</c:v>
                </c:pt>
                <c:pt idx="2490">
                  <c:v>35.33472972972973</c:v>
                </c:pt>
                <c:pt idx="2491">
                  <c:v>35.999054054054056</c:v>
                </c:pt>
                <c:pt idx="2492">
                  <c:v>36.822837837837838</c:v>
                </c:pt>
                <c:pt idx="2493">
                  <c:v>37.583378378378377</c:v>
                </c:pt>
                <c:pt idx="2494">
                  <c:v>38.364054054054051</c:v>
                </c:pt>
                <c:pt idx="2495">
                  <c:v>39.41094594594594</c:v>
                </c:pt>
                <c:pt idx="2496">
                  <c:v>40.49283783783784</c:v>
                </c:pt>
                <c:pt idx="2497">
                  <c:v>41.675135135135136</c:v>
                </c:pt>
                <c:pt idx="2498">
                  <c:v>42.965405405405406</c:v>
                </c:pt>
                <c:pt idx="2499">
                  <c:v>44.165135135135138</c:v>
                </c:pt>
                <c:pt idx="2500">
                  <c:v>45.366216216216216</c:v>
                </c:pt>
                <c:pt idx="2501">
                  <c:v>46.64229729729729</c:v>
                </c:pt>
                <c:pt idx="2502">
                  <c:v>47.29351351351351</c:v>
                </c:pt>
                <c:pt idx="2503">
                  <c:v>46.575945945945946</c:v>
                </c:pt>
                <c:pt idx="2504">
                  <c:v>45.548513513513512</c:v>
                </c:pt>
                <c:pt idx="2505">
                  <c:v>47.012162162162163</c:v>
                </c:pt>
                <c:pt idx="2506">
                  <c:v>49.910540540540552</c:v>
                </c:pt>
                <c:pt idx="2507">
                  <c:v>52.178108108108113</c:v>
                </c:pt>
                <c:pt idx="2508">
                  <c:v>53.645810810810815</c:v>
                </c:pt>
                <c:pt idx="2509">
                  <c:v>54.913108108108112</c:v>
                </c:pt>
                <c:pt idx="2510">
                  <c:v>55.887432432432441</c:v>
                </c:pt>
                <c:pt idx="2511">
                  <c:v>56.86094594594595</c:v>
                </c:pt>
                <c:pt idx="2512">
                  <c:v>57.597702702702705</c:v>
                </c:pt>
                <c:pt idx="2513">
                  <c:v>58.141756756756749</c:v>
                </c:pt>
                <c:pt idx="2514">
                  <c:v>58.505540540540544</c:v>
                </c:pt>
                <c:pt idx="2515">
                  <c:v>58.733783783783785</c:v>
                </c:pt>
                <c:pt idx="2516">
                  <c:v>58.40837837837838</c:v>
                </c:pt>
                <c:pt idx="2517">
                  <c:v>58.02878378378378</c:v>
                </c:pt>
                <c:pt idx="2518">
                  <c:v>57.557702702702706</c:v>
                </c:pt>
                <c:pt idx="2519">
                  <c:v>57.178648648648654</c:v>
                </c:pt>
                <c:pt idx="2520">
                  <c:v>56.485270270270263</c:v>
                </c:pt>
                <c:pt idx="2521">
                  <c:v>55.705405405405408</c:v>
                </c:pt>
                <c:pt idx="2522">
                  <c:v>55.239459459459461</c:v>
                </c:pt>
                <c:pt idx="2523">
                  <c:v>55.227702702702707</c:v>
                </c:pt>
                <c:pt idx="2524">
                  <c:v>55.327297297297292</c:v>
                </c:pt>
                <c:pt idx="2525">
                  <c:v>55.603243243243242</c:v>
                </c:pt>
                <c:pt idx="2526">
                  <c:v>55.688108108108111</c:v>
                </c:pt>
                <c:pt idx="2527">
                  <c:v>56.0327027027027</c:v>
                </c:pt>
                <c:pt idx="2528">
                  <c:v>55.637027027027017</c:v>
                </c:pt>
                <c:pt idx="2529">
                  <c:v>55.148783783783784</c:v>
                </c:pt>
                <c:pt idx="2530">
                  <c:v>54.583918918918918</c:v>
                </c:pt>
                <c:pt idx="2531">
                  <c:v>53.903918918918912</c:v>
                </c:pt>
                <c:pt idx="2532">
                  <c:v>53.236621621621616</c:v>
                </c:pt>
                <c:pt idx="2533">
                  <c:v>52.438918918918922</c:v>
                </c:pt>
                <c:pt idx="2534">
                  <c:v>51.743918918918922</c:v>
                </c:pt>
                <c:pt idx="2535">
                  <c:v>51.033648648648644</c:v>
                </c:pt>
                <c:pt idx="2536">
                  <c:v>50.04121621621622</c:v>
                </c:pt>
                <c:pt idx="2537">
                  <c:v>49.482972972972981</c:v>
                </c:pt>
                <c:pt idx="2538">
                  <c:v>48.709459459459467</c:v>
                </c:pt>
                <c:pt idx="2539">
                  <c:v>48.125270270270263</c:v>
                </c:pt>
                <c:pt idx="2540">
                  <c:v>47.534054054054046</c:v>
                </c:pt>
                <c:pt idx="2541">
                  <c:v>46.86027027027027</c:v>
                </c:pt>
                <c:pt idx="2542">
                  <c:v>46.162972972972973</c:v>
                </c:pt>
                <c:pt idx="2543">
                  <c:v>45.753513513513525</c:v>
                </c:pt>
                <c:pt idx="2544">
                  <c:v>45.39756756756757</c:v>
                </c:pt>
                <c:pt idx="2545">
                  <c:v>45.147162162162161</c:v>
                </c:pt>
                <c:pt idx="2546">
                  <c:v>45.01405405405405</c:v>
                </c:pt>
                <c:pt idx="2547">
                  <c:v>44.841756756756759</c:v>
                </c:pt>
                <c:pt idx="2548">
                  <c:v>44.739999999999995</c:v>
                </c:pt>
                <c:pt idx="2549">
                  <c:v>44.640675675675666</c:v>
                </c:pt>
                <c:pt idx="2550">
                  <c:v>44.61486486486487</c:v>
                </c:pt>
                <c:pt idx="2551">
                  <c:v>44.39297297297297</c:v>
                </c:pt>
                <c:pt idx="2552">
                  <c:v>44.153513513513516</c:v>
                </c:pt>
                <c:pt idx="2553">
                  <c:v>43.837567567567568</c:v>
                </c:pt>
                <c:pt idx="2554">
                  <c:v>43.642432432432429</c:v>
                </c:pt>
                <c:pt idx="2555">
                  <c:v>43.222162162162171</c:v>
                </c:pt>
                <c:pt idx="2556">
                  <c:v>42.991081081081077</c:v>
                </c:pt>
                <c:pt idx="2557">
                  <c:v>42.643918918918914</c:v>
                </c:pt>
                <c:pt idx="2558">
                  <c:v>42.24635135135135</c:v>
                </c:pt>
                <c:pt idx="2559">
                  <c:v>41.920270270270272</c:v>
                </c:pt>
                <c:pt idx="2560">
                  <c:v>41.790945945945943</c:v>
                </c:pt>
                <c:pt idx="2561">
                  <c:v>41.796891891891889</c:v>
                </c:pt>
                <c:pt idx="2562">
                  <c:v>41.465810810810808</c:v>
                </c:pt>
                <c:pt idx="2563">
                  <c:v>41.125945945945944</c:v>
                </c:pt>
                <c:pt idx="2564">
                  <c:v>40.841486486486488</c:v>
                </c:pt>
                <c:pt idx="2565">
                  <c:v>40.482972972972973</c:v>
                </c:pt>
                <c:pt idx="2566">
                  <c:v>40.022702702702702</c:v>
                </c:pt>
                <c:pt idx="2567">
                  <c:v>39.549594594594595</c:v>
                </c:pt>
                <c:pt idx="2568">
                  <c:v>39.097297297297295</c:v>
                </c:pt>
                <c:pt idx="2569">
                  <c:v>38.632837837837833</c:v>
                </c:pt>
                <c:pt idx="2570">
                  <c:v>38.355675675675677</c:v>
                </c:pt>
                <c:pt idx="2571">
                  <c:v>37.889324324324328</c:v>
                </c:pt>
                <c:pt idx="2572">
                  <c:v>37.650405405405408</c:v>
                </c:pt>
                <c:pt idx="2573">
                  <c:v>37.402027027027032</c:v>
                </c:pt>
                <c:pt idx="2574">
                  <c:v>37.384324324324318</c:v>
                </c:pt>
                <c:pt idx="2575">
                  <c:v>37.37824324324324</c:v>
                </c:pt>
                <c:pt idx="2576">
                  <c:v>37.361891891891894</c:v>
                </c:pt>
                <c:pt idx="2577">
                  <c:v>37.217837837837834</c:v>
                </c:pt>
                <c:pt idx="2578">
                  <c:v>37.021891891891897</c:v>
                </c:pt>
                <c:pt idx="2579">
                  <c:v>36.797162162162159</c:v>
                </c:pt>
                <c:pt idx="2580">
                  <c:v>36.552162162162162</c:v>
                </c:pt>
                <c:pt idx="2581">
                  <c:v>36.135810810810817</c:v>
                </c:pt>
                <c:pt idx="2582">
                  <c:v>35.775945945945949</c:v>
                </c:pt>
                <c:pt idx="2583">
                  <c:v>35.34945945945946</c:v>
                </c:pt>
                <c:pt idx="2584">
                  <c:v>34.872837837837842</c:v>
                </c:pt>
                <c:pt idx="2585">
                  <c:v>34.409459459459462</c:v>
                </c:pt>
                <c:pt idx="2586">
                  <c:v>33.956081081081088</c:v>
                </c:pt>
                <c:pt idx="2587">
                  <c:v>33.61351351351351</c:v>
                </c:pt>
                <c:pt idx="2588">
                  <c:v>33.26081081081081</c:v>
                </c:pt>
                <c:pt idx="2589">
                  <c:v>33.002162162162165</c:v>
                </c:pt>
                <c:pt idx="2590">
                  <c:v>32.705405405405408</c:v>
                </c:pt>
                <c:pt idx="2591">
                  <c:v>32.45972972972973</c:v>
                </c:pt>
                <c:pt idx="2592">
                  <c:v>32.225405405405404</c:v>
                </c:pt>
                <c:pt idx="2593">
                  <c:v>31.958378378378377</c:v>
                </c:pt>
                <c:pt idx="2594">
                  <c:v>31.800135135135132</c:v>
                </c:pt>
                <c:pt idx="2595">
                  <c:v>31.685135135135134</c:v>
                </c:pt>
                <c:pt idx="2596">
                  <c:v>31.437027027027025</c:v>
                </c:pt>
                <c:pt idx="2597">
                  <c:v>31.142027027027027</c:v>
                </c:pt>
                <c:pt idx="2598">
                  <c:v>30.996891891891892</c:v>
                </c:pt>
                <c:pt idx="2599">
                  <c:v>30.734594594594594</c:v>
                </c:pt>
                <c:pt idx="2600">
                  <c:v>30.489729729729731</c:v>
                </c:pt>
                <c:pt idx="2601">
                  <c:v>30.331891891891889</c:v>
                </c:pt>
                <c:pt idx="2602">
                  <c:v>29.984729729729725</c:v>
                </c:pt>
                <c:pt idx="2603">
                  <c:v>29.622162162162162</c:v>
                </c:pt>
                <c:pt idx="2604">
                  <c:v>29.530945945945948</c:v>
                </c:pt>
                <c:pt idx="2605">
                  <c:v>29.195270270270267</c:v>
                </c:pt>
                <c:pt idx="2606">
                  <c:v>29.086216216216215</c:v>
                </c:pt>
                <c:pt idx="2607">
                  <c:v>28.931216216216214</c:v>
                </c:pt>
                <c:pt idx="2608">
                  <c:v>28.815000000000001</c:v>
                </c:pt>
                <c:pt idx="2609">
                  <c:v>28.726756756756757</c:v>
                </c:pt>
                <c:pt idx="2610">
                  <c:v>28.562027027027025</c:v>
                </c:pt>
                <c:pt idx="2611">
                  <c:v>28.65837837837838</c:v>
                </c:pt>
                <c:pt idx="2612">
                  <c:v>28.654054054054058</c:v>
                </c:pt>
                <c:pt idx="2613">
                  <c:v>28.623108108108109</c:v>
                </c:pt>
                <c:pt idx="2614">
                  <c:v>28.654054054054058</c:v>
                </c:pt>
                <c:pt idx="2615">
                  <c:v>28.597432432432431</c:v>
                </c:pt>
                <c:pt idx="2616">
                  <c:v>28.552972972972974</c:v>
                </c:pt>
                <c:pt idx="2617">
                  <c:v>28.228243243243245</c:v>
                </c:pt>
                <c:pt idx="2618">
                  <c:v>27.989324324324322</c:v>
                </c:pt>
                <c:pt idx="2619">
                  <c:v>27.875945945945947</c:v>
                </c:pt>
                <c:pt idx="2620">
                  <c:v>27.711216216216222</c:v>
                </c:pt>
                <c:pt idx="2621">
                  <c:v>27.548648648648655</c:v>
                </c:pt>
                <c:pt idx="2622">
                  <c:v>27.421621621621622</c:v>
                </c:pt>
                <c:pt idx="2623">
                  <c:v>27.293783783783788</c:v>
                </c:pt>
                <c:pt idx="2624">
                  <c:v>27.19864864864865</c:v>
                </c:pt>
                <c:pt idx="2625">
                  <c:v>27.191216216216219</c:v>
                </c:pt>
                <c:pt idx="2626">
                  <c:v>27.264864864864862</c:v>
                </c:pt>
                <c:pt idx="2627">
                  <c:v>27.383918918918919</c:v>
                </c:pt>
                <c:pt idx="2628">
                  <c:v>27.273513513513514</c:v>
                </c:pt>
                <c:pt idx="2629">
                  <c:v>27.505000000000003</c:v>
                </c:pt>
                <c:pt idx="2630">
                  <c:v>27.446216216216218</c:v>
                </c:pt>
                <c:pt idx="2631">
                  <c:v>27.453918918918923</c:v>
                </c:pt>
                <c:pt idx="2632">
                  <c:v>27.382837837837837</c:v>
                </c:pt>
                <c:pt idx="2633">
                  <c:v>27.468918918918924</c:v>
                </c:pt>
                <c:pt idx="2634">
                  <c:v>27.436081081081081</c:v>
                </c:pt>
                <c:pt idx="2635">
                  <c:v>27.434459459459461</c:v>
                </c:pt>
                <c:pt idx="2636">
                  <c:v>27.354729729729733</c:v>
                </c:pt>
                <c:pt idx="2637">
                  <c:v>27.170135135135133</c:v>
                </c:pt>
                <c:pt idx="2638">
                  <c:v>27.137972972972968</c:v>
                </c:pt>
                <c:pt idx="2639">
                  <c:v>27.078783783783784</c:v>
                </c:pt>
                <c:pt idx="2640">
                  <c:v>27.083243243243242</c:v>
                </c:pt>
                <c:pt idx="2641">
                  <c:v>27.000405405405402</c:v>
                </c:pt>
                <c:pt idx="2642">
                  <c:v>26.985945945945943</c:v>
                </c:pt>
                <c:pt idx="2643">
                  <c:v>27.185135135135134</c:v>
                </c:pt>
                <c:pt idx="2644">
                  <c:v>27.240135135135134</c:v>
                </c:pt>
                <c:pt idx="2645">
                  <c:v>27.361081081081078</c:v>
                </c:pt>
                <c:pt idx="2646">
                  <c:v>27.496621621621621</c:v>
                </c:pt>
                <c:pt idx="2647">
                  <c:v>27.522297297297293</c:v>
                </c:pt>
                <c:pt idx="2648">
                  <c:v>27.607972972972973</c:v>
                </c:pt>
                <c:pt idx="2649">
                  <c:v>27.840405405405406</c:v>
                </c:pt>
                <c:pt idx="2650">
                  <c:v>27.923648648648651</c:v>
                </c:pt>
                <c:pt idx="2651">
                  <c:v>28.058378378378375</c:v>
                </c:pt>
                <c:pt idx="2652">
                  <c:v>28.082567567567569</c:v>
                </c:pt>
                <c:pt idx="2653">
                  <c:v>28.270675675675676</c:v>
                </c:pt>
                <c:pt idx="2654">
                  <c:v>28.225945945945945</c:v>
                </c:pt>
                <c:pt idx="2655">
                  <c:v>28.199189189189187</c:v>
                </c:pt>
                <c:pt idx="2656">
                  <c:v>28.107972972972973</c:v>
                </c:pt>
                <c:pt idx="2657">
                  <c:v>28.116891891891893</c:v>
                </c:pt>
                <c:pt idx="2658">
                  <c:v>27.797162162162159</c:v>
                </c:pt>
                <c:pt idx="2659">
                  <c:v>27.878648648648653</c:v>
                </c:pt>
                <c:pt idx="2660">
                  <c:v>27.841891891891894</c:v>
                </c:pt>
                <c:pt idx="2661">
                  <c:v>28.039459459459458</c:v>
                </c:pt>
                <c:pt idx="2662">
                  <c:v>28.141081081081083</c:v>
                </c:pt>
                <c:pt idx="2663">
                  <c:v>28.41135135135135</c:v>
                </c:pt>
                <c:pt idx="2664">
                  <c:v>28.727567567567569</c:v>
                </c:pt>
                <c:pt idx="2665">
                  <c:v>28.859729729729729</c:v>
                </c:pt>
                <c:pt idx="2666">
                  <c:v>29.312972972972968</c:v>
                </c:pt>
                <c:pt idx="2667">
                  <c:v>29.412837837837834</c:v>
                </c:pt>
                <c:pt idx="2668">
                  <c:v>29.758378378378382</c:v>
                </c:pt>
                <c:pt idx="2669">
                  <c:v>29.979594594594595</c:v>
                </c:pt>
                <c:pt idx="2670">
                  <c:v>30.125810810810812</c:v>
                </c:pt>
                <c:pt idx="2671">
                  <c:v>30.124459459459459</c:v>
                </c:pt>
                <c:pt idx="2672">
                  <c:v>30.185675675675672</c:v>
                </c:pt>
                <c:pt idx="2673">
                  <c:v>30.091891891891891</c:v>
                </c:pt>
                <c:pt idx="2674">
                  <c:v>30.0877027027027</c:v>
                </c:pt>
                <c:pt idx="2675">
                  <c:v>30.047837837837836</c:v>
                </c:pt>
                <c:pt idx="2676">
                  <c:v>30.006486486486484</c:v>
                </c:pt>
                <c:pt idx="2677">
                  <c:v>30.322027027027033</c:v>
                </c:pt>
                <c:pt idx="2678">
                  <c:v>30.466756756756759</c:v>
                </c:pt>
                <c:pt idx="2679">
                  <c:v>30.87108108108108</c:v>
                </c:pt>
                <c:pt idx="2680">
                  <c:v>31.240000000000002</c:v>
                </c:pt>
                <c:pt idx="2681">
                  <c:v>31.525810810810807</c:v>
                </c:pt>
                <c:pt idx="2682">
                  <c:v>31.99054054054054</c:v>
                </c:pt>
                <c:pt idx="2683">
                  <c:v>32.370540540540546</c:v>
                </c:pt>
                <c:pt idx="2684">
                  <c:v>32.700540540540537</c:v>
                </c:pt>
                <c:pt idx="2685">
                  <c:v>33.058108108108101</c:v>
                </c:pt>
                <c:pt idx="2686">
                  <c:v>33.260540540540539</c:v>
                </c:pt>
                <c:pt idx="2687">
                  <c:v>33.485945945945943</c:v>
                </c:pt>
                <c:pt idx="2688">
                  <c:v>33.744864864864866</c:v>
                </c:pt>
                <c:pt idx="2689">
                  <c:v>33.912027027027023</c:v>
                </c:pt>
                <c:pt idx="2690">
                  <c:v>34.073783783783782</c:v>
                </c:pt>
                <c:pt idx="2691">
                  <c:v>34.37567567567568</c:v>
                </c:pt>
                <c:pt idx="2692">
                  <c:v>34.439459459459457</c:v>
                </c:pt>
                <c:pt idx="2693">
                  <c:v>34.634729729729727</c:v>
                </c:pt>
                <c:pt idx="2694">
                  <c:v>35.059999999999995</c:v>
                </c:pt>
                <c:pt idx="2695">
                  <c:v>35.450810810810815</c:v>
                </c:pt>
                <c:pt idx="2696">
                  <c:v>36.055540540540541</c:v>
                </c:pt>
                <c:pt idx="2697">
                  <c:v>36.413783783783785</c:v>
                </c:pt>
                <c:pt idx="2698">
                  <c:v>36.943648648648647</c:v>
                </c:pt>
                <c:pt idx="2699">
                  <c:v>37.545405405405404</c:v>
                </c:pt>
                <c:pt idx="2700">
                  <c:v>38.166081081081082</c:v>
                </c:pt>
                <c:pt idx="2701">
                  <c:v>38.565270270270268</c:v>
                </c:pt>
                <c:pt idx="2702">
                  <c:v>39.153513513513509</c:v>
                </c:pt>
                <c:pt idx="2703">
                  <c:v>39.863783783783781</c:v>
                </c:pt>
                <c:pt idx="2704">
                  <c:v>40.444729729729737</c:v>
                </c:pt>
                <c:pt idx="2705">
                  <c:v>41.08445945945946</c:v>
                </c:pt>
                <c:pt idx="2706">
                  <c:v>41.648243243243236</c:v>
                </c:pt>
                <c:pt idx="2707">
                  <c:v>42.162162162162161</c:v>
                </c:pt>
                <c:pt idx="2708">
                  <c:v>42.568648648648647</c:v>
                </c:pt>
                <c:pt idx="2709">
                  <c:v>43.216756756756759</c:v>
                </c:pt>
                <c:pt idx="2710">
                  <c:v>43.706756756756754</c:v>
                </c:pt>
                <c:pt idx="2711">
                  <c:v>44.441621621621621</c:v>
                </c:pt>
                <c:pt idx="2712">
                  <c:v>45.13445945945945</c:v>
                </c:pt>
                <c:pt idx="2713">
                  <c:v>46.235945945945943</c:v>
                </c:pt>
                <c:pt idx="2714">
                  <c:v>46.99932432432432</c:v>
                </c:pt>
                <c:pt idx="2715">
                  <c:v>48.12891891891892</c:v>
                </c:pt>
                <c:pt idx="2716">
                  <c:v>49.206891891891892</c:v>
                </c:pt>
                <c:pt idx="2717">
                  <c:v>50.452567567567563</c:v>
                </c:pt>
                <c:pt idx="2718">
                  <c:v>51.458378378378377</c:v>
                </c:pt>
                <c:pt idx="2719">
                  <c:v>52.882972972972972</c:v>
                </c:pt>
                <c:pt idx="2720">
                  <c:v>54.091486486486481</c:v>
                </c:pt>
                <c:pt idx="2721">
                  <c:v>55.509999999999991</c:v>
                </c:pt>
                <c:pt idx="2722">
                  <c:v>57.015810810810805</c:v>
                </c:pt>
                <c:pt idx="2723">
                  <c:v>58.464054054054046</c:v>
                </c:pt>
                <c:pt idx="2724">
                  <c:v>59.525675675675672</c:v>
                </c:pt>
                <c:pt idx="2725">
                  <c:v>60.318108108108106</c:v>
                </c:pt>
                <c:pt idx="2726">
                  <c:v>61.06608108108108</c:v>
                </c:pt>
                <c:pt idx="2727">
                  <c:v>61.451351351351356</c:v>
                </c:pt>
                <c:pt idx="2728">
                  <c:v>60.861756756756755</c:v>
                </c:pt>
                <c:pt idx="2729">
                  <c:v>58.471216216216213</c:v>
                </c:pt>
                <c:pt idx="2730">
                  <c:v>52.560270270270273</c:v>
                </c:pt>
                <c:pt idx="2731">
                  <c:v>45.285810810810808</c:v>
                </c:pt>
                <c:pt idx="2732">
                  <c:v>43.262432432432433</c:v>
                </c:pt>
                <c:pt idx="2733">
                  <c:v>47.923108108108103</c:v>
                </c:pt>
                <c:pt idx="2734">
                  <c:v>53.76472972972973</c:v>
                </c:pt>
                <c:pt idx="2735">
                  <c:v>58.038918918918924</c:v>
                </c:pt>
                <c:pt idx="2736">
                  <c:v>61.307297297297303</c:v>
                </c:pt>
                <c:pt idx="2737">
                  <c:v>63.973108108108114</c:v>
                </c:pt>
                <c:pt idx="2738">
                  <c:v>66.220945945945942</c:v>
                </c:pt>
                <c:pt idx="2739">
                  <c:v>68.007837837837826</c:v>
                </c:pt>
                <c:pt idx="2740">
                  <c:v>69.621081081081087</c:v>
                </c:pt>
                <c:pt idx="2741">
                  <c:v>70.244864864864866</c:v>
                </c:pt>
                <c:pt idx="2742">
                  <c:v>70.902432432432434</c:v>
                </c:pt>
                <c:pt idx="2743">
                  <c:v>71.273513513513521</c:v>
                </c:pt>
                <c:pt idx="2744">
                  <c:v>71.447567567567575</c:v>
                </c:pt>
                <c:pt idx="2745">
                  <c:v>71.248108108108113</c:v>
                </c:pt>
                <c:pt idx="2746">
                  <c:v>71.376486486486485</c:v>
                </c:pt>
                <c:pt idx="2747">
                  <c:v>71.067972972972967</c:v>
                </c:pt>
                <c:pt idx="2748">
                  <c:v>70.833513513513509</c:v>
                </c:pt>
                <c:pt idx="2749">
                  <c:v>70.598513513513524</c:v>
                </c:pt>
                <c:pt idx="2750">
                  <c:v>70.596081081081081</c:v>
                </c:pt>
                <c:pt idx="2751">
                  <c:v>70.467972972972973</c:v>
                </c:pt>
                <c:pt idx="2752">
                  <c:v>70.069864864864854</c:v>
                </c:pt>
                <c:pt idx="2753">
                  <c:v>69.255270270270259</c:v>
                </c:pt>
                <c:pt idx="2754">
                  <c:v>68.900405405405408</c:v>
                </c:pt>
                <c:pt idx="2755">
                  <c:v>68.5</c:v>
                </c:pt>
                <c:pt idx="2756">
                  <c:v>67.827972972972972</c:v>
                </c:pt>
                <c:pt idx="2757">
                  <c:v>67.027837837837836</c:v>
                </c:pt>
                <c:pt idx="2758">
                  <c:v>66.209729729729744</c:v>
                </c:pt>
                <c:pt idx="2759">
                  <c:v>65.807027027027033</c:v>
                </c:pt>
                <c:pt idx="2760">
                  <c:v>65.026756756756754</c:v>
                </c:pt>
                <c:pt idx="2761">
                  <c:v>64.448783783783796</c:v>
                </c:pt>
                <c:pt idx="2762">
                  <c:v>63.679729729729729</c:v>
                </c:pt>
                <c:pt idx="2763">
                  <c:v>62.788783783783778</c:v>
                </c:pt>
                <c:pt idx="2764">
                  <c:v>62.03527027027026</c:v>
                </c:pt>
                <c:pt idx="2765">
                  <c:v>60.850405405405404</c:v>
                </c:pt>
                <c:pt idx="2766">
                  <c:v>60.355540540540545</c:v>
                </c:pt>
                <c:pt idx="2767">
                  <c:v>59.301216216216211</c:v>
                </c:pt>
                <c:pt idx="2768">
                  <c:v>58.595675675675672</c:v>
                </c:pt>
                <c:pt idx="2769">
                  <c:v>57.991216216216216</c:v>
                </c:pt>
                <c:pt idx="2770">
                  <c:v>57.502297297297289</c:v>
                </c:pt>
                <c:pt idx="2771">
                  <c:v>57.132432432432445</c:v>
                </c:pt>
                <c:pt idx="2772">
                  <c:v>56.754729729729725</c:v>
                </c:pt>
                <c:pt idx="2773">
                  <c:v>56.460675675675674</c:v>
                </c:pt>
                <c:pt idx="2774">
                  <c:v>56.154594594594599</c:v>
                </c:pt>
                <c:pt idx="2775">
                  <c:v>56.153243243243232</c:v>
                </c:pt>
                <c:pt idx="2776">
                  <c:v>55.876351351351353</c:v>
                </c:pt>
                <c:pt idx="2777">
                  <c:v>55.848918918918919</c:v>
                </c:pt>
                <c:pt idx="2778">
                  <c:v>56.052702702702703</c:v>
                </c:pt>
                <c:pt idx="2779">
                  <c:v>55.939594594594602</c:v>
                </c:pt>
                <c:pt idx="2780">
                  <c:v>55.71</c:v>
                </c:pt>
                <c:pt idx="2781">
                  <c:v>54.918243243243246</c:v>
                </c:pt>
                <c:pt idx="2782">
                  <c:v>54.51864864864865</c:v>
                </c:pt>
                <c:pt idx="2783">
                  <c:v>54.37175675675676</c:v>
                </c:pt>
                <c:pt idx="2784">
                  <c:v>54.292162162162164</c:v>
                </c:pt>
                <c:pt idx="2785">
                  <c:v>54.32486486486485</c:v>
                </c:pt>
                <c:pt idx="2786">
                  <c:v>54.160810810810801</c:v>
                </c:pt>
                <c:pt idx="2787">
                  <c:v>54.452972972972979</c:v>
                </c:pt>
                <c:pt idx="2788">
                  <c:v>54.600540540540543</c:v>
                </c:pt>
                <c:pt idx="2789">
                  <c:v>54.704864864864867</c:v>
                </c:pt>
                <c:pt idx="2790">
                  <c:v>54.903243243243239</c:v>
                </c:pt>
                <c:pt idx="2791">
                  <c:v>55.010540540540539</c:v>
                </c:pt>
                <c:pt idx="2792">
                  <c:v>54.997972972972967</c:v>
                </c:pt>
                <c:pt idx="2793">
                  <c:v>55.112027027027025</c:v>
                </c:pt>
                <c:pt idx="2794">
                  <c:v>55.272027027027029</c:v>
                </c:pt>
                <c:pt idx="2795">
                  <c:v>55.220675675675665</c:v>
                </c:pt>
                <c:pt idx="2796">
                  <c:v>55.270135135135135</c:v>
                </c:pt>
                <c:pt idx="2797">
                  <c:v>55.19</c:v>
                </c:pt>
                <c:pt idx="2798">
                  <c:v>55.055810810810812</c:v>
                </c:pt>
                <c:pt idx="2799">
                  <c:v>54.524999999999999</c:v>
                </c:pt>
                <c:pt idx="2800">
                  <c:v>54.110270270270263</c:v>
                </c:pt>
                <c:pt idx="2801">
                  <c:v>53.471621621621622</c:v>
                </c:pt>
                <c:pt idx="2802">
                  <c:v>52.968243243243244</c:v>
                </c:pt>
                <c:pt idx="2803">
                  <c:v>52.352297297297298</c:v>
                </c:pt>
                <c:pt idx="2804">
                  <c:v>51.950540540540544</c:v>
                </c:pt>
                <c:pt idx="2805">
                  <c:v>51.764189189189189</c:v>
                </c:pt>
                <c:pt idx="2806">
                  <c:v>51.736891891891887</c:v>
                </c:pt>
                <c:pt idx="2807">
                  <c:v>51.480405405405392</c:v>
                </c:pt>
                <c:pt idx="2808">
                  <c:v>51.739729729729724</c:v>
                </c:pt>
                <c:pt idx="2809">
                  <c:v>51.848783783783794</c:v>
                </c:pt>
                <c:pt idx="2810">
                  <c:v>51.803378378378376</c:v>
                </c:pt>
                <c:pt idx="2811">
                  <c:v>52.097567567567573</c:v>
                </c:pt>
                <c:pt idx="2812">
                  <c:v>52.184729729729717</c:v>
                </c:pt>
                <c:pt idx="2813">
                  <c:v>52.643648648648643</c:v>
                </c:pt>
                <c:pt idx="2814">
                  <c:v>52.657972972972964</c:v>
                </c:pt>
                <c:pt idx="2815">
                  <c:v>53.173783783783776</c:v>
                </c:pt>
                <c:pt idx="2816">
                  <c:v>53.472432432432434</c:v>
                </c:pt>
                <c:pt idx="2817">
                  <c:v>53.645405405405413</c:v>
                </c:pt>
                <c:pt idx="2818">
                  <c:v>53.035540540540538</c:v>
                </c:pt>
                <c:pt idx="2819">
                  <c:v>52.427162162162169</c:v>
                </c:pt>
                <c:pt idx="2820">
                  <c:v>52.558783783783781</c:v>
                </c:pt>
                <c:pt idx="2821">
                  <c:v>54.149054054054055</c:v>
                </c:pt>
                <c:pt idx="2822">
                  <c:v>55.560540540540551</c:v>
                </c:pt>
                <c:pt idx="2823">
                  <c:v>56.147702702702695</c:v>
                </c:pt>
                <c:pt idx="2824">
                  <c:v>56.552972972972981</c:v>
                </c:pt>
                <c:pt idx="2825">
                  <c:v>57.011891891891899</c:v>
                </c:pt>
                <c:pt idx="2826">
                  <c:v>56.987972972972976</c:v>
                </c:pt>
                <c:pt idx="2827">
                  <c:v>57.067702702702704</c:v>
                </c:pt>
                <c:pt idx="2828">
                  <c:v>57.160270270270274</c:v>
                </c:pt>
                <c:pt idx="2829">
                  <c:v>57.149729729729735</c:v>
                </c:pt>
                <c:pt idx="2830">
                  <c:v>56.834054054054064</c:v>
                </c:pt>
                <c:pt idx="2831">
                  <c:v>56.697027027027033</c:v>
                </c:pt>
                <c:pt idx="2832">
                  <c:v>56.158648648648644</c:v>
                </c:pt>
                <c:pt idx="2833">
                  <c:v>56.122972972972974</c:v>
                </c:pt>
                <c:pt idx="2834">
                  <c:v>55.954999999999998</c:v>
                </c:pt>
                <c:pt idx="2835">
                  <c:v>55.275405405405401</c:v>
                </c:pt>
                <c:pt idx="2836">
                  <c:v>54.972702702702705</c:v>
                </c:pt>
                <c:pt idx="2837">
                  <c:v>54.52554054054054</c:v>
                </c:pt>
                <c:pt idx="2838">
                  <c:v>53.898648648648653</c:v>
                </c:pt>
                <c:pt idx="2839">
                  <c:v>53.227297297297291</c:v>
                </c:pt>
                <c:pt idx="2840">
                  <c:v>52.541081081081089</c:v>
                </c:pt>
                <c:pt idx="2841">
                  <c:v>51.831891891891892</c:v>
                </c:pt>
                <c:pt idx="2842">
                  <c:v>51.226351351351354</c:v>
                </c:pt>
                <c:pt idx="2843">
                  <c:v>50.507162162162167</c:v>
                </c:pt>
                <c:pt idx="2844">
                  <c:v>50.02189189189189</c:v>
                </c:pt>
                <c:pt idx="2845">
                  <c:v>49.644594594594601</c:v>
                </c:pt>
                <c:pt idx="2846">
                  <c:v>49.466486486486481</c:v>
                </c:pt>
                <c:pt idx="2847">
                  <c:v>49.285000000000004</c:v>
                </c:pt>
                <c:pt idx="2848">
                  <c:v>49.147702702702709</c:v>
                </c:pt>
                <c:pt idx="2849">
                  <c:v>49.273108108108111</c:v>
                </c:pt>
                <c:pt idx="2850">
                  <c:v>49.460540540540535</c:v>
                </c:pt>
                <c:pt idx="2851">
                  <c:v>49.646216216216217</c:v>
                </c:pt>
                <c:pt idx="2852">
                  <c:v>49.781216216216215</c:v>
                </c:pt>
                <c:pt idx="2853">
                  <c:v>49.949729729729718</c:v>
                </c:pt>
                <c:pt idx="2854">
                  <c:v>50.329459459459457</c:v>
                </c:pt>
                <c:pt idx="2855">
                  <c:v>50.613243243243247</c:v>
                </c:pt>
                <c:pt idx="2856">
                  <c:v>51.024999999999999</c:v>
                </c:pt>
                <c:pt idx="2857">
                  <c:v>51.100270270270265</c:v>
                </c:pt>
                <c:pt idx="2858">
                  <c:v>51.201891891891883</c:v>
                </c:pt>
                <c:pt idx="2859">
                  <c:v>51.669054054054051</c:v>
                </c:pt>
                <c:pt idx="2860">
                  <c:v>51.409324324324324</c:v>
                </c:pt>
                <c:pt idx="2861">
                  <c:v>51.552972972972974</c:v>
                </c:pt>
                <c:pt idx="2862">
                  <c:v>51.40054054054054</c:v>
                </c:pt>
                <c:pt idx="2863">
                  <c:v>51.326621621621626</c:v>
                </c:pt>
                <c:pt idx="2864">
                  <c:v>51.498513513513508</c:v>
                </c:pt>
                <c:pt idx="2865">
                  <c:v>52.085135135135133</c:v>
                </c:pt>
                <c:pt idx="2866">
                  <c:v>53.285810810810808</c:v>
                </c:pt>
                <c:pt idx="2867">
                  <c:v>54.355675675675677</c:v>
                </c:pt>
                <c:pt idx="2868">
                  <c:v>55.605540540540545</c:v>
                </c:pt>
                <c:pt idx="2869">
                  <c:v>56.740270270270265</c:v>
                </c:pt>
                <c:pt idx="2870">
                  <c:v>57.382432432432431</c:v>
                </c:pt>
                <c:pt idx="2871">
                  <c:v>58.001351351351346</c:v>
                </c:pt>
                <c:pt idx="2872">
                  <c:v>58.572162162162158</c:v>
                </c:pt>
                <c:pt idx="2873">
                  <c:v>58.82621621621621</c:v>
                </c:pt>
                <c:pt idx="2874">
                  <c:v>58.906216216216222</c:v>
                </c:pt>
                <c:pt idx="2875">
                  <c:v>58.91486486486486</c:v>
                </c:pt>
                <c:pt idx="2876">
                  <c:v>58.672567567567555</c:v>
                </c:pt>
                <c:pt idx="2877">
                  <c:v>58.298243243243242</c:v>
                </c:pt>
                <c:pt idx="2878">
                  <c:v>58.13148648648648</c:v>
                </c:pt>
                <c:pt idx="2879">
                  <c:v>57.734864864864868</c:v>
                </c:pt>
                <c:pt idx="2880">
                  <c:v>57.192027027027024</c:v>
                </c:pt>
                <c:pt idx="2881">
                  <c:v>56.724729729729731</c:v>
                </c:pt>
                <c:pt idx="2882">
                  <c:v>56.019459459459462</c:v>
                </c:pt>
                <c:pt idx="2883">
                  <c:v>55.338918918918921</c:v>
                </c:pt>
                <c:pt idx="2884">
                  <c:v>54.582837837837836</c:v>
                </c:pt>
                <c:pt idx="2885">
                  <c:v>53.835945945945937</c:v>
                </c:pt>
                <c:pt idx="2886">
                  <c:v>52.927972972972967</c:v>
                </c:pt>
                <c:pt idx="2887">
                  <c:v>52.431891891891894</c:v>
                </c:pt>
                <c:pt idx="2888">
                  <c:v>51.7827027027027</c:v>
                </c:pt>
                <c:pt idx="2889">
                  <c:v>51.247837837837842</c:v>
                </c:pt>
                <c:pt idx="2890">
                  <c:v>50.520135135135135</c:v>
                </c:pt>
                <c:pt idx="2891">
                  <c:v>49.958648648648648</c:v>
                </c:pt>
                <c:pt idx="2892">
                  <c:v>49.469324324324326</c:v>
                </c:pt>
                <c:pt idx="2893">
                  <c:v>48.931756756756755</c:v>
                </c:pt>
                <c:pt idx="2894">
                  <c:v>48.257432432432431</c:v>
                </c:pt>
                <c:pt idx="2895">
                  <c:v>48.01175675675676</c:v>
                </c:pt>
                <c:pt idx="2896">
                  <c:v>47.639594594594598</c:v>
                </c:pt>
                <c:pt idx="2897">
                  <c:v>47.197297297297304</c:v>
                </c:pt>
                <c:pt idx="2898">
                  <c:v>46.823783783783782</c:v>
                </c:pt>
                <c:pt idx="2899">
                  <c:v>46.212972972972977</c:v>
                </c:pt>
                <c:pt idx="2900">
                  <c:v>45.77554054054054</c:v>
                </c:pt>
                <c:pt idx="2901">
                  <c:v>45.230675675675677</c:v>
                </c:pt>
                <c:pt idx="2902">
                  <c:v>44.719459459459458</c:v>
                </c:pt>
                <c:pt idx="2903">
                  <c:v>43.946891891891887</c:v>
                </c:pt>
                <c:pt idx="2904">
                  <c:v>43.432702702702706</c:v>
                </c:pt>
                <c:pt idx="2905">
                  <c:v>42.762297297297295</c:v>
                </c:pt>
                <c:pt idx="2906">
                  <c:v>42.320810810810819</c:v>
                </c:pt>
                <c:pt idx="2907">
                  <c:v>42.149189189189187</c:v>
                </c:pt>
                <c:pt idx="2908">
                  <c:v>41.671081081081077</c:v>
                </c:pt>
                <c:pt idx="2909">
                  <c:v>41.604324324324324</c:v>
                </c:pt>
                <c:pt idx="2910">
                  <c:v>41.248648648648647</c:v>
                </c:pt>
                <c:pt idx="2911">
                  <c:v>40.995675675675677</c:v>
                </c:pt>
                <c:pt idx="2912">
                  <c:v>40.920135135135133</c:v>
                </c:pt>
                <c:pt idx="2913">
                  <c:v>40.530675675675674</c:v>
                </c:pt>
                <c:pt idx="2914">
                  <c:v>40.627297297297297</c:v>
                </c:pt>
                <c:pt idx="2915">
                  <c:v>40.426216216216218</c:v>
                </c:pt>
                <c:pt idx="2916">
                  <c:v>40.457567567567573</c:v>
                </c:pt>
                <c:pt idx="2917">
                  <c:v>40.119864864864866</c:v>
                </c:pt>
                <c:pt idx="2918">
                  <c:v>40.049864864864865</c:v>
                </c:pt>
                <c:pt idx="2919">
                  <c:v>39.75783783783784</c:v>
                </c:pt>
                <c:pt idx="2920">
                  <c:v>39.574999999999996</c:v>
                </c:pt>
                <c:pt idx="2921">
                  <c:v>39.379459459459468</c:v>
                </c:pt>
                <c:pt idx="2922">
                  <c:v>39.070810810810812</c:v>
                </c:pt>
                <c:pt idx="2923">
                  <c:v>38.641351351351346</c:v>
                </c:pt>
                <c:pt idx="2924">
                  <c:v>38.412432432432432</c:v>
                </c:pt>
                <c:pt idx="2925">
                  <c:v>38.147837837837841</c:v>
                </c:pt>
                <c:pt idx="2926">
                  <c:v>38.019729729729725</c:v>
                </c:pt>
                <c:pt idx="2927">
                  <c:v>37.887702702702704</c:v>
                </c:pt>
                <c:pt idx="2928">
                  <c:v>37.797432432432437</c:v>
                </c:pt>
                <c:pt idx="2929">
                  <c:v>37.66918918918919</c:v>
                </c:pt>
                <c:pt idx="2930">
                  <c:v>37.616216216216216</c:v>
                </c:pt>
                <c:pt idx="2931">
                  <c:v>37.742297297297299</c:v>
                </c:pt>
                <c:pt idx="2932">
                  <c:v>37.710405405405403</c:v>
                </c:pt>
                <c:pt idx="2933">
                  <c:v>37.41135135135135</c:v>
                </c:pt>
                <c:pt idx="2934">
                  <c:v>37.180810810810812</c:v>
                </c:pt>
                <c:pt idx="2935">
                  <c:v>36.959054054054057</c:v>
                </c:pt>
                <c:pt idx="2936">
                  <c:v>36.92243243243243</c:v>
                </c:pt>
                <c:pt idx="2937">
                  <c:v>37.111756756756755</c:v>
                </c:pt>
                <c:pt idx="2938">
                  <c:v>36.86</c:v>
                </c:pt>
                <c:pt idx="2939">
                  <c:v>36.906351351351354</c:v>
                </c:pt>
                <c:pt idx="2940">
                  <c:v>36.866351351351348</c:v>
                </c:pt>
                <c:pt idx="2941">
                  <c:v>36.974864864864863</c:v>
                </c:pt>
                <c:pt idx="2942">
                  <c:v>37.129189189189191</c:v>
                </c:pt>
                <c:pt idx="2943">
                  <c:v>37.219054054054055</c:v>
                </c:pt>
                <c:pt idx="2944">
                  <c:v>37.036081081081086</c:v>
                </c:pt>
                <c:pt idx="2945">
                  <c:v>37.155000000000001</c:v>
                </c:pt>
                <c:pt idx="2946">
                  <c:v>36.974999999999994</c:v>
                </c:pt>
                <c:pt idx="2947">
                  <c:v>36.923243243243242</c:v>
                </c:pt>
                <c:pt idx="2948">
                  <c:v>36.967432432432432</c:v>
                </c:pt>
                <c:pt idx="2949">
                  <c:v>36.791756756756754</c:v>
                </c:pt>
                <c:pt idx="2950">
                  <c:v>36.629864864864871</c:v>
                </c:pt>
                <c:pt idx="2951">
                  <c:v>36.622432432432433</c:v>
                </c:pt>
                <c:pt idx="2952">
                  <c:v>36.603648648648644</c:v>
                </c:pt>
                <c:pt idx="2953">
                  <c:v>36.607702702702703</c:v>
                </c:pt>
                <c:pt idx="2954">
                  <c:v>36.606486486486482</c:v>
                </c:pt>
                <c:pt idx="2955">
                  <c:v>36.633918918918923</c:v>
                </c:pt>
                <c:pt idx="2956">
                  <c:v>36.780540540540542</c:v>
                </c:pt>
                <c:pt idx="2957">
                  <c:v>36.319864864864861</c:v>
                </c:pt>
                <c:pt idx="2958">
                  <c:v>36.481891891891891</c:v>
                </c:pt>
                <c:pt idx="2959">
                  <c:v>36.325540540540544</c:v>
                </c:pt>
                <c:pt idx="2960">
                  <c:v>36.468108108108112</c:v>
                </c:pt>
                <c:pt idx="2961">
                  <c:v>36.426891891891891</c:v>
                </c:pt>
                <c:pt idx="2962">
                  <c:v>36.689729729729734</c:v>
                </c:pt>
                <c:pt idx="2963">
                  <c:v>36.757972972972972</c:v>
                </c:pt>
                <c:pt idx="2964">
                  <c:v>36.764729729729737</c:v>
                </c:pt>
                <c:pt idx="2965">
                  <c:v>36.749594594594591</c:v>
                </c:pt>
                <c:pt idx="2966">
                  <c:v>36.667432432432435</c:v>
                </c:pt>
                <c:pt idx="2967">
                  <c:v>36.319324324324327</c:v>
                </c:pt>
                <c:pt idx="2968">
                  <c:v>36.104189189189192</c:v>
                </c:pt>
                <c:pt idx="2969">
                  <c:v>35.92351351351352</c:v>
                </c:pt>
                <c:pt idx="2970">
                  <c:v>35.924729729729734</c:v>
                </c:pt>
                <c:pt idx="2971">
                  <c:v>35.527432432432434</c:v>
                </c:pt>
                <c:pt idx="2972">
                  <c:v>35.747162162162162</c:v>
                </c:pt>
                <c:pt idx="2973">
                  <c:v>35.423243243243249</c:v>
                </c:pt>
                <c:pt idx="2974">
                  <c:v>35.286216216216218</c:v>
                </c:pt>
                <c:pt idx="2975">
                  <c:v>35.311081081081078</c:v>
                </c:pt>
                <c:pt idx="2976">
                  <c:v>35.577432432432431</c:v>
                </c:pt>
                <c:pt idx="2977">
                  <c:v>35.413108108108112</c:v>
                </c:pt>
                <c:pt idx="2978">
                  <c:v>35.659729729729733</c:v>
                </c:pt>
                <c:pt idx="2979">
                  <c:v>35.365540540540543</c:v>
                </c:pt>
                <c:pt idx="2980">
                  <c:v>35.519189189189191</c:v>
                </c:pt>
                <c:pt idx="2981">
                  <c:v>35.518918918918921</c:v>
                </c:pt>
                <c:pt idx="2982">
                  <c:v>35.398918918918923</c:v>
                </c:pt>
                <c:pt idx="2983">
                  <c:v>35.394459459459462</c:v>
                </c:pt>
                <c:pt idx="2984">
                  <c:v>35.276351351351352</c:v>
                </c:pt>
                <c:pt idx="2985">
                  <c:v>35.230945945945948</c:v>
                </c:pt>
                <c:pt idx="2986">
                  <c:v>35.318783783783779</c:v>
                </c:pt>
                <c:pt idx="2987">
                  <c:v>35.169054054054051</c:v>
                </c:pt>
                <c:pt idx="2988">
                  <c:v>35.462567567567568</c:v>
                </c:pt>
                <c:pt idx="2989">
                  <c:v>35.199729729729725</c:v>
                </c:pt>
                <c:pt idx="2990">
                  <c:v>35.322702702702699</c:v>
                </c:pt>
                <c:pt idx="2991">
                  <c:v>35.180540540540541</c:v>
                </c:pt>
                <c:pt idx="2992">
                  <c:v>35.156216216216215</c:v>
                </c:pt>
                <c:pt idx="2993">
                  <c:v>35.087837837837839</c:v>
                </c:pt>
                <c:pt idx="2994">
                  <c:v>34.877702702702699</c:v>
                </c:pt>
                <c:pt idx="2995">
                  <c:v>34.820945945945944</c:v>
                </c:pt>
                <c:pt idx="2996">
                  <c:v>34.628918918918913</c:v>
                </c:pt>
                <c:pt idx="2997">
                  <c:v>34.560675675675675</c:v>
                </c:pt>
                <c:pt idx="2998">
                  <c:v>34.398783783783784</c:v>
                </c:pt>
                <c:pt idx="2999">
                  <c:v>34.356486486486489</c:v>
                </c:pt>
                <c:pt idx="3000">
                  <c:v>34.234054054054056</c:v>
                </c:pt>
                <c:pt idx="3001">
                  <c:v>34.337162162162166</c:v>
                </c:pt>
                <c:pt idx="3002">
                  <c:v>34.142837837837838</c:v>
                </c:pt>
                <c:pt idx="3003">
                  <c:v>34.102972972972971</c:v>
                </c:pt>
                <c:pt idx="3004">
                  <c:v>34.074594594594593</c:v>
                </c:pt>
                <c:pt idx="3005">
                  <c:v>33.825270270270266</c:v>
                </c:pt>
                <c:pt idx="3006">
                  <c:v>33.774459459459457</c:v>
                </c:pt>
                <c:pt idx="3007">
                  <c:v>33.73202702702703</c:v>
                </c:pt>
                <c:pt idx="3008">
                  <c:v>33.640675675675674</c:v>
                </c:pt>
                <c:pt idx="3009">
                  <c:v>33.732702702702696</c:v>
                </c:pt>
                <c:pt idx="3010">
                  <c:v>33.620810810810816</c:v>
                </c:pt>
                <c:pt idx="3011">
                  <c:v>33.512027027027024</c:v>
                </c:pt>
                <c:pt idx="3012">
                  <c:v>33.621216216216219</c:v>
                </c:pt>
                <c:pt idx="3013">
                  <c:v>33.689729729729727</c:v>
                </c:pt>
                <c:pt idx="3014">
                  <c:v>33.425405405405407</c:v>
                </c:pt>
                <c:pt idx="3015">
                  <c:v>33.405675675675681</c:v>
                </c:pt>
                <c:pt idx="3016">
                  <c:v>33.209324324324321</c:v>
                </c:pt>
                <c:pt idx="3017">
                  <c:v>33.147702702702702</c:v>
                </c:pt>
                <c:pt idx="3018">
                  <c:v>33.009459459459464</c:v>
                </c:pt>
                <c:pt idx="3019">
                  <c:v>32.807027027027033</c:v>
                </c:pt>
                <c:pt idx="3020">
                  <c:v>32.867297297297299</c:v>
                </c:pt>
                <c:pt idx="3021">
                  <c:v>32.670135135135133</c:v>
                </c:pt>
                <c:pt idx="3022">
                  <c:v>32.476756756756757</c:v>
                </c:pt>
                <c:pt idx="3023">
                  <c:v>32.191756756756753</c:v>
                </c:pt>
                <c:pt idx="3024">
                  <c:v>32.265540540540542</c:v>
                </c:pt>
                <c:pt idx="3025">
                  <c:v>32.355540540540538</c:v>
                </c:pt>
                <c:pt idx="3026">
                  <c:v>32.263243243243245</c:v>
                </c:pt>
                <c:pt idx="3027">
                  <c:v>32.245810810810809</c:v>
                </c:pt>
                <c:pt idx="3028">
                  <c:v>32.264594594594591</c:v>
                </c:pt>
                <c:pt idx="3029">
                  <c:v>31.97608108108108</c:v>
                </c:pt>
                <c:pt idx="3030">
                  <c:v>32.06675675675676</c:v>
                </c:pt>
                <c:pt idx="3031">
                  <c:v>32.025945945945949</c:v>
                </c:pt>
                <c:pt idx="3032">
                  <c:v>31.931216216216217</c:v>
                </c:pt>
                <c:pt idx="3033">
                  <c:v>31.799459459459463</c:v>
                </c:pt>
                <c:pt idx="3034">
                  <c:v>31.975540540540536</c:v>
                </c:pt>
                <c:pt idx="3035">
                  <c:v>31.73851351351351</c:v>
                </c:pt>
                <c:pt idx="3036">
                  <c:v>31.820810810810812</c:v>
                </c:pt>
                <c:pt idx="3037">
                  <c:v>31.772972972972973</c:v>
                </c:pt>
                <c:pt idx="3038">
                  <c:v>31.952432432432431</c:v>
                </c:pt>
                <c:pt idx="3039">
                  <c:v>31.825810810810808</c:v>
                </c:pt>
                <c:pt idx="3040">
                  <c:v>31.962297297297294</c:v>
                </c:pt>
                <c:pt idx="3041">
                  <c:v>31.834054054054057</c:v>
                </c:pt>
                <c:pt idx="3042">
                  <c:v>31.664864864864867</c:v>
                </c:pt>
                <c:pt idx="3043">
                  <c:v>31.789189189189194</c:v>
                </c:pt>
                <c:pt idx="3044">
                  <c:v>31.540405405405401</c:v>
                </c:pt>
                <c:pt idx="3045">
                  <c:v>31.511621621621622</c:v>
                </c:pt>
                <c:pt idx="3046">
                  <c:v>31.479864864864858</c:v>
                </c:pt>
                <c:pt idx="3047">
                  <c:v>31.35864864864865</c:v>
                </c:pt>
                <c:pt idx="3048">
                  <c:v>31.431351351351349</c:v>
                </c:pt>
                <c:pt idx="3049">
                  <c:v>31.312297297297299</c:v>
                </c:pt>
                <c:pt idx="3050">
                  <c:v>31.321216216216214</c:v>
                </c:pt>
                <c:pt idx="3051">
                  <c:v>31.297567567567569</c:v>
                </c:pt>
                <c:pt idx="3052">
                  <c:v>31.230810810810812</c:v>
                </c:pt>
                <c:pt idx="3053">
                  <c:v>31.327972972972972</c:v>
                </c:pt>
                <c:pt idx="3054">
                  <c:v>31.377837837837834</c:v>
                </c:pt>
                <c:pt idx="3055">
                  <c:v>31.241621621621618</c:v>
                </c:pt>
                <c:pt idx="3056">
                  <c:v>31.355945945945944</c:v>
                </c:pt>
                <c:pt idx="3057">
                  <c:v>31.238378378378378</c:v>
                </c:pt>
                <c:pt idx="3058">
                  <c:v>31.326081081081075</c:v>
                </c:pt>
                <c:pt idx="3059">
                  <c:v>31.617702702702704</c:v>
                </c:pt>
                <c:pt idx="3060">
                  <c:v>31.656216216216222</c:v>
                </c:pt>
                <c:pt idx="3061">
                  <c:v>31.638243243243245</c:v>
                </c:pt>
                <c:pt idx="3062">
                  <c:v>32.009054054054062</c:v>
                </c:pt>
                <c:pt idx="3063">
                  <c:v>32.008783783783784</c:v>
                </c:pt>
                <c:pt idx="3064">
                  <c:v>31.980270270270267</c:v>
                </c:pt>
                <c:pt idx="3065">
                  <c:v>32.272837837837841</c:v>
                </c:pt>
                <c:pt idx="3066">
                  <c:v>32.212297297297297</c:v>
                </c:pt>
                <c:pt idx="3067">
                  <c:v>32.295540540540543</c:v>
                </c:pt>
                <c:pt idx="3068">
                  <c:v>32.382837837837833</c:v>
                </c:pt>
                <c:pt idx="3069">
                  <c:v>32.255810810810807</c:v>
                </c:pt>
                <c:pt idx="3070">
                  <c:v>32.430810810810812</c:v>
                </c:pt>
                <c:pt idx="3071">
                  <c:v>32.420540540540536</c:v>
                </c:pt>
                <c:pt idx="3072">
                  <c:v>32.477837837837839</c:v>
                </c:pt>
                <c:pt idx="3073">
                  <c:v>32.724729729729731</c:v>
                </c:pt>
                <c:pt idx="3074">
                  <c:v>32.659999999999997</c:v>
                </c:pt>
                <c:pt idx="3075">
                  <c:v>33.044324324324329</c:v>
                </c:pt>
                <c:pt idx="3076">
                  <c:v>33.134459459459457</c:v>
                </c:pt>
                <c:pt idx="3077">
                  <c:v>33.289054054054056</c:v>
                </c:pt>
                <c:pt idx="3078">
                  <c:v>33.365270270270265</c:v>
                </c:pt>
                <c:pt idx="3079">
                  <c:v>33.734054054054056</c:v>
                </c:pt>
                <c:pt idx="3080">
                  <c:v>33.866081081081077</c:v>
                </c:pt>
                <c:pt idx="3081">
                  <c:v>33.984189189189188</c:v>
                </c:pt>
                <c:pt idx="3082">
                  <c:v>34.203513513513514</c:v>
                </c:pt>
                <c:pt idx="3083">
                  <c:v>34.422567567567569</c:v>
                </c:pt>
                <c:pt idx="3084">
                  <c:v>34.756756756756758</c:v>
                </c:pt>
                <c:pt idx="3085">
                  <c:v>34.929864864864861</c:v>
                </c:pt>
                <c:pt idx="3086">
                  <c:v>35.159324324324324</c:v>
                </c:pt>
                <c:pt idx="3087">
                  <c:v>35.23783783783783</c:v>
                </c:pt>
                <c:pt idx="3088">
                  <c:v>35.753513513513518</c:v>
                </c:pt>
                <c:pt idx="3089">
                  <c:v>36.078513513513514</c:v>
                </c:pt>
                <c:pt idx="3090">
                  <c:v>36.301756756756753</c:v>
                </c:pt>
                <c:pt idx="3091">
                  <c:v>36.759729729729727</c:v>
                </c:pt>
                <c:pt idx="3092">
                  <c:v>37.094999999999999</c:v>
                </c:pt>
                <c:pt idx="3093">
                  <c:v>37.548648648648651</c:v>
                </c:pt>
                <c:pt idx="3094">
                  <c:v>37.962702702702707</c:v>
                </c:pt>
                <c:pt idx="3095">
                  <c:v>38.443108108108106</c:v>
                </c:pt>
                <c:pt idx="3096">
                  <c:v>38.824189189189191</c:v>
                </c:pt>
                <c:pt idx="3097">
                  <c:v>39.159459459459462</c:v>
                </c:pt>
                <c:pt idx="3098">
                  <c:v>39.454054054054048</c:v>
                </c:pt>
                <c:pt idx="3099">
                  <c:v>40.154189189189196</c:v>
                </c:pt>
                <c:pt idx="3100">
                  <c:v>40.454594594594596</c:v>
                </c:pt>
                <c:pt idx="3101">
                  <c:v>40.964189189189192</c:v>
                </c:pt>
                <c:pt idx="3102">
                  <c:v>41.371351351351358</c:v>
                </c:pt>
                <c:pt idx="3103">
                  <c:v>41.759864864864866</c:v>
                </c:pt>
                <c:pt idx="3104">
                  <c:v>42.413243243243244</c:v>
                </c:pt>
                <c:pt idx="3105">
                  <c:v>42.963108108108102</c:v>
                </c:pt>
                <c:pt idx="3106">
                  <c:v>43.484864864864868</c:v>
                </c:pt>
                <c:pt idx="3107">
                  <c:v>43.81581081081081</c:v>
                </c:pt>
                <c:pt idx="3108">
                  <c:v>44.350270270270272</c:v>
                </c:pt>
                <c:pt idx="3109">
                  <c:v>44.925135135135129</c:v>
                </c:pt>
                <c:pt idx="3110">
                  <c:v>45.091351351351342</c:v>
                </c:pt>
                <c:pt idx="3111">
                  <c:v>44.780540540540549</c:v>
                </c:pt>
                <c:pt idx="3112">
                  <c:v>44.645135135135135</c:v>
                </c:pt>
                <c:pt idx="3113">
                  <c:v>43.703918918918916</c:v>
                </c:pt>
                <c:pt idx="3114">
                  <c:v>42.259054054054054</c:v>
                </c:pt>
                <c:pt idx="3115">
                  <c:v>40.753243243243247</c:v>
                </c:pt>
                <c:pt idx="3116">
                  <c:v>40.460810810810813</c:v>
                </c:pt>
                <c:pt idx="3117">
                  <c:v>41.505405405405412</c:v>
                </c:pt>
                <c:pt idx="3118">
                  <c:v>42.536216216216218</c:v>
                </c:pt>
                <c:pt idx="3119">
                  <c:v>42.982162162162162</c:v>
                </c:pt>
                <c:pt idx="3120">
                  <c:v>43.22</c:v>
                </c:pt>
                <c:pt idx="3121">
                  <c:v>43.147162162162168</c:v>
                </c:pt>
                <c:pt idx="3122">
                  <c:v>42.609189189189188</c:v>
                </c:pt>
                <c:pt idx="3123">
                  <c:v>42.312162162162167</c:v>
                </c:pt>
                <c:pt idx="3124">
                  <c:v>41.758918918918923</c:v>
                </c:pt>
                <c:pt idx="3125">
                  <c:v>41.19932432432433</c:v>
                </c:pt>
                <c:pt idx="3126">
                  <c:v>40.423648648648644</c:v>
                </c:pt>
                <c:pt idx="3127">
                  <c:v>39.815540540540539</c:v>
                </c:pt>
                <c:pt idx="3128">
                  <c:v>39.308783783783788</c:v>
                </c:pt>
                <c:pt idx="3129">
                  <c:v>38.97837837837838</c:v>
                </c:pt>
                <c:pt idx="3130">
                  <c:v>38.766486486486492</c:v>
                </c:pt>
                <c:pt idx="3131">
                  <c:v>38.206756756756754</c:v>
                </c:pt>
                <c:pt idx="3132">
                  <c:v>37.812027027027021</c:v>
                </c:pt>
                <c:pt idx="3133">
                  <c:v>37.089324324324323</c:v>
                </c:pt>
                <c:pt idx="3134">
                  <c:v>36.631216216216217</c:v>
                </c:pt>
                <c:pt idx="3135">
                  <c:v>36.317702702702704</c:v>
                </c:pt>
                <c:pt idx="3136">
                  <c:v>35.898378378378375</c:v>
                </c:pt>
                <c:pt idx="3137">
                  <c:v>35.328243243243243</c:v>
                </c:pt>
                <c:pt idx="3138">
                  <c:v>35.081891891891892</c:v>
                </c:pt>
                <c:pt idx="3139">
                  <c:v>35.093513513513514</c:v>
                </c:pt>
                <c:pt idx="3140">
                  <c:v>34.777972972972975</c:v>
                </c:pt>
                <c:pt idx="3141">
                  <c:v>34.759324324324318</c:v>
                </c:pt>
                <c:pt idx="3142">
                  <c:v>34.612162162162164</c:v>
                </c:pt>
                <c:pt idx="3143">
                  <c:v>34.597162162162164</c:v>
                </c:pt>
                <c:pt idx="3144">
                  <c:v>34.690540540540539</c:v>
                </c:pt>
                <c:pt idx="3145">
                  <c:v>34.849054054054051</c:v>
                </c:pt>
                <c:pt idx="3146">
                  <c:v>35.085000000000001</c:v>
                </c:pt>
                <c:pt idx="3147">
                  <c:v>35.242972972972971</c:v>
                </c:pt>
                <c:pt idx="3148">
                  <c:v>35.564459459459457</c:v>
                </c:pt>
                <c:pt idx="3149">
                  <c:v>35.637702702702697</c:v>
                </c:pt>
                <c:pt idx="3150">
                  <c:v>36.232837837837842</c:v>
                </c:pt>
                <c:pt idx="3151">
                  <c:v>36.14040540540541</c:v>
                </c:pt>
                <c:pt idx="3152">
                  <c:v>36.473918918918919</c:v>
                </c:pt>
                <c:pt idx="3153">
                  <c:v>36.808648648648642</c:v>
                </c:pt>
                <c:pt idx="3154">
                  <c:v>37.144324324324323</c:v>
                </c:pt>
                <c:pt idx="3155">
                  <c:v>37.648378378378375</c:v>
                </c:pt>
                <c:pt idx="3156">
                  <c:v>38.007432432432438</c:v>
                </c:pt>
                <c:pt idx="3157">
                  <c:v>38.369459459459456</c:v>
                </c:pt>
                <c:pt idx="3158">
                  <c:v>38.721216216216213</c:v>
                </c:pt>
                <c:pt idx="3159">
                  <c:v>39.13256756756757</c:v>
                </c:pt>
                <c:pt idx="3160">
                  <c:v>39.25297297297297</c:v>
                </c:pt>
                <c:pt idx="3161">
                  <c:v>39.661756756756752</c:v>
                </c:pt>
                <c:pt idx="3162">
                  <c:v>39.555540540540541</c:v>
                </c:pt>
                <c:pt idx="3163">
                  <c:v>39.869864864864866</c:v>
                </c:pt>
                <c:pt idx="3164">
                  <c:v>40.124594594594591</c:v>
                </c:pt>
                <c:pt idx="3165">
                  <c:v>40.757702702702701</c:v>
                </c:pt>
                <c:pt idx="3166">
                  <c:v>41.352837837837839</c:v>
                </c:pt>
                <c:pt idx="3167">
                  <c:v>42.245945945945941</c:v>
                </c:pt>
                <c:pt idx="3168">
                  <c:v>42.860405405405402</c:v>
                </c:pt>
                <c:pt idx="3169">
                  <c:v>43.510270270270276</c:v>
                </c:pt>
                <c:pt idx="3170">
                  <c:v>43.857972972972973</c:v>
                </c:pt>
                <c:pt idx="3171">
                  <c:v>44.386756756756753</c:v>
                </c:pt>
                <c:pt idx="3172">
                  <c:v>44.380675675675683</c:v>
                </c:pt>
                <c:pt idx="3173">
                  <c:v>44.383378378378389</c:v>
                </c:pt>
                <c:pt idx="3174">
                  <c:v>44.464729729729733</c:v>
                </c:pt>
                <c:pt idx="3175">
                  <c:v>44.499864864864861</c:v>
                </c:pt>
                <c:pt idx="3176">
                  <c:v>44.520405405405398</c:v>
                </c:pt>
                <c:pt idx="3177">
                  <c:v>44.194594594594591</c:v>
                </c:pt>
                <c:pt idx="3178">
                  <c:v>44.101891891891896</c:v>
                </c:pt>
                <c:pt idx="3179">
                  <c:v>43.584594594594591</c:v>
                </c:pt>
                <c:pt idx="3180">
                  <c:v>43.240810810810807</c:v>
                </c:pt>
                <c:pt idx="3181">
                  <c:v>42.999594594594598</c:v>
                </c:pt>
                <c:pt idx="3182">
                  <c:v>42.731756756756752</c:v>
                </c:pt>
                <c:pt idx="3183">
                  <c:v>42.399054054054055</c:v>
                </c:pt>
                <c:pt idx="3184">
                  <c:v>42.010945945945949</c:v>
                </c:pt>
                <c:pt idx="3185">
                  <c:v>41.597702702702698</c:v>
                </c:pt>
                <c:pt idx="3186">
                  <c:v>40.95945945945946</c:v>
                </c:pt>
                <c:pt idx="3187">
                  <c:v>40.405540540540542</c:v>
                </c:pt>
                <c:pt idx="3188">
                  <c:v>40.02905405405405</c:v>
                </c:pt>
                <c:pt idx="3189">
                  <c:v>39.190675675675671</c:v>
                </c:pt>
                <c:pt idx="3190">
                  <c:v>38.602837837837839</c:v>
                </c:pt>
                <c:pt idx="3191">
                  <c:v>37.740810810810807</c:v>
                </c:pt>
                <c:pt idx="3192">
                  <c:v>37.028513513513509</c:v>
                </c:pt>
                <c:pt idx="3193">
                  <c:v>36.379054054054052</c:v>
                </c:pt>
                <c:pt idx="3194">
                  <c:v>35.575810810810808</c:v>
                </c:pt>
                <c:pt idx="3195">
                  <c:v>35.113648648648642</c:v>
                </c:pt>
                <c:pt idx="3196">
                  <c:v>34.64662162162162</c:v>
                </c:pt>
                <c:pt idx="3197">
                  <c:v>34.088108108108109</c:v>
                </c:pt>
                <c:pt idx="3198">
                  <c:v>33.48162162162162</c:v>
                </c:pt>
                <c:pt idx="3199">
                  <c:v>33.126621621621624</c:v>
                </c:pt>
                <c:pt idx="3200">
                  <c:v>32.551891891891891</c:v>
                </c:pt>
                <c:pt idx="3201">
                  <c:v>32.032567567567568</c:v>
                </c:pt>
                <c:pt idx="3202">
                  <c:v>31.608783783783789</c:v>
                </c:pt>
                <c:pt idx="3203">
                  <c:v>30.875000000000004</c:v>
                </c:pt>
                <c:pt idx="3204">
                  <c:v>30.50324324324324</c:v>
                </c:pt>
                <c:pt idx="3205">
                  <c:v>30.075405405405409</c:v>
                </c:pt>
                <c:pt idx="3206">
                  <c:v>29.522972972972973</c:v>
                </c:pt>
                <c:pt idx="3207">
                  <c:v>29.07851351351351</c:v>
                </c:pt>
                <c:pt idx="3208">
                  <c:v>28.85148648648649</c:v>
                </c:pt>
                <c:pt idx="3209">
                  <c:v>28.367162162162156</c:v>
                </c:pt>
                <c:pt idx="3210">
                  <c:v>28.180135135135139</c:v>
                </c:pt>
                <c:pt idx="3211">
                  <c:v>27.885405405405407</c:v>
                </c:pt>
                <c:pt idx="3212">
                  <c:v>27.266486486486485</c:v>
                </c:pt>
                <c:pt idx="3213">
                  <c:v>27.435945945945949</c:v>
                </c:pt>
                <c:pt idx="3214">
                  <c:v>27.188108108108107</c:v>
                </c:pt>
                <c:pt idx="3215">
                  <c:v>26.915270270270263</c:v>
                </c:pt>
                <c:pt idx="3216">
                  <c:v>26.799324324324321</c:v>
                </c:pt>
                <c:pt idx="3217">
                  <c:v>26.516756756756759</c:v>
                </c:pt>
                <c:pt idx="3218">
                  <c:v>26.385675675675675</c:v>
                </c:pt>
                <c:pt idx="3219">
                  <c:v>26.182027027027026</c:v>
                </c:pt>
                <c:pt idx="3220">
                  <c:v>26.149864864864863</c:v>
                </c:pt>
                <c:pt idx="3221">
                  <c:v>25.908243243243245</c:v>
                </c:pt>
                <c:pt idx="3222">
                  <c:v>25.538378378378379</c:v>
                </c:pt>
                <c:pt idx="3223">
                  <c:v>25.227972972972974</c:v>
                </c:pt>
                <c:pt idx="3224">
                  <c:v>24.876621621621624</c:v>
                </c:pt>
                <c:pt idx="3225">
                  <c:v>24.562702702702698</c:v>
                </c:pt>
                <c:pt idx="3226">
                  <c:v>24.032027027027027</c:v>
                </c:pt>
                <c:pt idx="3227">
                  <c:v>23.840405405405406</c:v>
                </c:pt>
                <c:pt idx="3228">
                  <c:v>23.862702702702705</c:v>
                </c:pt>
                <c:pt idx="3229">
                  <c:v>23.640675675675677</c:v>
                </c:pt>
                <c:pt idx="3230">
                  <c:v>23.480405405405406</c:v>
                </c:pt>
                <c:pt idx="3231">
                  <c:v>23.365135135135134</c:v>
                </c:pt>
                <c:pt idx="3232">
                  <c:v>23.257837837837837</c:v>
                </c:pt>
                <c:pt idx="3233">
                  <c:v>22.855</c:v>
                </c:pt>
                <c:pt idx="3234">
                  <c:v>22.78635135135135</c:v>
                </c:pt>
                <c:pt idx="3235">
                  <c:v>22.972027027027025</c:v>
                </c:pt>
                <c:pt idx="3236">
                  <c:v>22.689729729729731</c:v>
                </c:pt>
                <c:pt idx="3237">
                  <c:v>22.73891891891892</c:v>
                </c:pt>
                <c:pt idx="3238">
                  <c:v>22.622027027027027</c:v>
                </c:pt>
                <c:pt idx="3239">
                  <c:v>22.632837837837837</c:v>
                </c:pt>
                <c:pt idx="3240">
                  <c:v>22.33905405405406</c:v>
                </c:pt>
                <c:pt idx="3241">
                  <c:v>22.366891891891893</c:v>
                </c:pt>
                <c:pt idx="3242">
                  <c:v>22.468513513513514</c:v>
                </c:pt>
                <c:pt idx="3243">
                  <c:v>22.56445945945946</c:v>
                </c:pt>
                <c:pt idx="3244">
                  <c:v>22.402027027027021</c:v>
                </c:pt>
                <c:pt idx="3245">
                  <c:v>22.342027027027022</c:v>
                </c:pt>
                <c:pt idx="3246">
                  <c:v>21.97972972972973</c:v>
                </c:pt>
                <c:pt idx="3247">
                  <c:v>21.814729729729731</c:v>
                </c:pt>
                <c:pt idx="3248">
                  <c:v>21.504999999999999</c:v>
                </c:pt>
                <c:pt idx="3249">
                  <c:v>21.397972972972976</c:v>
                </c:pt>
                <c:pt idx="3250">
                  <c:v>21.114459459459461</c:v>
                </c:pt>
                <c:pt idx="3251">
                  <c:v>21.095270270270269</c:v>
                </c:pt>
                <c:pt idx="3252">
                  <c:v>20.967027027027026</c:v>
                </c:pt>
                <c:pt idx="3253">
                  <c:v>20.757432432432431</c:v>
                </c:pt>
                <c:pt idx="3254">
                  <c:v>20.56445945945946</c:v>
                </c:pt>
                <c:pt idx="3255">
                  <c:v>20.400000000000002</c:v>
                </c:pt>
                <c:pt idx="3256">
                  <c:v>20.399189189189187</c:v>
                </c:pt>
                <c:pt idx="3257">
                  <c:v>20.394324324324327</c:v>
                </c:pt>
                <c:pt idx="3258">
                  <c:v>20.120675675675674</c:v>
                </c:pt>
                <c:pt idx="3259">
                  <c:v>20.269459459459462</c:v>
                </c:pt>
                <c:pt idx="3260">
                  <c:v>20.112972972972972</c:v>
                </c:pt>
                <c:pt idx="3261">
                  <c:v>20.045000000000002</c:v>
                </c:pt>
                <c:pt idx="3262">
                  <c:v>20.152027027027025</c:v>
                </c:pt>
                <c:pt idx="3263">
                  <c:v>20.008783783783784</c:v>
                </c:pt>
                <c:pt idx="3264">
                  <c:v>19.864459459459461</c:v>
                </c:pt>
                <c:pt idx="3265">
                  <c:v>19.895540540540541</c:v>
                </c:pt>
                <c:pt idx="3266">
                  <c:v>19.960675675675674</c:v>
                </c:pt>
                <c:pt idx="3267">
                  <c:v>19.792567567567566</c:v>
                </c:pt>
                <c:pt idx="3268">
                  <c:v>19.865270270270269</c:v>
                </c:pt>
                <c:pt idx="3269">
                  <c:v>19.669324324324325</c:v>
                </c:pt>
                <c:pt idx="3270">
                  <c:v>19.820540540540541</c:v>
                </c:pt>
                <c:pt idx="3271">
                  <c:v>19.69662162162162</c:v>
                </c:pt>
                <c:pt idx="3272">
                  <c:v>19.537027027027026</c:v>
                </c:pt>
                <c:pt idx="3273">
                  <c:v>19.228783783783783</c:v>
                </c:pt>
                <c:pt idx="3274">
                  <c:v>19.362702702702702</c:v>
                </c:pt>
                <c:pt idx="3275">
                  <c:v>19.360405405405405</c:v>
                </c:pt>
                <c:pt idx="3276">
                  <c:v>19.129189189189191</c:v>
                </c:pt>
                <c:pt idx="3277">
                  <c:v>18.97</c:v>
                </c:pt>
                <c:pt idx="3278">
                  <c:v>18.871216216216215</c:v>
                </c:pt>
                <c:pt idx="3279">
                  <c:v>18.632837837837837</c:v>
                </c:pt>
                <c:pt idx="3280">
                  <c:v>18.793513513513513</c:v>
                </c:pt>
                <c:pt idx="3281">
                  <c:v>18.680135135135135</c:v>
                </c:pt>
                <c:pt idx="3282">
                  <c:v>18.526081081081085</c:v>
                </c:pt>
                <c:pt idx="3283">
                  <c:v>18.313108108108107</c:v>
                </c:pt>
                <c:pt idx="3284">
                  <c:v>18.199189189189187</c:v>
                </c:pt>
                <c:pt idx="3285">
                  <c:v>18.212702702702703</c:v>
                </c:pt>
                <c:pt idx="3286">
                  <c:v>18.209189189189189</c:v>
                </c:pt>
                <c:pt idx="3287">
                  <c:v>17.952702702702702</c:v>
                </c:pt>
                <c:pt idx="3288">
                  <c:v>18.06283783783784</c:v>
                </c:pt>
                <c:pt idx="3289">
                  <c:v>18.271891891891894</c:v>
                </c:pt>
                <c:pt idx="3290">
                  <c:v>18.059459459459461</c:v>
                </c:pt>
                <c:pt idx="3291">
                  <c:v>18.082702702702701</c:v>
                </c:pt>
                <c:pt idx="3292">
                  <c:v>18.142027027027027</c:v>
                </c:pt>
                <c:pt idx="3293">
                  <c:v>18.264054054054053</c:v>
                </c:pt>
                <c:pt idx="3294">
                  <c:v>18.301621621621621</c:v>
                </c:pt>
                <c:pt idx="3295">
                  <c:v>18.055810810810812</c:v>
                </c:pt>
                <c:pt idx="3296">
                  <c:v>18.10797297297297</c:v>
                </c:pt>
                <c:pt idx="3297">
                  <c:v>18.224054054054054</c:v>
                </c:pt>
                <c:pt idx="3298">
                  <c:v>18.098783783783784</c:v>
                </c:pt>
                <c:pt idx="3299">
                  <c:v>17.966351351351353</c:v>
                </c:pt>
                <c:pt idx="3300">
                  <c:v>17.642702702702703</c:v>
                </c:pt>
                <c:pt idx="3301">
                  <c:v>17.630405405405405</c:v>
                </c:pt>
                <c:pt idx="3302">
                  <c:v>17.314999999999998</c:v>
                </c:pt>
                <c:pt idx="3303">
                  <c:v>17.45905405405405</c:v>
                </c:pt>
                <c:pt idx="3304">
                  <c:v>17.362162162162161</c:v>
                </c:pt>
                <c:pt idx="3305">
                  <c:v>17.162567567567567</c:v>
                </c:pt>
                <c:pt idx="3306">
                  <c:v>17.001216216216221</c:v>
                </c:pt>
                <c:pt idx="3307">
                  <c:v>16.982702702702703</c:v>
                </c:pt>
                <c:pt idx="3308">
                  <c:v>16.883513513513513</c:v>
                </c:pt>
                <c:pt idx="3309">
                  <c:v>16.965810810810812</c:v>
                </c:pt>
                <c:pt idx="3310">
                  <c:v>16.998513513513515</c:v>
                </c:pt>
                <c:pt idx="3311">
                  <c:v>17.045270270270272</c:v>
                </c:pt>
                <c:pt idx="3312">
                  <c:v>16.867027027027028</c:v>
                </c:pt>
                <c:pt idx="3313">
                  <c:v>16.987297297297296</c:v>
                </c:pt>
                <c:pt idx="3314">
                  <c:v>16.756486486486487</c:v>
                </c:pt>
                <c:pt idx="3315">
                  <c:v>16.840405405405406</c:v>
                </c:pt>
                <c:pt idx="3316">
                  <c:v>16.773783783783784</c:v>
                </c:pt>
                <c:pt idx="3317">
                  <c:v>16.817432432432433</c:v>
                </c:pt>
                <c:pt idx="3318">
                  <c:v>17.135675675675675</c:v>
                </c:pt>
                <c:pt idx="3319">
                  <c:v>16.731486486486485</c:v>
                </c:pt>
                <c:pt idx="3320">
                  <c:v>17.001351351351353</c:v>
                </c:pt>
                <c:pt idx="3321">
                  <c:v>17.047027027027028</c:v>
                </c:pt>
                <c:pt idx="3322">
                  <c:v>17.063513513513513</c:v>
                </c:pt>
                <c:pt idx="3323">
                  <c:v>16.842567567567567</c:v>
                </c:pt>
                <c:pt idx="3324">
                  <c:v>16.951891891891893</c:v>
                </c:pt>
                <c:pt idx="3325">
                  <c:v>16.605135135135136</c:v>
                </c:pt>
                <c:pt idx="3326">
                  <c:v>16.456891891891892</c:v>
                </c:pt>
                <c:pt idx="3327">
                  <c:v>16.368648648648648</c:v>
                </c:pt>
                <c:pt idx="3328">
                  <c:v>16.293918918918919</c:v>
                </c:pt>
                <c:pt idx="3329">
                  <c:v>16.353648648648647</c:v>
                </c:pt>
                <c:pt idx="3330">
                  <c:v>16.301621621621624</c:v>
                </c:pt>
                <c:pt idx="3331">
                  <c:v>16.021891891891894</c:v>
                </c:pt>
                <c:pt idx="3332">
                  <c:v>15.998108108108108</c:v>
                </c:pt>
                <c:pt idx="3333">
                  <c:v>15.94662162162162</c:v>
                </c:pt>
                <c:pt idx="3334">
                  <c:v>16.025135135135134</c:v>
                </c:pt>
                <c:pt idx="3335">
                  <c:v>15.907972972972972</c:v>
                </c:pt>
                <c:pt idx="3336">
                  <c:v>16.078783783783784</c:v>
                </c:pt>
                <c:pt idx="3337">
                  <c:v>15.802837837837838</c:v>
                </c:pt>
                <c:pt idx="3338">
                  <c:v>15.642567567567568</c:v>
                </c:pt>
                <c:pt idx="3339">
                  <c:v>15.542837837837837</c:v>
                </c:pt>
                <c:pt idx="3340">
                  <c:v>15.673648648648648</c:v>
                </c:pt>
                <c:pt idx="3341">
                  <c:v>15.714594594594594</c:v>
                </c:pt>
                <c:pt idx="3342">
                  <c:v>15.664054054054056</c:v>
                </c:pt>
                <c:pt idx="3343">
                  <c:v>15.988783783783786</c:v>
                </c:pt>
                <c:pt idx="3344">
                  <c:v>15.643378378378378</c:v>
                </c:pt>
                <c:pt idx="3345">
                  <c:v>15.710810810810811</c:v>
                </c:pt>
                <c:pt idx="3346">
                  <c:v>15.885540540540541</c:v>
                </c:pt>
                <c:pt idx="3347">
                  <c:v>15.777567567567569</c:v>
                </c:pt>
                <c:pt idx="3348">
                  <c:v>15.955</c:v>
                </c:pt>
                <c:pt idx="3349">
                  <c:v>15.96054054054054</c:v>
                </c:pt>
                <c:pt idx="3350">
                  <c:v>15.814324324324325</c:v>
                </c:pt>
                <c:pt idx="3351">
                  <c:v>15.854594594594595</c:v>
                </c:pt>
                <c:pt idx="3352">
                  <c:v>15.473108108108107</c:v>
                </c:pt>
                <c:pt idx="3353">
                  <c:v>15.514594594594595</c:v>
                </c:pt>
                <c:pt idx="3354">
                  <c:v>15.647837837837839</c:v>
                </c:pt>
                <c:pt idx="3355">
                  <c:v>15.278783783783783</c:v>
                </c:pt>
                <c:pt idx="3356">
                  <c:v>15.429729729729729</c:v>
                </c:pt>
                <c:pt idx="3357">
                  <c:v>15.352162162162161</c:v>
                </c:pt>
                <c:pt idx="3358">
                  <c:v>15.044459459459459</c:v>
                </c:pt>
                <c:pt idx="3359">
                  <c:v>14.92310810810811</c:v>
                </c:pt>
                <c:pt idx="3360">
                  <c:v>14.660405405405404</c:v>
                </c:pt>
                <c:pt idx="3361">
                  <c:v>15.066081081081082</c:v>
                </c:pt>
                <c:pt idx="3362">
                  <c:v>14.659594594594594</c:v>
                </c:pt>
                <c:pt idx="3363">
                  <c:v>15.047567567567565</c:v>
                </c:pt>
                <c:pt idx="3364">
                  <c:v>14.743783783783785</c:v>
                </c:pt>
                <c:pt idx="3365">
                  <c:v>14.927837837837837</c:v>
                </c:pt>
                <c:pt idx="3366">
                  <c:v>14.872972972972972</c:v>
                </c:pt>
                <c:pt idx="3367">
                  <c:v>14.902567567567568</c:v>
                </c:pt>
                <c:pt idx="3368">
                  <c:v>14.780405405405405</c:v>
                </c:pt>
                <c:pt idx="3369">
                  <c:v>14.912432432432432</c:v>
                </c:pt>
                <c:pt idx="3370">
                  <c:v>14.939594594594595</c:v>
                </c:pt>
                <c:pt idx="3371">
                  <c:v>15.122162162162162</c:v>
                </c:pt>
                <c:pt idx="3372">
                  <c:v>15.117297297297297</c:v>
                </c:pt>
                <c:pt idx="3373">
                  <c:v>15.002567567567565</c:v>
                </c:pt>
                <c:pt idx="3374">
                  <c:v>15.03891891891892</c:v>
                </c:pt>
                <c:pt idx="3375">
                  <c:v>15.078108108108108</c:v>
                </c:pt>
                <c:pt idx="3376">
                  <c:v>14.884729729729731</c:v>
                </c:pt>
                <c:pt idx="3377">
                  <c:v>14.782837837837839</c:v>
                </c:pt>
                <c:pt idx="3378">
                  <c:v>14.543783783783784</c:v>
                </c:pt>
                <c:pt idx="3379">
                  <c:v>14.38972972972973</c:v>
                </c:pt>
                <c:pt idx="3380">
                  <c:v>14.849594594594596</c:v>
                </c:pt>
                <c:pt idx="3381">
                  <c:v>14.343783783783785</c:v>
                </c:pt>
                <c:pt idx="3382">
                  <c:v>14.05418918918919</c:v>
                </c:pt>
                <c:pt idx="3383">
                  <c:v>14.50081081081081</c:v>
                </c:pt>
                <c:pt idx="3384">
                  <c:v>14.255135135135136</c:v>
                </c:pt>
                <c:pt idx="3385">
                  <c:v>13.83310810810811</c:v>
                </c:pt>
                <c:pt idx="3386">
                  <c:v>14.04216216216216</c:v>
                </c:pt>
                <c:pt idx="3387">
                  <c:v>13.939054054054054</c:v>
                </c:pt>
                <c:pt idx="3388">
                  <c:v>13.786216216216216</c:v>
                </c:pt>
                <c:pt idx="3389">
                  <c:v>14.165405405405407</c:v>
                </c:pt>
                <c:pt idx="3390">
                  <c:v>14.050675675675677</c:v>
                </c:pt>
                <c:pt idx="3391">
                  <c:v>13.868783783783783</c:v>
                </c:pt>
                <c:pt idx="3392">
                  <c:v>14.040405405405407</c:v>
                </c:pt>
                <c:pt idx="3393">
                  <c:v>13.994864864864864</c:v>
                </c:pt>
                <c:pt idx="3394">
                  <c:v>14.04216216216216</c:v>
                </c:pt>
                <c:pt idx="3395">
                  <c:v>14.291756756756754</c:v>
                </c:pt>
                <c:pt idx="3396">
                  <c:v>14.061486486486485</c:v>
                </c:pt>
                <c:pt idx="3397">
                  <c:v>14.069054054054053</c:v>
                </c:pt>
                <c:pt idx="3398">
                  <c:v>14.442027027027027</c:v>
                </c:pt>
                <c:pt idx="3399">
                  <c:v>14.039594594594595</c:v>
                </c:pt>
                <c:pt idx="3400">
                  <c:v>14.120675675675676</c:v>
                </c:pt>
                <c:pt idx="3401">
                  <c:v>14.364864864864865</c:v>
                </c:pt>
                <c:pt idx="3402">
                  <c:v>14.146891891891888</c:v>
                </c:pt>
                <c:pt idx="3403">
                  <c:v>13.910135135135135</c:v>
                </c:pt>
                <c:pt idx="3404">
                  <c:v>14.109864864864866</c:v>
                </c:pt>
                <c:pt idx="3405">
                  <c:v>13.974324324324321</c:v>
                </c:pt>
                <c:pt idx="3406">
                  <c:v>13.799054054054052</c:v>
                </c:pt>
                <c:pt idx="3407">
                  <c:v>13.966891891891892</c:v>
                </c:pt>
                <c:pt idx="3408">
                  <c:v>13.737297297297296</c:v>
                </c:pt>
                <c:pt idx="3409">
                  <c:v>13.834594594594593</c:v>
                </c:pt>
                <c:pt idx="3410">
                  <c:v>13.604054054054055</c:v>
                </c:pt>
                <c:pt idx="3411">
                  <c:v>13.614459459459461</c:v>
                </c:pt>
                <c:pt idx="3412">
                  <c:v>13.622027027027029</c:v>
                </c:pt>
                <c:pt idx="3413">
                  <c:v>13.145256756756757</c:v>
                </c:pt>
                <c:pt idx="3414">
                  <c:v>13.562027027027026</c:v>
                </c:pt>
                <c:pt idx="3415">
                  <c:v>13.745810810810809</c:v>
                </c:pt>
                <c:pt idx="3416">
                  <c:v>13.567297297297296</c:v>
                </c:pt>
                <c:pt idx="3417">
                  <c:v>13.947837837837836</c:v>
                </c:pt>
                <c:pt idx="3418">
                  <c:v>13.659459459459461</c:v>
                </c:pt>
                <c:pt idx="3419">
                  <c:v>13.87945945945946</c:v>
                </c:pt>
                <c:pt idx="3420">
                  <c:v>13.717027027027026</c:v>
                </c:pt>
                <c:pt idx="3421">
                  <c:v>13.816621621621621</c:v>
                </c:pt>
                <c:pt idx="3422">
                  <c:v>14.029324324324325</c:v>
                </c:pt>
                <c:pt idx="3423">
                  <c:v>13.769864864864864</c:v>
                </c:pt>
                <c:pt idx="3424">
                  <c:v>14.193783783783784</c:v>
                </c:pt>
                <c:pt idx="3425">
                  <c:v>13.920270270270271</c:v>
                </c:pt>
                <c:pt idx="3426">
                  <c:v>13.333743243243241</c:v>
                </c:pt>
                <c:pt idx="3427">
                  <c:v>13.697702702702703</c:v>
                </c:pt>
                <c:pt idx="3428">
                  <c:v>13.613648648648653</c:v>
                </c:pt>
                <c:pt idx="3429">
                  <c:v>13.328027027027028</c:v>
                </c:pt>
                <c:pt idx="3430">
                  <c:v>12.929486486486486</c:v>
                </c:pt>
                <c:pt idx="3431">
                  <c:v>12.433905405405406</c:v>
                </c:pt>
                <c:pt idx="3432">
                  <c:v>12.462324324324324</c:v>
                </c:pt>
                <c:pt idx="3433">
                  <c:v>12.706864864864864</c:v>
                </c:pt>
                <c:pt idx="3434">
                  <c:v>12.405310810810809</c:v>
                </c:pt>
                <c:pt idx="3435">
                  <c:v>12.360878378378379</c:v>
                </c:pt>
                <c:pt idx="3436">
                  <c:v>12.17445945945946</c:v>
                </c:pt>
                <c:pt idx="3437">
                  <c:v>12.430256756756757</c:v>
                </c:pt>
                <c:pt idx="3438">
                  <c:v>12.236797297297297</c:v>
                </c:pt>
                <c:pt idx="3439">
                  <c:v>12.291932432432432</c:v>
                </c:pt>
                <c:pt idx="3440">
                  <c:v>11.837148648648647</c:v>
                </c:pt>
                <c:pt idx="3441">
                  <c:v>12.03541891891892</c:v>
                </c:pt>
                <c:pt idx="3442">
                  <c:v>12.390000000000002</c:v>
                </c:pt>
                <c:pt idx="3443">
                  <c:v>12.396148648648648</c:v>
                </c:pt>
                <c:pt idx="3444">
                  <c:v>12.432486486486486</c:v>
                </c:pt>
                <c:pt idx="3445">
                  <c:v>12.254891891891891</c:v>
                </c:pt>
                <c:pt idx="3446">
                  <c:v>12.044324324324325</c:v>
                </c:pt>
                <c:pt idx="3447">
                  <c:v>12.261999999999999</c:v>
                </c:pt>
                <c:pt idx="3448">
                  <c:v>12.153972972972973</c:v>
                </c:pt>
                <c:pt idx="3449">
                  <c:v>12.243756756756758</c:v>
                </c:pt>
                <c:pt idx="3450">
                  <c:v>12.518000000000001</c:v>
                </c:pt>
                <c:pt idx="3451">
                  <c:v>12.331662162162162</c:v>
                </c:pt>
                <c:pt idx="3452">
                  <c:v>13.061108108108108</c:v>
                </c:pt>
                <c:pt idx="3453">
                  <c:v>12.866918918918921</c:v>
                </c:pt>
                <c:pt idx="3454">
                  <c:v>12.519864864864866</c:v>
                </c:pt>
                <c:pt idx="3455">
                  <c:v>13.033945945945947</c:v>
                </c:pt>
                <c:pt idx="3456">
                  <c:v>12.807135135135134</c:v>
                </c:pt>
                <c:pt idx="3457">
                  <c:v>13.028743243243243</c:v>
                </c:pt>
                <c:pt idx="3458">
                  <c:v>13.129770270270269</c:v>
                </c:pt>
                <c:pt idx="3459">
                  <c:v>13.047905405405405</c:v>
                </c:pt>
                <c:pt idx="3460">
                  <c:v>12.872621621621622</c:v>
                </c:pt>
                <c:pt idx="3461">
                  <c:v>12.907013513513514</c:v>
                </c:pt>
                <c:pt idx="3462">
                  <c:v>13.282972972972972</c:v>
                </c:pt>
                <c:pt idx="3463">
                  <c:v>13.354675675675676</c:v>
                </c:pt>
                <c:pt idx="3464">
                  <c:v>13.089027027027026</c:v>
                </c:pt>
                <c:pt idx="3465">
                  <c:v>12.682770270270268</c:v>
                </c:pt>
                <c:pt idx="3466">
                  <c:v>12.735540540540541</c:v>
                </c:pt>
                <c:pt idx="3467">
                  <c:v>12.459202702702704</c:v>
                </c:pt>
                <c:pt idx="3468">
                  <c:v>11.696594594594597</c:v>
                </c:pt>
                <c:pt idx="3469">
                  <c:v>12.129297297297297</c:v>
                </c:pt>
                <c:pt idx="3470">
                  <c:v>11.562905405405404</c:v>
                </c:pt>
                <c:pt idx="3471">
                  <c:v>11.646891891891894</c:v>
                </c:pt>
                <c:pt idx="3472">
                  <c:v>11.542405405405406</c:v>
                </c:pt>
                <c:pt idx="3473">
                  <c:v>11.477216216216217</c:v>
                </c:pt>
                <c:pt idx="3474">
                  <c:v>12.012702702702702</c:v>
                </c:pt>
                <c:pt idx="3475">
                  <c:v>11.99035135135135</c:v>
                </c:pt>
                <c:pt idx="3476">
                  <c:v>11.496905405405403</c:v>
                </c:pt>
                <c:pt idx="3477">
                  <c:v>11.714675675675675</c:v>
                </c:pt>
                <c:pt idx="3478">
                  <c:v>11.827270270270269</c:v>
                </c:pt>
                <c:pt idx="3479">
                  <c:v>12.162432432432432</c:v>
                </c:pt>
                <c:pt idx="3480">
                  <c:v>11.943675675675674</c:v>
                </c:pt>
                <c:pt idx="3481">
                  <c:v>12.002635135135135</c:v>
                </c:pt>
                <c:pt idx="3482">
                  <c:v>12.002635135135135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32-46F5-94A0-B461F2C98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07392"/>
        <c:axId val="21309312"/>
      </c:scatterChart>
      <c:valAx>
        <c:axId val="21307392"/>
        <c:scaling>
          <c:orientation val="minMax"/>
          <c:max val="8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Wavelength,</a:t>
                </a:r>
                <a:r>
                  <a:rPr lang="en-US" baseline="0"/>
                  <a:t> nm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309312"/>
        <c:crosses val="autoZero"/>
        <c:crossBetween val="midCat"/>
        <c:majorUnit val="100"/>
        <c:minorUnit val="20"/>
      </c:valAx>
      <c:valAx>
        <c:axId val="2130931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Spectral brightness, </a:t>
                </a:r>
                <a:r>
                  <a:rPr lang="en-US" sz="1000" b="0" i="0" baseline="0" dirty="0" err="1">
                    <a:effectLst/>
                  </a:rPr>
                  <a:t>mW</a:t>
                </a:r>
                <a:r>
                  <a:rPr lang="en-US" sz="1000" b="0" i="0" baseline="0" dirty="0">
                    <a:effectLst/>
                  </a:rPr>
                  <a:t>/(mm</a:t>
                </a:r>
                <a:r>
                  <a:rPr lang="en-US" sz="1000" b="0" i="0" baseline="30000" dirty="0">
                    <a:effectLst/>
                  </a:rPr>
                  <a:t>2</a:t>
                </a:r>
                <a:r>
                  <a:rPr lang="en-US" sz="1000" b="0" i="0" baseline="0" dirty="0">
                    <a:effectLst/>
                  </a:rPr>
                  <a:t>·sr·nm)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785213616083997E-2"/>
              <c:y val="0.199288626739963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307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90545724350205"/>
          <c:y val="0.67864025299365738"/>
          <c:w val="0.13346882221738723"/>
          <c:h val="0.12992460033404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31839506861468E-2"/>
          <c:y val="6.6771823533901889E-2"/>
          <c:w val="0.89039362735081051"/>
          <c:h val="0.75447642696097639"/>
        </c:manualLayout>
      </c:layout>
      <c:scatterChart>
        <c:scatterStyle val="lineMarker"/>
        <c:varyColors val="0"/>
        <c:ser>
          <c:idx val="0"/>
          <c:order val="0"/>
          <c:tx>
            <c:v>XWS-65 UV</c:v>
          </c:tx>
          <c:spPr>
            <a:ln w="12700" cap="rnd">
              <a:solidFill>
                <a:srgbClr val="322EDA"/>
              </a:solidFill>
              <a:round/>
            </a:ln>
            <a:effectLst/>
          </c:spPr>
          <c:marker>
            <c:symbol val="none"/>
          </c:marker>
          <c:xVal>
            <c:numRef>
              <c:f>'XWS-X + 65'!$O$3:$O$3485</c:f>
              <c:numCache>
                <c:formatCode>0</c:formatCode>
                <c:ptCount val="3483"/>
                <c:pt idx="0">
                  <c:v>166.18</c:v>
                </c:pt>
                <c:pt idx="1">
                  <c:v>167.25800000000001</c:v>
                </c:pt>
                <c:pt idx="2">
                  <c:v>168.066</c:v>
                </c:pt>
                <c:pt idx="3">
                  <c:v>169.14400000000001</c:v>
                </c:pt>
                <c:pt idx="4">
                  <c:v>169.68299999999999</c:v>
                </c:pt>
                <c:pt idx="5">
                  <c:v>169.952</c:v>
                </c:pt>
                <c:pt idx="6">
                  <c:v>170.49100000000001</c:v>
                </c:pt>
                <c:pt idx="7">
                  <c:v>170.761</c:v>
                </c:pt>
                <c:pt idx="8">
                  <c:v>171.29900000000001</c:v>
                </c:pt>
                <c:pt idx="9">
                  <c:v>172.108</c:v>
                </c:pt>
                <c:pt idx="10">
                  <c:v>172.916</c:v>
                </c:pt>
                <c:pt idx="11">
                  <c:v>173.72399999999999</c:v>
                </c:pt>
                <c:pt idx="12">
                  <c:v>173.99299999999999</c:v>
                </c:pt>
                <c:pt idx="13">
                  <c:v>174.26300000000001</c:v>
                </c:pt>
                <c:pt idx="14">
                  <c:v>174.53200000000001</c:v>
                </c:pt>
                <c:pt idx="15">
                  <c:v>174.80099999999999</c:v>
                </c:pt>
                <c:pt idx="16">
                  <c:v>175.071</c:v>
                </c:pt>
                <c:pt idx="17">
                  <c:v>175.34</c:v>
                </c:pt>
                <c:pt idx="18">
                  <c:v>175.60900000000001</c:v>
                </c:pt>
                <c:pt idx="19">
                  <c:v>175.87899999999999</c:v>
                </c:pt>
                <c:pt idx="20">
                  <c:v>176.148</c:v>
                </c:pt>
                <c:pt idx="21">
                  <c:v>176.417</c:v>
                </c:pt>
                <c:pt idx="22">
                  <c:v>176.68700000000001</c:v>
                </c:pt>
                <c:pt idx="23">
                  <c:v>176.95599999999999</c:v>
                </c:pt>
                <c:pt idx="24">
                  <c:v>177.22499999999999</c:v>
                </c:pt>
                <c:pt idx="25">
                  <c:v>177.495</c:v>
                </c:pt>
                <c:pt idx="26">
                  <c:v>177.76400000000001</c:v>
                </c:pt>
                <c:pt idx="27">
                  <c:v>178.03299999999999</c:v>
                </c:pt>
                <c:pt idx="28">
                  <c:v>178.303</c:v>
                </c:pt>
                <c:pt idx="29">
                  <c:v>178.572</c:v>
                </c:pt>
                <c:pt idx="30">
                  <c:v>178.84100000000001</c:v>
                </c:pt>
                <c:pt idx="31">
                  <c:v>179.11</c:v>
                </c:pt>
                <c:pt idx="32">
                  <c:v>179.38</c:v>
                </c:pt>
                <c:pt idx="33">
                  <c:v>179.649</c:v>
                </c:pt>
                <c:pt idx="34">
                  <c:v>179.91800000000001</c:v>
                </c:pt>
                <c:pt idx="35">
                  <c:v>180.18799999999999</c:v>
                </c:pt>
                <c:pt idx="36">
                  <c:v>180.45699999999999</c:v>
                </c:pt>
                <c:pt idx="37">
                  <c:v>180.726</c:v>
                </c:pt>
                <c:pt idx="38">
                  <c:v>180.995</c:v>
                </c:pt>
                <c:pt idx="39">
                  <c:v>181.26499999999999</c:v>
                </c:pt>
                <c:pt idx="40">
                  <c:v>181.53399999999999</c:v>
                </c:pt>
                <c:pt idx="41">
                  <c:v>181.803</c:v>
                </c:pt>
                <c:pt idx="42">
                  <c:v>182.072</c:v>
                </c:pt>
                <c:pt idx="43">
                  <c:v>182.34100000000001</c:v>
                </c:pt>
                <c:pt idx="44">
                  <c:v>182.61099999999999</c:v>
                </c:pt>
                <c:pt idx="45">
                  <c:v>182.88</c:v>
                </c:pt>
                <c:pt idx="46">
                  <c:v>183.149</c:v>
                </c:pt>
                <c:pt idx="47">
                  <c:v>183.41800000000001</c:v>
                </c:pt>
                <c:pt idx="48">
                  <c:v>183.68799999999999</c:v>
                </c:pt>
                <c:pt idx="49">
                  <c:v>183.95699999999999</c:v>
                </c:pt>
                <c:pt idx="50">
                  <c:v>184.226</c:v>
                </c:pt>
                <c:pt idx="51">
                  <c:v>184.495</c:v>
                </c:pt>
                <c:pt idx="52">
                  <c:v>184.76400000000001</c:v>
                </c:pt>
                <c:pt idx="53">
                  <c:v>185.03299999999999</c:v>
                </c:pt>
                <c:pt idx="54">
                  <c:v>185.303</c:v>
                </c:pt>
                <c:pt idx="55">
                  <c:v>185.572</c:v>
                </c:pt>
                <c:pt idx="56">
                  <c:v>185.84100000000001</c:v>
                </c:pt>
                <c:pt idx="57">
                  <c:v>186.11</c:v>
                </c:pt>
                <c:pt idx="58">
                  <c:v>186.37899999999999</c:v>
                </c:pt>
                <c:pt idx="59">
                  <c:v>186.648</c:v>
                </c:pt>
                <c:pt idx="60">
                  <c:v>186.91800000000001</c:v>
                </c:pt>
                <c:pt idx="61">
                  <c:v>187.18700000000001</c:v>
                </c:pt>
                <c:pt idx="62">
                  <c:v>187.45599999999999</c:v>
                </c:pt>
                <c:pt idx="63">
                  <c:v>187.72499999999999</c:v>
                </c:pt>
                <c:pt idx="64">
                  <c:v>187.994</c:v>
                </c:pt>
                <c:pt idx="65">
                  <c:v>188.26300000000001</c:v>
                </c:pt>
                <c:pt idx="66">
                  <c:v>188.53200000000001</c:v>
                </c:pt>
                <c:pt idx="67">
                  <c:v>188.80099999999999</c:v>
                </c:pt>
                <c:pt idx="68">
                  <c:v>189.071</c:v>
                </c:pt>
                <c:pt idx="69">
                  <c:v>189.34</c:v>
                </c:pt>
                <c:pt idx="70">
                  <c:v>189.60900000000001</c:v>
                </c:pt>
                <c:pt idx="71">
                  <c:v>189.87799999999999</c:v>
                </c:pt>
                <c:pt idx="72">
                  <c:v>190.14699999999999</c:v>
                </c:pt>
                <c:pt idx="73">
                  <c:v>190.416</c:v>
                </c:pt>
                <c:pt idx="74">
                  <c:v>190.685</c:v>
                </c:pt>
                <c:pt idx="75">
                  <c:v>190.95400000000001</c:v>
                </c:pt>
                <c:pt idx="76">
                  <c:v>191.22300000000001</c:v>
                </c:pt>
                <c:pt idx="77">
                  <c:v>191.49199999999999</c:v>
                </c:pt>
                <c:pt idx="78">
                  <c:v>191.761</c:v>
                </c:pt>
                <c:pt idx="79">
                  <c:v>192.03</c:v>
                </c:pt>
                <c:pt idx="80">
                  <c:v>192.29900000000001</c:v>
                </c:pt>
                <c:pt idx="81">
                  <c:v>192.56800000000001</c:v>
                </c:pt>
                <c:pt idx="82">
                  <c:v>192.83799999999999</c:v>
                </c:pt>
                <c:pt idx="83">
                  <c:v>193.107</c:v>
                </c:pt>
                <c:pt idx="84">
                  <c:v>193.376</c:v>
                </c:pt>
                <c:pt idx="85">
                  <c:v>193.64500000000001</c:v>
                </c:pt>
                <c:pt idx="86">
                  <c:v>193.91399999999999</c:v>
                </c:pt>
                <c:pt idx="87">
                  <c:v>194.18299999999999</c:v>
                </c:pt>
                <c:pt idx="88">
                  <c:v>194.452</c:v>
                </c:pt>
                <c:pt idx="89">
                  <c:v>194.721</c:v>
                </c:pt>
                <c:pt idx="90">
                  <c:v>194.99</c:v>
                </c:pt>
                <c:pt idx="91">
                  <c:v>195.25899999999999</c:v>
                </c:pt>
                <c:pt idx="92">
                  <c:v>195.52799999999999</c:v>
                </c:pt>
                <c:pt idx="93">
                  <c:v>195.797</c:v>
                </c:pt>
                <c:pt idx="94">
                  <c:v>196.066</c:v>
                </c:pt>
                <c:pt idx="95">
                  <c:v>196.33500000000001</c:v>
                </c:pt>
                <c:pt idx="96">
                  <c:v>196.60400000000001</c:v>
                </c:pt>
                <c:pt idx="97">
                  <c:v>196.87299999999999</c:v>
                </c:pt>
                <c:pt idx="98">
                  <c:v>197.142</c:v>
                </c:pt>
                <c:pt idx="99">
                  <c:v>197.41</c:v>
                </c:pt>
                <c:pt idx="100">
                  <c:v>197.679</c:v>
                </c:pt>
                <c:pt idx="101">
                  <c:v>197.94800000000001</c:v>
                </c:pt>
                <c:pt idx="102">
                  <c:v>198.21700000000001</c:v>
                </c:pt>
                <c:pt idx="103">
                  <c:v>198.48599999999999</c:v>
                </c:pt>
                <c:pt idx="104">
                  <c:v>198.755</c:v>
                </c:pt>
                <c:pt idx="105">
                  <c:v>199.024</c:v>
                </c:pt>
                <c:pt idx="106">
                  <c:v>199.29300000000001</c:v>
                </c:pt>
                <c:pt idx="107">
                  <c:v>199.56200000000001</c:v>
                </c:pt>
                <c:pt idx="108">
                  <c:v>199.83099999999999</c:v>
                </c:pt>
                <c:pt idx="109">
                  <c:v>200.1</c:v>
                </c:pt>
                <c:pt idx="110">
                  <c:v>200.369</c:v>
                </c:pt>
                <c:pt idx="111">
                  <c:v>200.63800000000001</c:v>
                </c:pt>
                <c:pt idx="112">
                  <c:v>200.90700000000001</c:v>
                </c:pt>
                <c:pt idx="113">
                  <c:v>201.17500000000001</c:v>
                </c:pt>
                <c:pt idx="114">
                  <c:v>201.44399999999999</c:v>
                </c:pt>
                <c:pt idx="115">
                  <c:v>201.71299999999999</c:v>
                </c:pt>
                <c:pt idx="116">
                  <c:v>201.982</c:v>
                </c:pt>
                <c:pt idx="117">
                  <c:v>202.251</c:v>
                </c:pt>
                <c:pt idx="118">
                  <c:v>202.52</c:v>
                </c:pt>
                <c:pt idx="119">
                  <c:v>202.78899999999999</c:v>
                </c:pt>
                <c:pt idx="120">
                  <c:v>203.05799999999999</c:v>
                </c:pt>
                <c:pt idx="121">
                  <c:v>203.32599999999999</c:v>
                </c:pt>
                <c:pt idx="122">
                  <c:v>203.595</c:v>
                </c:pt>
                <c:pt idx="123">
                  <c:v>203.864</c:v>
                </c:pt>
                <c:pt idx="124">
                  <c:v>204.13300000000001</c:v>
                </c:pt>
                <c:pt idx="125">
                  <c:v>204.40199999999999</c:v>
                </c:pt>
                <c:pt idx="126">
                  <c:v>204.67099999999999</c:v>
                </c:pt>
                <c:pt idx="127">
                  <c:v>204.93899999999999</c:v>
                </c:pt>
                <c:pt idx="128">
                  <c:v>205.208</c:v>
                </c:pt>
                <c:pt idx="129">
                  <c:v>205.477</c:v>
                </c:pt>
                <c:pt idx="130">
                  <c:v>205.74600000000001</c:v>
                </c:pt>
                <c:pt idx="131">
                  <c:v>206.01499999999999</c:v>
                </c:pt>
                <c:pt idx="132">
                  <c:v>206.28399999999999</c:v>
                </c:pt>
                <c:pt idx="133">
                  <c:v>206.55199999999999</c:v>
                </c:pt>
                <c:pt idx="134">
                  <c:v>206.821</c:v>
                </c:pt>
                <c:pt idx="135">
                  <c:v>207.09</c:v>
                </c:pt>
                <c:pt idx="136">
                  <c:v>207.35900000000001</c:v>
                </c:pt>
                <c:pt idx="137">
                  <c:v>207.62700000000001</c:v>
                </c:pt>
                <c:pt idx="138">
                  <c:v>207.89599999999999</c:v>
                </c:pt>
                <c:pt idx="139">
                  <c:v>208.16499999999999</c:v>
                </c:pt>
                <c:pt idx="140">
                  <c:v>208.434</c:v>
                </c:pt>
                <c:pt idx="141">
                  <c:v>208.703</c:v>
                </c:pt>
                <c:pt idx="142">
                  <c:v>208.971</c:v>
                </c:pt>
                <c:pt idx="143">
                  <c:v>209.24</c:v>
                </c:pt>
                <c:pt idx="144">
                  <c:v>209.50899999999999</c:v>
                </c:pt>
                <c:pt idx="145">
                  <c:v>209.77799999999999</c:v>
                </c:pt>
                <c:pt idx="146">
                  <c:v>210.04599999999999</c:v>
                </c:pt>
                <c:pt idx="147">
                  <c:v>210.315</c:v>
                </c:pt>
                <c:pt idx="148">
                  <c:v>210.584</c:v>
                </c:pt>
                <c:pt idx="149">
                  <c:v>210.852</c:v>
                </c:pt>
                <c:pt idx="150">
                  <c:v>211.12100000000001</c:v>
                </c:pt>
                <c:pt idx="151">
                  <c:v>211.39</c:v>
                </c:pt>
                <c:pt idx="152">
                  <c:v>211.65899999999999</c:v>
                </c:pt>
                <c:pt idx="153">
                  <c:v>211.92699999999999</c:v>
                </c:pt>
                <c:pt idx="154">
                  <c:v>212.196</c:v>
                </c:pt>
                <c:pt idx="155">
                  <c:v>212.465</c:v>
                </c:pt>
                <c:pt idx="156">
                  <c:v>212.733</c:v>
                </c:pt>
                <c:pt idx="157">
                  <c:v>213.00200000000001</c:v>
                </c:pt>
                <c:pt idx="158">
                  <c:v>213.27099999999999</c:v>
                </c:pt>
                <c:pt idx="159">
                  <c:v>213.53899999999999</c:v>
                </c:pt>
                <c:pt idx="160">
                  <c:v>213.80799999999999</c:v>
                </c:pt>
                <c:pt idx="161">
                  <c:v>214.077</c:v>
                </c:pt>
                <c:pt idx="162">
                  <c:v>214.345</c:v>
                </c:pt>
                <c:pt idx="163">
                  <c:v>214.614</c:v>
                </c:pt>
                <c:pt idx="164">
                  <c:v>214.88300000000001</c:v>
                </c:pt>
                <c:pt idx="165">
                  <c:v>215.15100000000001</c:v>
                </c:pt>
                <c:pt idx="166">
                  <c:v>215.42</c:v>
                </c:pt>
                <c:pt idx="167">
                  <c:v>215.68899999999999</c:v>
                </c:pt>
                <c:pt idx="168">
                  <c:v>215.95699999999999</c:v>
                </c:pt>
                <c:pt idx="169">
                  <c:v>216.226</c:v>
                </c:pt>
                <c:pt idx="170">
                  <c:v>216.495</c:v>
                </c:pt>
                <c:pt idx="171">
                  <c:v>216.76300000000001</c:v>
                </c:pt>
                <c:pt idx="172">
                  <c:v>217.03200000000001</c:v>
                </c:pt>
                <c:pt idx="173">
                  <c:v>217.3</c:v>
                </c:pt>
                <c:pt idx="174">
                  <c:v>217.56899999999999</c:v>
                </c:pt>
                <c:pt idx="175">
                  <c:v>217.83799999999999</c:v>
                </c:pt>
                <c:pt idx="176">
                  <c:v>218.10599999999999</c:v>
                </c:pt>
                <c:pt idx="177">
                  <c:v>218.375</c:v>
                </c:pt>
                <c:pt idx="178">
                  <c:v>218.643</c:v>
                </c:pt>
                <c:pt idx="179">
                  <c:v>218.91200000000001</c:v>
                </c:pt>
                <c:pt idx="180">
                  <c:v>219.18100000000001</c:v>
                </c:pt>
                <c:pt idx="181">
                  <c:v>219.44900000000001</c:v>
                </c:pt>
                <c:pt idx="182">
                  <c:v>219.71799999999999</c:v>
                </c:pt>
                <c:pt idx="183">
                  <c:v>219.98599999999999</c:v>
                </c:pt>
                <c:pt idx="184">
                  <c:v>220.255</c:v>
                </c:pt>
                <c:pt idx="185">
                  <c:v>220.523</c:v>
                </c:pt>
                <c:pt idx="186">
                  <c:v>220.792</c:v>
                </c:pt>
                <c:pt idx="187">
                  <c:v>221.06100000000001</c:v>
                </c:pt>
                <c:pt idx="188">
                  <c:v>221.32900000000001</c:v>
                </c:pt>
                <c:pt idx="189">
                  <c:v>221.59800000000001</c:v>
                </c:pt>
                <c:pt idx="190">
                  <c:v>221.86600000000001</c:v>
                </c:pt>
                <c:pt idx="191">
                  <c:v>222.13499999999999</c:v>
                </c:pt>
                <c:pt idx="192">
                  <c:v>222.40299999999999</c:v>
                </c:pt>
                <c:pt idx="193">
                  <c:v>222.672</c:v>
                </c:pt>
                <c:pt idx="194">
                  <c:v>222.94</c:v>
                </c:pt>
                <c:pt idx="195">
                  <c:v>223.209</c:v>
                </c:pt>
                <c:pt idx="196">
                  <c:v>223.477</c:v>
                </c:pt>
                <c:pt idx="197">
                  <c:v>223.74600000000001</c:v>
                </c:pt>
                <c:pt idx="198">
                  <c:v>224.01400000000001</c:v>
                </c:pt>
                <c:pt idx="199">
                  <c:v>224.28299999999999</c:v>
                </c:pt>
                <c:pt idx="200">
                  <c:v>224.55099999999999</c:v>
                </c:pt>
                <c:pt idx="201">
                  <c:v>224.82</c:v>
                </c:pt>
                <c:pt idx="202">
                  <c:v>225.08799999999999</c:v>
                </c:pt>
                <c:pt idx="203">
                  <c:v>225.357</c:v>
                </c:pt>
                <c:pt idx="204">
                  <c:v>225.625</c:v>
                </c:pt>
                <c:pt idx="205">
                  <c:v>225.89400000000001</c:v>
                </c:pt>
                <c:pt idx="206">
                  <c:v>226.16200000000001</c:v>
                </c:pt>
                <c:pt idx="207">
                  <c:v>226.43</c:v>
                </c:pt>
                <c:pt idx="208">
                  <c:v>226.69900000000001</c:v>
                </c:pt>
                <c:pt idx="209">
                  <c:v>226.96700000000001</c:v>
                </c:pt>
                <c:pt idx="210">
                  <c:v>227.23599999999999</c:v>
                </c:pt>
                <c:pt idx="211">
                  <c:v>227.50399999999999</c:v>
                </c:pt>
                <c:pt idx="212">
                  <c:v>227.773</c:v>
                </c:pt>
                <c:pt idx="213">
                  <c:v>228.041</c:v>
                </c:pt>
                <c:pt idx="214">
                  <c:v>228.309</c:v>
                </c:pt>
                <c:pt idx="215">
                  <c:v>228.578</c:v>
                </c:pt>
                <c:pt idx="216">
                  <c:v>228.846</c:v>
                </c:pt>
                <c:pt idx="217">
                  <c:v>229.11500000000001</c:v>
                </c:pt>
                <c:pt idx="218">
                  <c:v>229.38300000000001</c:v>
                </c:pt>
                <c:pt idx="219">
                  <c:v>229.65199999999999</c:v>
                </c:pt>
                <c:pt idx="220">
                  <c:v>229.92</c:v>
                </c:pt>
                <c:pt idx="221">
                  <c:v>230.18799999999999</c:v>
                </c:pt>
                <c:pt idx="222">
                  <c:v>230.45699999999999</c:v>
                </c:pt>
                <c:pt idx="223">
                  <c:v>230.72499999999999</c:v>
                </c:pt>
                <c:pt idx="224">
                  <c:v>230.99299999999999</c:v>
                </c:pt>
                <c:pt idx="225">
                  <c:v>231.262</c:v>
                </c:pt>
                <c:pt idx="226">
                  <c:v>231.53</c:v>
                </c:pt>
                <c:pt idx="227">
                  <c:v>231.798</c:v>
                </c:pt>
                <c:pt idx="228">
                  <c:v>232.06700000000001</c:v>
                </c:pt>
                <c:pt idx="229">
                  <c:v>232.33500000000001</c:v>
                </c:pt>
                <c:pt idx="230">
                  <c:v>232.60400000000001</c:v>
                </c:pt>
                <c:pt idx="231">
                  <c:v>232.87200000000001</c:v>
                </c:pt>
                <c:pt idx="232">
                  <c:v>233.14</c:v>
                </c:pt>
                <c:pt idx="233">
                  <c:v>233.40899999999999</c:v>
                </c:pt>
                <c:pt idx="234">
                  <c:v>233.67699999999999</c:v>
                </c:pt>
                <c:pt idx="235">
                  <c:v>233.94499999999999</c:v>
                </c:pt>
                <c:pt idx="236">
                  <c:v>234.21299999999999</c:v>
                </c:pt>
                <c:pt idx="237">
                  <c:v>234.482</c:v>
                </c:pt>
                <c:pt idx="238">
                  <c:v>234.75</c:v>
                </c:pt>
                <c:pt idx="239">
                  <c:v>235.018</c:v>
                </c:pt>
                <c:pt idx="240">
                  <c:v>235.28700000000001</c:v>
                </c:pt>
                <c:pt idx="241">
                  <c:v>235.55500000000001</c:v>
                </c:pt>
                <c:pt idx="242">
                  <c:v>235.82300000000001</c:v>
                </c:pt>
                <c:pt idx="243">
                  <c:v>236.09200000000001</c:v>
                </c:pt>
                <c:pt idx="244">
                  <c:v>236.36</c:v>
                </c:pt>
                <c:pt idx="245">
                  <c:v>236.62799999999999</c:v>
                </c:pt>
                <c:pt idx="246">
                  <c:v>236.89599999999999</c:v>
                </c:pt>
                <c:pt idx="247">
                  <c:v>237.16499999999999</c:v>
                </c:pt>
                <c:pt idx="248">
                  <c:v>237.43299999999999</c:v>
                </c:pt>
                <c:pt idx="249">
                  <c:v>237.70099999999999</c:v>
                </c:pt>
                <c:pt idx="250">
                  <c:v>237.96899999999999</c:v>
                </c:pt>
                <c:pt idx="251">
                  <c:v>238.238</c:v>
                </c:pt>
                <c:pt idx="252">
                  <c:v>238.506</c:v>
                </c:pt>
                <c:pt idx="253">
                  <c:v>238.774</c:v>
                </c:pt>
                <c:pt idx="254">
                  <c:v>239.042</c:v>
                </c:pt>
                <c:pt idx="255">
                  <c:v>239.31100000000001</c:v>
                </c:pt>
                <c:pt idx="256">
                  <c:v>239.57900000000001</c:v>
                </c:pt>
                <c:pt idx="257">
                  <c:v>239.84700000000001</c:v>
                </c:pt>
                <c:pt idx="258">
                  <c:v>240.11500000000001</c:v>
                </c:pt>
                <c:pt idx="259">
                  <c:v>240.38300000000001</c:v>
                </c:pt>
                <c:pt idx="260">
                  <c:v>240.65199999999999</c:v>
                </c:pt>
                <c:pt idx="261">
                  <c:v>240.92</c:v>
                </c:pt>
                <c:pt idx="262">
                  <c:v>241.18799999999999</c:v>
                </c:pt>
                <c:pt idx="263">
                  <c:v>241.45599999999999</c:v>
                </c:pt>
                <c:pt idx="264">
                  <c:v>241.72399999999999</c:v>
                </c:pt>
                <c:pt idx="265">
                  <c:v>241.99299999999999</c:v>
                </c:pt>
                <c:pt idx="266">
                  <c:v>242.261</c:v>
                </c:pt>
                <c:pt idx="267">
                  <c:v>242.529</c:v>
                </c:pt>
                <c:pt idx="268">
                  <c:v>242.797</c:v>
                </c:pt>
                <c:pt idx="269">
                  <c:v>243.065</c:v>
                </c:pt>
                <c:pt idx="270">
                  <c:v>243.333</c:v>
                </c:pt>
                <c:pt idx="271">
                  <c:v>243.602</c:v>
                </c:pt>
                <c:pt idx="272">
                  <c:v>243.87</c:v>
                </c:pt>
                <c:pt idx="273">
                  <c:v>244.13800000000001</c:v>
                </c:pt>
                <c:pt idx="274">
                  <c:v>244.40600000000001</c:v>
                </c:pt>
                <c:pt idx="275">
                  <c:v>244.67400000000001</c:v>
                </c:pt>
                <c:pt idx="276">
                  <c:v>244.94200000000001</c:v>
                </c:pt>
                <c:pt idx="277">
                  <c:v>245.21</c:v>
                </c:pt>
                <c:pt idx="278">
                  <c:v>245.47800000000001</c:v>
                </c:pt>
                <c:pt idx="279">
                  <c:v>245.74700000000001</c:v>
                </c:pt>
                <c:pt idx="280">
                  <c:v>246.01499999999999</c:v>
                </c:pt>
                <c:pt idx="281">
                  <c:v>246.28299999999999</c:v>
                </c:pt>
                <c:pt idx="282">
                  <c:v>246.55099999999999</c:v>
                </c:pt>
                <c:pt idx="283">
                  <c:v>246.81899999999999</c:v>
                </c:pt>
                <c:pt idx="284">
                  <c:v>247.08699999999999</c:v>
                </c:pt>
                <c:pt idx="285">
                  <c:v>247.35499999999999</c:v>
                </c:pt>
                <c:pt idx="286">
                  <c:v>247.62299999999999</c:v>
                </c:pt>
                <c:pt idx="287">
                  <c:v>247.89099999999999</c:v>
                </c:pt>
                <c:pt idx="288">
                  <c:v>248.15899999999999</c:v>
                </c:pt>
                <c:pt idx="289">
                  <c:v>248.42699999999999</c:v>
                </c:pt>
                <c:pt idx="290">
                  <c:v>248.69499999999999</c:v>
                </c:pt>
                <c:pt idx="291">
                  <c:v>248.964</c:v>
                </c:pt>
                <c:pt idx="292">
                  <c:v>249.232</c:v>
                </c:pt>
                <c:pt idx="293">
                  <c:v>249.5</c:v>
                </c:pt>
                <c:pt idx="294">
                  <c:v>249.768</c:v>
                </c:pt>
                <c:pt idx="295">
                  <c:v>250.036</c:v>
                </c:pt>
                <c:pt idx="296">
                  <c:v>250.304</c:v>
                </c:pt>
                <c:pt idx="297">
                  <c:v>250.572</c:v>
                </c:pt>
                <c:pt idx="298">
                  <c:v>250.84</c:v>
                </c:pt>
                <c:pt idx="299">
                  <c:v>251.108</c:v>
                </c:pt>
                <c:pt idx="300">
                  <c:v>251.376</c:v>
                </c:pt>
                <c:pt idx="301">
                  <c:v>251.64400000000001</c:v>
                </c:pt>
                <c:pt idx="302">
                  <c:v>251.91200000000001</c:v>
                </c:pt>
                <c:pt idx="303">
                  <c:v>252.18</c:v>
                </c:pt>
                <c:pt idx="304">
                  <c:v>252.44800000000001</c:v>
                </c:pt>
                <c:pt idx="305">
                  <c:v>252.71600000000001</c:v>
                </c:pt>
                <c:pt idx="306">
                  <c:v>252.98400000000001</c:v>
                </c:pt>
                <c:pt idx="307">
                  <c:v>253.25200000000001</c:v>
                </c:pt>
                <c:pt idx="308">
                  <c:v>253.52</c:v>
                </c:pt>
                <c:pt idx="309">
                  <c:v>253.78800000000001</c:v>
                </c:pt>
                <c:pt idx="310">
                  <c:v>254.05600000000001</c:v>
                </c:pt>
                <c:pt idx="311">
                  <c:v>254.32400000000001</c:v>
                </c:pt>
                <c:pt idx="312">
                  <c:v>254.59200000000001</c:v>
                </c:pt>
                <c:pt idx="313">
                  <c:v>254.86</c:v>
                </c:pt>
                <c:pt idx="314">
                  <c:v>255.12799999999999</c:v>
                </c:pt>
                <c:pt idx="315">
                  <c:v>255.39500000000001</c:v>
                </c:pt>
                <c:pt idx="316">
                  <c:v>255.66300000000001</c:v>
                </c:pt>
                <c:pt idx="317">
                  <c:v>255.93100000000001</c:v>
                </c:pt>
                <c:pt idx="318">
                  <c:v>256.19900000000001</c:v>
                </c:pt>
                <c:pt idx="319">
                  <c:v>256.46699999999998</c:v>
                </c:pt>
                <c:pt idx="320">
                  <c:v>256.73500000000001</c:v>
                </c:pt>
                <c:pt idx="321">
                  <c:v>257.00299999999999</c:v>
                </c:pt>
                <c:pt idx="322">
                  <c:v>257.27099999999996</c:v>
                </c:pt>
                <c:pt idx="323">
                  <c:v>257.53899999999999</c:v>
                </c:pt>
                <c:pt idx="324">
                  <c:v>257.80700000000002</c:v>
                </c:pt>
                <c:pt idx="325">
                  <c:v>258.07499999999999</c:v>
                </c:pt>
                <c:pt idx="326">
                  <c:v>258.34299999999996</c:v>
                </c:pt>
                <c:pt idx="327">
                  <c:v>258.61</c:v>
                </c:pt>
                <c:pt idx="328">
                  <c:v>258.87799999999999</c:v>
                </c:pt>
                <c:pt idx="329">
                  <c:v>259.14599999999996</c:v>
                </c:pt>
                <c:pt idx="330">
                  <c:v>259.41399999999999</c:v>
                </c:pt>
                <c:pt idx="331">
                  <c:v>259.68200000000002</c:v>
                </c:pt>
                <c:pt idx="332">
                  <c:v>259.95</c:v>
                </c:pt>
                <c:pt idx="333">
                  <c:v>260.21799999999996</c:v>
                </c:pt>
                <c:pt idx="334">
                  <c:v>260.48500000000001</c:v>
                </c:pt>
                <c:pt idx="335">
                  <c:v>260.75299999999999</c:v>
                </c:pt>
                <c:pt idx="336">
                  <c:v>261.02100000000002</c:v>
                </c:pt>
                <c:pt idx="337">
                  <c:v>261.28899999999999</c:v>
                </c:pt>
                <c:pt idx="338">
                  <c:v>261.55700000000002</c:v>
                </c:pt>
                <c:pt idx="339">
                  <c:v>261.82499999999999</c:v>
                </c:pt>
                <c:pt idx="340">
                  <c:v>262.09300000000002</c:v>
                </c:pt>
                <c:pt idx="341">
                  <c:v>262.36</c:v>
                </c:pt>
                <c:pt idx="342">
                  <c:v>262.62799999999999</c:v>
                </c:pt>
                <c:pt idx="343">
                  <c:v>262.89600000000002</c:v>
                </c:pt>
                <c:pt idx="344">
                  <c:v>263.16399999999999</c:v>
                </c:pt>
                <c:pt idx="345">
                  <c:v>263.43200000000002</c:v>
                </c:pt>
                <c:pt idx="346">
                  <c:v>263.69900000000001</c:v>
                </c:pt>
                <c:pt idx="347">
                  <c:v>263.96699999999998</c:v>
                </c:pt>
                <c:pt idx="348">
                  <c:v>264.23500000000001</c:v>
                </c:pt>
                <c:pt idx="349">
                  <c:v>264.50299999999999</c:v>
                </c:pt>
                <c:pt idx="350">
                  <c:v>264.77</c:v>
                </c:pt>
                <c:pt idx="351">
                  <c:v>265.03800000000001</c:v>
                </c:pt>
                <c:pt idx="352">
                  <c:v>265.30599999999998</c:v>
                </c:pt>
                <c:pt idx="353">
                  <c:v>265.57400000000001</c:v>
                </c:pt>
                <c:pt idx="354">
                  <c:v>265.84199999999998</c:v>
                </c:pt>
                <c:pt idx="355">
                  <c:v>266.10899999999998</c:v>
                </c:pt>
                <c:pt idx="356">
                  <c:v>266.37700000000001</c:v>
                </c:pt>
                <c:pt idx="357">
                  <c:v>266.64499999999998</c:v>
                </c:pt>
                <c:pt idx="358">
                  <c:v>266.91300000000001</c:v>
                </c:pt>
                <c:pt idx="359">
                  <c:v>267.18</c:v>
                </c:pt>
                <c:pt idx="360">
                  <c:v>267.44799999999998</c:v>
                </c:pt>
                <c:pt idx="361">
                  <c:v>267.71600000000001</c:v>
                </c:pt>
                <c:pt idx="362">
                  <c:v>267.983</c:v>
                </c:pt>
                <c:pt idx="363">
                  <c:v>268.25099999999998</c:v>
                </c:pt>
                <c:pt idx="364">
                  <c:v>268.51900000000001</c:v>
                </c:pt>
                <c:pt idx="365">
                  <c:v>268.78699999999998</c:v>
                </c:pt>
                <c:pt idx="366">
                  <c:v>269.05399999999997</c:v>
                </c:pt>
                <c:pt idx="367">
                  <c:v>269.322</c:v>
                </c:pt>
                <c:pt idx="368">
                  <c:v>269.58999999999997</c:v>
                </c:pt>
                <c:pt idx="369">
                  <c:v>269.85700000000003</c:v>
                </c:pt>
                <c:pt idx="370">
                  <c:v>270.125</c:v>
                </c:pt>
                <c:pt idx="371">
                  <c:v>270.39299999999997</c:v>
                </c:pt>
                <c:pt idx="372">
                  <c:v>270.66000000000003</c:v>
                </c:pt>
                <c:pt idx="373">
                  <c:v>270.928</c:v>
                </c:pt>
                <c:pt idx="374">
                  <c:v>271.19600000000003</c:v>
                </c:pt>
                <c:pt idx="375">
                  <c:v>271.46300000000002</c:v>
                </c:pt>
                <c:pt idx="376">
                  <c:v>271.73099999999999</c:v>
                </c:pt>
                <c:pt idx="377">
                  <c:v>271.99900000000002</c:v>
                </c:pt>
                <c:pt idx="378">
                  <c:v>272.26600000000002</c:v>
                </c:pt>
                <c:pt idx="379">
                  <c:v>272.53399999999999</c:v>
                </c:pt>
                <c:pt idx="380">
                  <c:v>272.80200000000002</c:v>
                </c:pt>
                <c:pt idx="381">
                  <c:v>273.06900000000002</c:v>
                </c:pt>
                <c:pt idx="382">
                  <c:v>273.33699999999999</c:v>
                </c:pt>
                <c:pt idx="383">
                  <c:v>273.60500000000002</c:v>
                </c:pt>
                <c:pt idx="384">
                  <c:v>273.87200000000001</c:v>
                </c:pt>
                <c:pt idx="385">
                  <c:v>274.14</c:v>
                </c:pt>
                <c:pt idx="386">
                  <c:v>274.40699999999998</c:v>
                </c:pt>
                <c:pt idx="387">
                  <c:v>274.67500000000001</c:v>
                </c:pt>
                <c:pt idx="388">
                  <c:v>274.94299999999998</c:v>
                </c:pt>
                <c:pt idx="389">
                  <c:v>275.20999999999998</c:v>
                </c:pt>
                <c:pt idx="390">
                  <c:v>275.47800000000001</c:v>
                </c:pt>
                <c:pt idx="391">
                  <c:v>275.745</c:v>
                </c:pt>
                <c:pt idx="392">
                  <c:v>276.01299999999998</c:v>
                </c:pt>
                <c:pt idx="393">
                  <c:v>276.27999999999997</c:v>
                </c:pt>
                <c:pt idx="394">
                  <c:v>276.548</c:v>
                </c:pt>
                <c:pt idx="395">
                  <c:v>276.81599999999997</c:v>
                </c:pt>
                <c:pt idx="396">
                  <c:v>277.08300000000003</c:v>
                </c:pt>
                <c:pt idx="397">
                  <c:v>277.351</c:v>
                </c:pt>
                <c:pt idx="398">
                  <c:v>277.61799999999999</c:v>
                </c:pt>
                <c:pt idx="399">
                  <c:v>277.88600000000002</c:v>
                </c:pt>
                <c:pt idx="400">
                  <c:v>278.15300000000002</c:v>
                </c:pt>
                <c:pt idx="401">
                  <c:v>278.42099999999999</c:v>
                </c:pt>
                <c:pt idx="402">
                  <c:v>278.68799999999999</c:v>
                </c:pt>
                <c:pt idx="403">
                  <c:v>278.95600000000002</c:v>
                </c:pt>
                <c:pt idx="404">
                  <c:v>279.22300000000001</c:v>
                </c:pt>
                <c:pt idx="405">
                  <c:v>279.49099999999999</c:v>
                </c:pt>
                <c:pt idx="406">
                  <c:v>279.75900000000001</c:v>
                </c:pt>
                <c:pt idx="407">
                  <c:v>280.02600000000001</c:v>
                </c:pt>
                <c:pt idx="408">
                  <c:v>280.29399999999998</c:v>
                </c:pt>
                <c:pt idx="409">
                  <c:v>280.56099999999998</c:v>
                </c:pt>
                <c:pt idx="410">
                  <c:v>280.82900000000001</c:v>
                </c:pt>
                <c:pt idx="411">
                  <c:v>281.096</c:v>
                </c:pt>
                <c:pt idx="412">
                  <c:v>281.36399999999998</c:v>
                </c:pt>
                <c:pt idx="413">
                  <c:v>281.63099999999997</c:v>
                </c:pt>
                <c:pt idx="414">
                  <c:v>281.89800000000002</c:v>
                </c:pt>
                <c:pt idx="415">
                  <c:v>282.166</c:v>
                </c:pt>
                <c:pt idx="416">
                  <c:v>282.43299999999999</c:v>
                </c:pt>
                <c:pt idx="417">
                  <c:v>282.70100000000002</c:v>
                </c:pt>
                <c:pt idx="418">
                  <c:v>282.96800000000002</c:v>
                </c:pt>
                <c:pt idx="419">
                  <c:v>283.23599999999999</c:v>
                </c:pt>
                <c:pt idx="420">
                  <c:v>283.50299999999999</c:v>
                </c:pt>
                <c:pt idx="421">
                  <c:v>283.77100000000002</c:v>
                </c:pt>
                <c:pt idx="422">
                  <c:v>284.03800000000001</c:v>
                </c:pt>
                <c:pt idx="423">
                  <c:v>284.30599999999998</c:v>
                </c:pt>
                <c:pt idx="424">
                  <c:v>284.57299999999998</c:v>
                </c:pt>
                <c:pt idx="425">
                  <c:v>284.83999999999997</c:v>
                </c:pt>
                <c:pt idx="426">
                  <c:v>285.108</c:v>
                </c:pt>
                <c:pt idx="427">
                  <c:v>285.375</c:v>
                </c:pt>
                <c:pt idx="428">
                  <c:v>285.64299999999997</c:v>
                </c:pt>
                <c:pt idx="429">
                  <c:v>285.91000000000003</c:v>
                </c:pt>
                <c:pt idx="430">
                  <c:v>286.17700000000002</c:v>
                </c:pt>
                <c:pt idx="431">
                  <c:v>286.44499999999999</c:v>
                </c:pt>
                <c:pt idx="432">
                  <c:v>286.71199999999999</c:v>
                </c:pt>
                <c:pt idx="433">
                  <c:v>286.98</c:v>
                </c:pt>
                <c:pt idx="434">
                  <c:v>287.24700000000001</c:v>
                </c:pt>
                <c:pt idx="435">
                  <c:v>287.51400000000001</c:v>
                </c:pt>
                <c:pt idx="436">
                  <c:v>287.78199999999998</c:v>
                </c:pt>
                <c:pt idx="437">
                  <c:v>288.04899999999998</c:v>
                </c:pt>
                <c:pt idx="438">
                  <c:v>288.31599999999997</c:v>
                </c:pt>
                <c:pt idx="439">
                  <c:v>288.584</c:v>
                </c:pt>
                <c:pt idx="440">
                  <c:v>288.851</c:v>
                </c:pt>
                <c:pt idx="441">
                  <c:v>289.11900000000003</c:v>
                </c:pt>
                <c:pt idx="442">
                  <c:v>289.38600000000002</c:v>
                </c:pt>
                <c:pt idx="443">
                  <c:v>289.65300000000002</c:v>
                </c:pt>
                <c:pt idx="444">
                  <c:v>289.92099999999999</c:v>
                </c:pt>
                <c:pt idx="445">
                  <c:v>290.18799999999999</c:v>
                </c:pt>
                <c:pt idx="446">
                  <c:v>290.45499999999998</c:v>
                </c:pt>
                <c:pt idx="447">
                  <c:v>290.72300000000001</c:v>
                </c:pt>
                <c:pt idx="448">
                  <c:v>290.99</c:v>
                </c:pt>
                <c:pt idx="449">
                  <c:v>291.25700000000001</c:v>
                </c:pt>
                <c:pt idx="450">
                  <c:v>291.524</c:v>
                </c:pt>
                <c:pt idx="451">
                  <c:v>291.79199999999997</c:v>
                </c:pt>
                <c:pt idx="452">
                  <c:v>292.05900000000003</c:v>
                </c:pt>
                <c:pt idx="453">
                  <c:v>292.32600000000002</c:v>
                </c:pt>
                <c:pt idx="454">
                  <c:v>292.59399999999999</c:v>
                </c:pt>
                <c:pt idx="455">
                  <c:v>292.86099999999999</c:v>
                </c:pt>
                <c:pt idx="456">
                  <c:v>293.12799999999999</c:v>
                </c:pt>
                <c:pt idx="457">
                  <c:v>293.39499999999998</c:v>
                </c:pt>
                <c:pt idx="458">
                  <c:v>293.66300000000001</c:v>
                </c:pt>
                <c:pt idx="459">
                  <c:v>293.93</c:v>
                </c:pt>
                <c:pt idx="460">
                  <c:v>294.197</c:v>
                </c:pt>
                <c:pt idx="461">
                  <c:v>294.46499999999997</c:v>
                </c:pt>
                <c:pt idx="462">
                  <c:v>294.73200000000003</c:v>
                </c:pt>
                <c:pt idx="463">
                  <c:v>294.99900000000002</c:v>
                </c:pt>
                <c:pt idx="464">
                  <c:v>295.26600000000002</c:v>
                </c:pt>
                <c:pt idx="465">
                  <c:v>295.53300000000002</c:v>
                </c:pt>
                <c:pt idx="466">
                  <c:v>295.80099999999999</c:v>
                </c:pt>
                <c:pt idx="467">
                  <c:v>296.06799999999998</c:v>
                </c:pt>
                <c:pt idx="468">
                  <c:v>296.33499999999998</c:v>
                </c:pt>
                <c:pt idx="469">
                  <c:v>296.60199999999998</c:v>
                </c:pt>
                <c:pt idx="470">
                  <c:v>296.87</c:v>
                </c:pt>
                <c:pt idx="471">
                  <c:v>297.137</c:v>
                </c:pt>
                <c:pt idx="472">
                  <c:v>297.404</c:v>
                </c:pt>
                <c:pt idx="473">
                  <c:v>297.67099999999999</c:v>
                </c:pt>
                <c:pt idx="474">
                  <c:v>297.93799999999999</c:v>
                </c:pt>
                <c:pt idx="475">
                  <c:v>298.20600000000002</c:v>
                </c:pt>
                <c:pt idx="476">
                  <c:v>298.47300000000001</c:v>
                </c:pt>
                <c:pt idx="477">
                  <c:v>298.74</c:v>
                </c:pt>
                <c:pt idx="478">
                  <c:v>299.00700000000001</c:v>
                </c:pt>
                <c:pt idx="479">
                  <c:v>299.274</c:v>
                </c:pt>
                <c:pt idx="480">
                  <c:v>299.541</c:v>
                </c:pt>
                <c:pt idx="481">
                  <c:v>299.80900000000003</c:v>
                </c:pt>
                <c:pt idx="482">
                  <c:v>300.07600000000002</c:v>
                </c:pt>
                <c:pt idx="483">
                  <c:v>300.34300000000002</c:v>
                </c:pt>
                <c:pt idx="484">
                  <c:v>300.61</c:v>
                </c:pt>
                <c:pt idx="485">
                  <c:v>300.87700000000001</c:v>
                </c:pt>
                <c:pt idx="486">
                  <c:v>301.14400000000001</c:v>
                </c:pt>
                <c:pt idx="487">
                  <c:v>301.411</c:v>
                </c:pt>
                <c:pt idx="488">
                  <c:v>301.67899999999997</c:v>
                </c:pt>
                <c:pt idx="489">
                  <c:v>301.94600000000003</c:v>
                </c:pt>
                <c:pt idx="490">
                  <c:v>302.21300000000002</c:v>
                </c:pt>
                <c:pt idx="491">
                  <c:v>302.48</c:v>
                </c:pt>
                <c:pt idx="492">
                  <c:v>302.74700000000001</c:v>
                </c:pt>
                <c:pt idx="493">
                  <c:v>303.01400000000001</c:v>
                </c:pt>
                <c:pt idx="494">
                  <c:v>303.28100000000001</c:v>
                </c:pt>
                <c:pt idx="495">
                  <c:v>303.548</c:v>
                </c:pt>
                <c:pt idx="496">
                  <c:v>303.815</c:v>
                </c:pt>
                <c:pt idx="497">
                  <c:v>304.08300000000003</c:v>
                </c:pt>
                <c:pt idx="498">
                  <c:v>304.35000000000002</c:v>
                </c:pt>
                <c:pt idx="499">
                  <c:v>304.61700000000002</c:v>
                </c:pt>
                <c:pt idx="500">
                  <c:v>304.88400000000001</c:v>
                </c:pt>
                <c:pt idx="501">
                  <c:v>305.15100000000001</c:v>
                </c:pt>
                <c:pt idx="502">
                  <c:v>305.41800000000001</c:v>
                </c:pt>
                <c:pt idx="503">
                  <c:v>305.685</c:v>
                </c:pt>
                <c:pt idx="504">
                  <c:v>305.952</c:v>
                </c:pt>
                <c:pt idx="505">
                  <c:v>306.21899999999999</c:v>
                </c:pt>
                <c:pt idx="506">
                  <c:v>306.48599999999999</c:v>
                </c:pt>
                <c:pt idx="507">
                  <c:v>306.75299999999999</c:v>
                </c:pt>
                <c:pt idx="508">
                  <c:v>307.02</c:v>
                </c:pt>
                <c:pt idx="509">
                  <c:v>307.28699999999998</c:v>
                </c:pt>
                <c:pt idx="510">
                  <c:v>307.55399999999997</c:v>
                </c:pt>
                <c:pt idx="511">
                  <c:v>307.82100000000003</c:v>
                </c:pt>
                <c:pt idx="512">
                  <c:v>308.08800000000002</c:v>
                </c:pt>
                <c:pt idx="513">
                  <c:v>308.35500000000002</c:v>
                </c:pt>
                <c:pt idx="514">
                  <c:v>308.62200000000001</c:v>
                </c:pt>
                <c:pt idx="515">
                  <c:v>308.88900000000001</c:v>
                </c:pt>
                <c:pt idx="516">
                  <c:v>309.15600000000001</c:v>
                </c:pt>
                <c:pt idx="517">
                  <c:v>309.423</c:v>
                </c:pt>
                <c:pt idx="518">
                  <c:v>309.69</c:v>
                </c:pt>
                <c:pt idx="519">
                  <c:v>309.95699999999999</c:v>
                </c:pt>
                <c:pt idx="520">
                  <c:v>310.22399999999999</c:v>
                </c:pt>
                <c:pt idx="521">
                  <c:v>310.49099999999999</c:v>
                </c:pt>
                <c:pt idx="522">
                  <c:v>310.75799999999998</c:v>
                </c:pt>
                <c:pt idx="523">
                  <c:v>311.02499999999998</c:v>
                </c:pt>
                <c:pt idx="524">
                  <c:v>311.29199999999997</c:v>
                </c:pt>
                <c:pt idx="525">
                  <c:v>311.55900000000003</c:v>
                </c:pt>
                <c:pt idx="526">
                  <c:v>311.82600000000002</c:v>
                </c:pt>
                <c:pt idx="527">
                  <c:v>312.09300000000002</c:v>
                </c:pt>
                <c:pt idx="528">
                  <c:v>312.36</c:v>
                </c:pt>
                <c:pt idx="529">
                  <c:v>312.62700000000001</c:v>
                </c:pt>
                <c:pt idx="530">
                  <c:v>312.89400000000001</c:v>
                </c:pt>
                <c:pt idx="531">
                  <c:v>313.161</c:v>
                </c:pt>
                <c:pt idx="532">
                  <c:v>313.428</c:v>
                </c:pt>
                <c:pt idx="533">
                  <c:v>313.69400000000002</c:v>
                </c:pt>
                <c:pt idx="534">
                  <c:v>313.96100000000001</c:v>
                </c:pt>
                <c:pt idx="535">
                  <c:v>314.22800000000001</c:v>
                </c:pt>
                <c:pt idx="536">
                  <c:v>314.495</c:v>
                </c:pt>
                <c:pt idx="537">
                  <c:v>314.762</c:v>
                </c:pt>
                <c:pt idx="538">
                  <c:v>315.029</c:v>
                </c:pt>
                <c:pt idx="539">
                  <c:v>315.29599999999999</c:v>
                </c:pt>
                <c:pt idx="540">
                  <c:v>315.56299999999999</c:v>
                </c:pt>
                <c:pt idx="541">
                  <c:v>315.83</c:v>
                </c:pt>
                <c:pt idx="542">
                  <c:v>316.09699999999998</c:v>
                </c:pt>
                <c:pt idx="543">
                  <c:v>316.363</c:v>
                </c:pt>
                <c:pt idx="544">
                  <c:v>316.63</c:v>
                </c:pt>
                <c:pt idx="545">
                  <c:v>316.89699999999999</c:v>
                </c:pt>
                <c:pt idx="546">
                  <c:v>317.16399999999999</c:v>
                </c:pt>
                <c:pt idx="547">
                  <c:v>317.43099999999998</c:v>
                </c:pt>
                <c:pt idx="548">
                  <c:v>317.69799999999998</c:v>
                </c:pt>
                <c:pt idx="549">
                  <c:v>317.964</c:v>
                </c:pt>
                <c:pt idx="550">
                  <c:v>318.23099999999999</c:v>
                </c:pt>
                <c:pt idx="551">
                  <c:v>318.49799999999999</c:v>
                </c:pt>
                <c:pt idx="552">
                  <c:v>318.76499999999999</c:v>
                </c:pt>
                <c:pt idx="553">
                  <c:v>319.03199999999998</c:v>
                </c:pt>
                <c:pt idx="554">
                  <c:v>319.29899999999998</c:v>
                </c:pt>
                <c:pt idx="555">
                  <c:v>319.565</c:v>
                </c:pt>
                <c:pt idx="556">
                  <c:v>319.83199999999999</c:v>
                </c:pt>
                <c:pt idx="557">
                  <c:v>320.09899999999999</c:v>
                </c:pt>
                <c:pt idx="558">
                  <c:v>320.36599999999999</c:v>
                </c:pt>
                <c:pt idx="559">
                  <c:v>320.63299999999998</c:v>
                </c:pt>
                <c:pt idx="560">
                  <c:v>320.899</c:v>
                </c:pt>
                <c:pt idx="561">
                  <c:v>321.166</c:v>
                </c:pt>
                <c:pt idx="562">
                  <c:v>321.43299999999999</c:v>
                </c:pt>
                <c:pt idx="563">
                  <c:v>321.7</c:v>
                </c:pt>
                <c:pt idx="564">
                  <c:v>321.96699999999998</c:v>
                </c:pt>
                <c:pt idx="565">
                  <c:v>322.233</c:v>
                </c:pt>
                <c:pt idx="566">
                  <c:v>322.5</c:v>
                </c:pt>
                <c:pt idx="567">
                  <c:v>322.767</c:v>
                </c:pt>
                <c:pt idx="568">
                  <c:v>323.03399999999999</c:v>
                </c:pt>
                <c:pt idx="569">
                  <c:v>323.3</c:v>
                </c:pt>
                <c:pt idx="570">
                  <c:v>323.56700000000001</c:v>
                </c:pt>
                <c:pt idx="571">
                  <c:v>323.834</c:v>
                </c:pt>
                <c:pt idx="572">
                  <c:v>324.101</c:v>
                </c:pt>
                <c:pt idx="573">
                  <c:v>324.36700000000002</c:v>
                </c:pt>
                <c:pt idx="574">
                  <c:v>324.63400000000001</c:v>
                </c:pt>
                <c:pt idx="575">
                  <c:v>324.90100000000001</c:v>
                </c:pt>
                <c:pt idx="576">
                  <c:v>325.03399999999999</c:v>
                </c:pt>
                <c:pt idx="577">
                  <c:v>325.30099999999999</c:v>
                </c:pt>
                <c:pt idx="578">
                  <c:v>325.56700000000001</c:v>
                </c:pt>
                <c:pt idx="579">
                  <c:v>325.834</c:v>
                </c:pt>
                <c:pt idx="580">
                  <c:v>326.101</c:v>
                </c:pt>
                <c:pt idx="581">
                  <c:v>326.36799999999999</c:v>
                </c:pt>
                <c:pt idx="582">
                  <c:v>326.63400000000001</c:v>
                </c:pt>
                <c:pt idx="583">
                  <c:v>326.90100000000001</c:v>
                </c:pt>
                <c:pt idx="584">
                  <c:v>327.16800000000001</c:v>
                </c:pt>
                <c:pt idx="585">
                  <c:v>327.43400000000003</c:v>
                </c:pt>
                <c:pt idx="586">
                  <c:v>327.70100000000002</c:v>
                </c:pt>
                <c:pt idx="587">
                  <c:v>327.96800000000002</c:v>
                </c:pt>
                <c:pt idx="588">
                  <c:v>328.23399999999998</c:v>
                </c:pt>
                <c:pt idx="589">
                  <c:v>328.50099999999998</c:v>
                </c:pt>
                <c:pt idx="590">
                  <c:v>328.76799999999997</c:v>
                </c:pt>
                <c:pt idx="591">
                  <c:v>329.03399999999999</c:v>
                </c:pt>
                <c:pt idx="592">
                  <c:v>329.30099999999999</c:v>
                </c:pt>
                <c:pt idx="593">
                  <c:v>329.56700000000001</c:v>
                </c:pt>
                <c:pt idx="594">
                  <c:v>329.834</c:v>
                </c:pt>
                <c:pt idx="595">
                  <c:v>330.101</c:v>
                </c:pt>
                <c:pt idx="596">
                  <c:v>330.36700000000002</c:v>
                </c:pt>
                <c:pt idx="597">
                  <c:v>330.63400000000001</c:v>
                </c:pt>
                <c:pt idx="598">
                  <c:v>330.90100000000001</c:v>
                </c:pt>
                <c:pt idx="599">
                  <c:v>331.16699999999997</c:v>
                </c:pt>
                <c:pt idx="600">
                  <c:v>331.43400000000003</c:v>
                </c:pt>
                <c:pt idx="601">
                  <c:v>331.7</c:v>
                </c:pt>
                <c:pt idx="602">
                  <c:v>331.96699999999998</c:v>
                </c:pt>
                <c:pt idx="603">
                  <c:v>332.23399999999998</c:v>
                </c:pt>
                <c:pt idx="604">
                  <c:v>332.5</c:v>
                </c:pt>
                <c:pt idx="605">
                  <c:v>332.767</c:v>
                </c:pt>
                <c:pt idx="606">
                  <c:v>333.03300000000002</c:v>
                </c:pt>
                <c:pt idx="607">
                  <c:v>333.3</c:v>
                </c:pt>
                <c:pt idx="608">
                  <c:v>333.56599999999997</c:v>
                </c:pt>
                <c:pt idx="609">
                  <c:v>333.83300000000003</c:v>
                </c:pt>
                <c:pt idx="610">
                  <c:v>334.1</c:v>
                </c:pt>
                <c:pt idx="611">
                  <c:v>334.36599999999999</c:v>
                </c:pt>
                <c:pt idx="612">
                  <c:v>334.63299999999998</c:v>
                </c:pt>
                <c:pt idx="613">
                  <c:v>334.899</c:v>
                </c:pt>
                <c:pt idx="614">
                  <c:v>335.166</c:v>
                </c:pt>
                <c:pt idx="615">
                  <c:v>335.43200000000002</c:v>
                </c:pt>
                <c:pt idx="616">
                  <c:v>335.69900000000001</c:v>
                </c:pt>
                <c:pt idx="617">
                  <c:v>335.96499999999997</c:v>
                </c:pt>
                <c:pt idx="618">
                  <c:v>336.23200000000003</c:v>
                </c:pt>
                <c:pt idx="619">
                  <c:v>336.49799999999999</c:v>
                </c:pt>
                <c:pt idx="620">
                  <c:v>336.76499999999999</c:v>
                </c:pt>
                <c:pt idx="621">
                  <c:v>337.03100000000001</c:v>
                </c:pt>
                <c:pt idx="622">
                  <c:v>337.298</c:v>
                </c:pt>
                <c:pt idx="623">
                  <c:v>337.56400000000002</c:v>
                </c:pt>
                <c:pt idx="624">
                  <c:v>337.83100000000002</c:v>
                </c:pt>
                <c:pt idx="625">
                  <c:v>338.09699999999998</c:v>
                </c:pt>
                <c:pt idx="626">
                  <c:v>338.36399999999998</c:v>
                </c:pt>
                <c:pt idx="627">
                  <c:v>338.63</c:v>
                </c:pt>
                <c:pt idx="628">
                  <c:v>338.89699999999999</c:v>
                </c:pt>
                <c:pt idx="629">
                  <c:v>339.16300000000001</c:v>
                </c:pt>
                <c:pt idx="630">
                  <c:v>339.43</c:v>
                </c:pt>
                <c:pt idx="631">
                  <c:v>339.69600000000003</c:v>
                </c:pt>
                <c:pt idx="632">
                  <c:v>339.96300000000002</c:v>
                </c:pt>
                <c:pt idx="633">
                  <c:v>340.22899999999998</c:v>
                </c:pt>
                <c:pt idx="634">
                  <c:v>340.495</c:v>
                </c:pt>
                <c:pt idx="635">
                  <c:v>340.762</c:v>
                </c:pt>
                <c:pt idx="636">
                  <c:v>341.02800000000002</c:v>
                </c:pt>
                <c:pt idx="637">
                  <c:v>341.29500000000002</c:v>
                </c:pt>
                <c:pt idx="638">
                  <c:v>341.56099999999998</c:v>
                </c:pt>
                <c:pt idx="639">
                  <c:v>341.82799999999997</c:v>
                </c:pt>
                <c:pt idx="640">
                  <c:v>342.09399999999999</c:v>
                </c:pt>
                <c:pt idx="641">
                  <c:v>342.36</c:v>
                </c:pt>
                <c:pt idx="642">
                  <c:v>342.62700000000001</c:v>
                </c:pt>
                <c:pt idx="643">
                  <c:v>342.89299999999997</c:v>
                </c:pt>
                <c:pt idx="644">
                  <c:v>343.16</c:v>
                </c:pt>
                <c:pt idx="645">
                  <c:v>343.42599999999999</c:v>
                </c:pt>
                <c:pt idx="646">
                  <c:v>343.69200000000001</c:v>
                </c:pt>
                <c:pt idx="647">
                  <c:v>343.959</c:v>
                </c:pt>
                <c:pt idx="648">
                  <c:v>344.22500000000002</c:v>
                </c:pt>
                <c:pt idx="649">
                  <c:v>344.49200000000002</c:v>
                </c:pt>
                <c:pt idx="650">
                  <c:v>344.75799999999998</c:v>
                </c:pt>
                <c:pt idx="651">
                  <c:v>345.024</c:v>
                </c:pt>
                <c:pt idx="652">
                  <c:v>345.291</c:v>
                </c:pt>
                <c:pt idx="653">
                  <c:v>345.55700000000002</c:v>
                </c:pt>
                <c:pt idx="654">
                  <c:v>345.82299999999998</c:v>
                </c:pt>
                <c:pt idx="655">
                  <c:v>346.09</c:v>
                </c:pt>
                <c:pt idx="656">
                  <c:v>346.35599999999999</c:v>
                </c:pt>
                <c:pt idx="657">
                  <c:v>346.62200000000001</c:v>
                </c:pt>
                <c:pt idx="658">
                  <c:v>346.88900000000001</c:v>
                </c:pt>
                <c:pt idx="659">
                  <c:v>347.15499999999997</c:v>
                </c:pt>
                <c:pt idx="660">
                  <c:v>347.42099999999999</c:v>
                </c:pt>
                <c:pt idx="661">
                  <c:v>347.68799999999999</c:v>
                </c:pt>
                <c:pt idx="662">
                  <c:v>347.95400000000001</c:v>
                </c:pt>
                <c:pt idx="663">
                  <c:v>348.22</c:v>
                </c:pt>
                <c:pt idx="664">
                  <c:v>348.48700000000002</c:v>
                </c:pt>
                <c:pt idx="665">
                  <c:v>348.75299999999999</c:v>
                </c:pt>
                <c:pt idx="666">
                  <c:v>349.01900000000001</c:v>
                </c:pt>
                <c:pt idx="667">
                  <c:v>349.28500000000003</c:v>
                </c:pt>
                <c:pt idx="668">
                  <c:v>349.55200000000002</c:v>
                </c:pt>
                <c:pt idx="669">
                  <c:v>349.81799999999998</c:v>
                </c:pt>
                <c:pt idx="670">
                  <c:v>350.084</c:v>
                </c:pt>
                <c:pt idx="671">
                  <c:v>350.351</c:v>
                </c:pt>
                <c:pt idx="672">
                  <c:v>350.61700000000002</c:v>
                </c:pt>
                <c:pt idx="673">
                  <c:v>350.88299999999998</c:v>
                </c:pt>
                <c:pt idx="674">
                  <c:v>351.149</c:v>
                </c:pt>
                <c:pt idx="675">
                  <c:v>351.416</c:v>
                </c:pt>
                <c:pt idx="676">
                  <c:v>351.68200000000002</c:v>
                </c:pt>
                <c:pt idx="677">
                  <c:v>351.94799999999998</c:v>
                </c:pt>
                <c:pt idx="678">
                  <c:v>352.214</c:v>
                </c:pt>
                <c:pt idx="679">
                  <c:v>352.48</c:v>
                </c:pt>
                <c:pt idx="680">
                  <c:v>352.74700000000001</c:v>
                </c:pt>
                <c:pt idx="681">
                  <c:v>353.01299999999998</c:v>
                </c:pt>
                <c:pt idx="682">
                  <c:v>353.279</c:v>
                </c:pt>
                <c:pt idx="683">
                  <c:v>353.54500000000002</c:v>
                </c:pt>
                <c:pt idx="684">
                  <c:v>353.81200000000001</c:v>
                </c:pt>
                <c:pt idx="685">
                  <c:v>354.07799999999997</c:v>
                </c:pt>
                <c:pt idx="686">
                  <c:v>354.34399999999999</c:v>
                </c:pt>
                <c:pt idx="687">
                  <c:v>354.61</c:v>
                </c:pt>
                <c:pt idx="688">
                  <c:v>354.87599999999998</c:v>
                </c:pt>
                <c:pt idx="689">
                  <c:v>355.14299999999997</c:v>
                </c:pt>
                <c:pt idx="690">
                  <c:v>355.40899999999999</c:v>
                </c:pt>
                <c:pt idx="691">
                  <c:v>355.67500000000001</c:v>
                </c:pt>
                <c:pt idx="692">
                  <c:v>355.94099999999997</c:v>
                </c:pt>
                <c:pt idx="693">
                  <c:v>356.20699999999999</c:v>
                </c:pt>
                <c:pt idx="694">
                  <c:v>356.47300000000001</c:v>
                </c:pt>
                <c:pt idx="695">
                  <c:v>356.74</c:v>
                </c:pt>
                <c:pt idx="696">
                  <c:v>357.00599999999997</c:v>
                </c:pt>
                <c:pt idx="697">
                  <c:v>357.27199999999999</c:v>
                </c:pt>
                <c:pt idx="698">
                  <c:v>357.53800000000001</c:v>
                </c:pt>
                <c:pt idx="699">
                  <c:v>357.80399999999997</c:v>
                </c:pt>
                <c:pt idx="700">
                  <c:v>358.07</c:v>
                </c:pt>
                <c:pt idx="701">
                  <c:v>358.33600000000001</c:v>
                </c:pt>
                <c:pt idx="702">
                  <c:v>358.60199999999998</c:v>
                </c:pt>
                <c:pt idx="703">
                  <c:v>358.86900000000003</c:v>
                </c:pt>
                <c:pt idx="704">
                  <c:v>359.13499999999999</c:v>
                </c:pt>
                <c:pt idx="705">
                  <c:v>359.40100000000001</c:v>
                </c:pt>
                <c:pt idx="706">
                  <c:v>359.66699999999997</c:v>
                </c:pt>
                <c:pt idx="707">
                  <c:v>359.93299999999999</c:v>
                </c:pt>
                <c:pt idx="708">
                  <c:v>360.19900000000001</c:v>
                </c:pt>
                <c:pt idx="709">
                  <c:v>360.46499999999997</c:v>
                </c:pt>
                <c:pt idx="710">
                  <c:v>360.73099999999999</c:v>
                </c:pt>
                <c:pt idx="711">
                  <c:v>360.99700000000001</c:v>
                </c:pt>
                <c:pt idx="712">
                  <c:v>361.26299999999998</c:v>
                </c:pt>
                <c:pt idx="713">
                  <c:v>361.53</c:v>
                </c:pt>
                <c:pt idx="714">
                  <c:v>361.79599999999999</c:v>
                </c:pt>
                <c:pt idx="715">
                  <c:v>362.06200000000001</c:v>
                </c:pt>
                <c:pt idx="716">
                  <c:v>362.32799999999997</c:v>
                </c:pt>
                <c:pt idx="717">
                  <c:v>362.59399999999999</c:v>
                </c:pt>
                <c:pt idx="718">
                  <c:v>362.86</c:v>
                </c:pt>
                <c:pt idx="719">
                  <c:v>363.12599999999998</c:v>
                </c:pt>
                <c:pt idx="720">
                  <c:v>363.392</c:v>
                </c:pt>
                <c:pt idx="721">
                  <c:v>363.65800000000002</c:v>
                </c:pt>
                <c:pt idx="722">
                  <c:v>363.92399999999998</c:v>
                </c:pt>
                <c:pt idx="723">
                  <c:v>364.19</c:v>
                </c:pt>
                <c:pt idx="724">
                  <c:v>364.45600000000002</c:v>
                </c:pt>
                <c:pt idx="725">
                  <c:v>364.72199999999998</c:v>
                </c:pt>
                <c:pt idx="726">
                  <c:v>364.988</c:v>
                </c:pt>
                <c:pt idx="727">
                  <c:v>365.25400000000002</c:v>
                </c:pt>
                <c:pt idx="728">
                  <c:v>365.52</c:v>
                </c:pt>
                <c:pt idx="729">
                  <c:v>365.786</c:v>
                </c:pt>
                <c:pt idx="730">
                  <c:v>366.05200000000002</c:v>
                </c:pt>
                <c:pt idx="731">
                  <c:v>366.31799999999998</c:v>
                </c:pt>
                <c:pt idx="732">
                  <c:v>366.584</c:v>
                </c:pt>
                <c:pt idx="733">
                  <c:v>366.85</c:v>
                </c:pt>
                <c:pt idx="734">
                  <c:v>367.11599999999999</c:v>
                </c:pt>
                <c:pt idx="735">
                  <c:v>367.38200000000001</c:v>
                </c:pt>
                <c:pt idx="736">
                  <c:v>367.64800000000002</c:v>
                </c:pt>
                <c:pt idx="737">
                  <c:v>367.91399999999999</c:v>
                </c:pt>
                <c:pt idx="738">
                  <c:v>368.18</c:v>
                </c:pt>
                <c:pt idx="739">
                  <c:v>368.44600000000003</c:v>
                </c:pt>
                <c:pt idx="740">
                  <c:v>368.71199999999999</c:v>
                </c:pt>
                <c:pt idx="741">
                  <c:v>368.97800000000001</c:v>
                </c:pt>
                <c:pt idx="742">
                  <c:v>369.24299999999999</c:v>
                </c:pt>
                <c:pt idx="743">
                  <c:v>369.50900000000001</c:v>
                </c:pt>
                <c:pt idx="744">
                  <c:v>369.77499999999998</c:v>
                </c:pt>
                <c:pt idx="745">
                  <c:v>370.041</c:v>
                </c:pt>
                <c:pt idx="746">
                  <c:v>370.30700000000002</c:v>
                </c:pt>
                <c:pt idx="747">
                  <c:v>370.57299999999998</c:v>
                </c:pt>
                <c:pt idx="748">
                  <c:v>370.839</c:v>
                </c:pt>
                <c:pt idx="749">
                  <c:v>371.10500000000002</c:v>
                </c:pt>
                <c:pt idx="750">
                  <c:v>371.37099999999998</c:v>
                </c:pt>
                <c:pt idx="751">
                  <c:v>371.637</c:v>
                </c:pt>
                <c:pt idx="752">
                  <c:v>371.90300000000002</c:v>
                </c:pt>
                <c:pt idx="753">
                  <c:v>372.16800000000001</c:v>
                </c:pt>
                <c:pt idx="754">
                  <c:v>372.43400000000003</c:v>
                </c:pt>
                <c:pt idx="755">
                  <c:v>372.7</c:v>
                </c:pt>
                <c:pt idx="756">
                  <c:v>372.96600000000001</c:v>
                </c:pt>
                <c:pt idx="757">
                  <c:v>373.23200000000003</c:v>
                </c:pt>
                <c:pt idx="758">
                  <c:v>373.49799999999999</c:v>
                </c:pt>
                <c:pt idx="759">
                  <c:v>373.76400000000001</c:v>
                </c:pt>
                <c:pt idx="760">
                  <c:v>374.029</c:v>
                </c:pt>
                <c:pt idx="761">
                  <c:v>374.29500000000002</c:v>
                </c:pt>
                <c:pt idx="762">
                  <c:v>374.56099999999998</c:v>
                </c:pt>
                <c:pt idx="763">
                  <c:v>374.827</c:v>
                </c:pt>
                <c:pt idx="764">
                  <c:v>375.09300000000002</c:v>
                </c:pt>
                <c:pt idx="765">
                  <c:v>375.35899999999998</c:v>
                </c:pt>
                <c:pt idx="766">
                  <c:v>375.62400000000002</c:v>
                </c:pt>
                <c:pt idx="767">
                  <c:v>375.89</c:v>
                </c:pt>
                <c:pt idx="768">
                  <c:v>376.15600000000001</c:v>
                </c:pt>
                <c:pt idx="769">
                  <c:v>376.42200000000003</c:v>
                </c:pt>
                <c:pt idx="770">
                  <c:v>376.68799999999999</c:v>
                </c:pt>
                <c:pt idx="771">
                  <c:v>376.95400000000001</c:v>
                </c:pt>
                <c:pt idx="772">
                  <c:v>377.21899999999999</c:v>
                </c:pt>
                <c:pt idx="773">
                  <c:v>377.48500000000001</c:v>
                </c:pt>
                <c:pt idx="774">
                  <c:v>377.75099999999998</c:v>
                </c:pt>
                <c:pt idx="775">
                  <c:v>378.017</c:v>
                </c:pt>
                <c:pt idx="776">
                  <c:v>378.28199999999998</c:v>
                </c:pt>
                <c:pt idx="777">
                  <c:v>378.548</c:v>
                </c:pt>
                <c:pt idx="778">
                  <c:v>378.81400000000002</c:v>
                </c:pt>
                <c:pt idx="779">
                  <c:v>379.08</c:v>
                </c:pt>
                <c:pt idx="780">
                  <c:v>379.34500000000003</c:v>
                </c:pt>
                <c:pt idx="781">
                  <c:v>379.61099999999999</c:v>
                </c:pt>
                <c:pt idx="782">
                  <c:v>379.87700000000001</c:v>
                </c:pt>
                <c:pt idx="783">
                  <c:v>380.14299999999997</c:v>
                </c:pt>
                <c:pt idx="784">
                  <c:v>380.40800000000002</c:v>
                </c:pt>
                <c:pt idx="785">
                  <c:v>380.67399999999998</c:v>
                </c:pt>
                <c:pt idx="786">
                  <c:v>380.94</c:v>
                </c:pt>
                <c:pt idx="787">
                  <c:v>381.20600000000002</c:v>
                </c:pt>
                <c:pt idx="788">
                  <c:v>381.471</c:v>
                </c:pt>
                <c:pt idx="789">
                  <c:v>381.73700000000002</c:v>
                </c:pt>
                <c:pt idx="790">
                  <c:v>382.00299999999999</c:v>
                </c:pt>
                <c:pt idx="791">
                  <c:v>382.26799999999997</c:v>
                </c:pt>
                <c:pt idx="792">
                  <c:v>382.53399999999999</c:v>
                </c:pt>
                <c:pt idx="793">
                  <c:v>382.8</c:v>
                </c:pt>
                <c:pt idx="794">
                  <c:v>383.06599999999997</c:v>
                </c:pt>
                <c:pt idx="795">
                  <c:v>383.33100000000002</c:v>
                </c:pt>
                <c:pt idx="796">
                  <c:v>383.59699999999998</c:v>
                </c:pt>
                <c:pt idx="797">
                  <c:v>383.863</c:v>
                </c:pt>
                <c:pt idx="798">
                  <c:v>384.12799999999999</c:v>
                </c:pt>
                <c:pt idx="799">
                  <c:v>384.39400000000001</c:v>
                </c:pt>
                <c:pt idx="800">
                  <c:v>384.66</c:v>
                </c:pt>
                <c:pt idx="801">
                  <c:v>384.92500000000001</c:v>
                </c:pt>
                <c:pt idx="802">
                  <c:v>385.19099999999997</c:v>
                </c:pt>
                <c:pt idx="803">
                  <c:v>385.45699999999999</c:v>
                </c:pt>
                <c:pt idx="804">
                  <c:v>385.72199999999998</c:v>
                </c:pt>
                <c:pt idx="805">
                  <c:v>385.988</c:v>
                </c:pt>
                <c:pt idx="806">
                  <c:v>386.25299999999999</c:v>
                </c:pt>
                <c:pt idx="807">
                  <c:v>386.51900000000001</c:v>
                </c:pt>
                <c:pt idx="808">
                  <c:v>386.78500000000003</c:v>
                </c:pt>
                <c:pt idx="809">
                  <c:v>387.05</c:v>
                </c:pt>
                <c:pt idx="810">
                  <c:v>387.31599999999997</c:v>
                </c:pt>
                <c:pt idx="811">
                  <c:v>387.58199999999999</c:v>
                </c:pt>
                <c:pt idx="812">
                  <c:v>387.84699999999998</c:v>
                </c:pt>
                <c:pt idx="813">
                  <c:v>388.113</c:v>
                </c:pt>
                <c:pt idx="814">
                  <c:v>388.37799999999999</c:v>
                </c:pt>
                <c:pt idx="815">
                  <c:v>388.64400000000001</c:v>
                </c:pt>
                <c:pt idx="816">
                  <c:v>388.90899999999999</c:v>
                </c:pt>
                <c:pt idx="817">
                  <c:v>389.17500000000001</c:v>
                </c:pt>
                <c:pt idx="818">
                  <c:v>389.44099999999997</c:v>
                </c:pt>
                <c:pt idx="819">
                  <c:v>389.70600000000002</c:v>
                </c:pt>
                <c:pt idx="820">
                  <c:v>389.97199999999998</c:v>
                </c:pt>
                <c:pt idx="821">
                  <c:v>390.23700000000002</c:v>
                </c:pt>
                <c:pt idx="822">
                  <c:v>390.50299999999999</c:v>
                </c:pt>
                <c:pt idx="823">
                  <c:v>390.76799999999997</c:v>
                </c:pt>
                <c:pt idx="824">
                  <c:v>391.03399999999999</c:v>
                </c:pt>
                <c:pt idx="825">
                  <c:v>391.3</c:v>
                </c:pt>
                <c:pt idx="826">
                  <c:v>391.565</c:v>
                </c:pt>
                <c:pt idx="827">
                  <c:v>391.83100000000002</c:v>
                </c:pt>
                <c:pt idx="828">
                  <c:v>392.096</c:v>
                </c:pt>
                <c:pt idx="829">
                  <c:v>392.36200000000002</c:v>
                </c:pt>
                <c:pt idx="830">
                  <c:v>392.62700000000001</c:v>
                </c:pt>
                <c:pt idx="831">
                  <c:v>392.89299999999997</c:v>
                </c:pt>
                <c:pt idx="832">
                  <c:v>393.15800000000002</c:v>
                </c:pt>
                <c:pt idx="833">
                  <c:v>393.42399999999998</c:v>
                </c:pt>
                <c:pt idx="834">
                  <c:v>393.68900000000002</c:v>
                </c:pt>
                <c:pt idx="835">
                  <c:v>393.95499999999998</c:v>
                </c:pt>
                <c:pt idx="836">
                  <c:v>394.22</c:v>
                </c:pt>
                <c:pt idx="837">
                  <c:v>394.48599999999999</c:v>
                </c:pt>
                <c:pt idx="838">
                  <c:v>394.75099999999998</c:v>
                </c:pt>
                <c:pt idx="839">
                  <c:v>395.017</c:v>
                </c:pt>
                <c:pt idx="840">
                  <c:v>395.28199999999998</c:v>
                </c:pt>
                <c:pt idx="841">
                  <c:v>395.548</c:v>
                </c:pt>
                <c:pt idx="842">
                  <c:v>395.81299999999999</c:v>
                </c:pt>
                <c:pt idx="843">
                  <c:v>396.07900000000001</c:v>
                </c:pt>
                <c:pt idx="844">
                  <c:v>396.34399999999999</c:v>
                </c:pt>
                <c:pt idx="845">
                  <c:v>396.60899999999998</c:v>
                </c:pt>
                <c:pt idx="846">
                  <c:v>396.875</c:v>
                </c:pt>
                <c:pt idx="847">
                  <c:v>397.14</c:v>
                </c:pt>
                <c:pt idx="848">
                  <c:v>397.40600000000001</c:v>
                </c:pt>
                <c:pt idx="849">
                  <c:v>397.67099999999999</c:v>
                </c:pt>
                <c:pt idx="850">
                  <c:v>397.93700000000001</c:v>
                </c:pt>
                <c:pt idx="851">
                  <c:v>398.202</c:v>
                </c:pt>
                <c:pt idx="852">
                  <c:v>398.46699999999998</c:v>
                </c:pt>
                <c:pt idx="853">
                  <c:v>398.733</c:v>
                </c:pt>
                <c:pt idx="854">
                  <c:v>398.99799999999999</c:v>
                </c:pt>
                <c:pt idx="855">
                  <c:v>399.26400000000001</c:v>
                </c:pt>
                <c:pt idx="856">
                  <c:v>399.529</c:v>
                </c:pt>
                <c:pt idx="857">
                  <c:v>399.79399999999998</c:v>
                </c:pt>
                <c:pt idx="858">
                  <c:v>400.06</c:v>
                </c:pt>
                <c:pt idx="859">
                  <c:v>400.32499999999999</c:v>
                </c:pt>
                <c:pt idx="860">
                  <c:v>400.59100000000001</c:v>
                </c:pt>
                <c:pt idx="861">
                  <c:v>400.85599999999999</c:v>
                </c:pt>
                <c:pt idx="862">
                  <c:v>401.12099999999998</c:v>
                </c:pt>
                <c:pt idx="863">
                  <c:v>401.387</c:v>
                </c:pt>
                <c:pt idx="864">
                  <c:v>401.65199999999999</c:v>
                </c:pt>
                <c:pt idx="865">
                  <c:v>401.91699999999997</c:v>
                </c:pt>
                <c:pt idx="866">
                  <c:v>402.18299999999999</c:v>
                </c:pt>
                <c:pt idx="867">
                  <c:v>402.44799999999998</c:v>
                </c:pt>
                <c:pt idx="868">
                  <c:v>402.71300000000002</c:v>
                </c:pt>
                <c:pt idx="869">
                  <c:v>402.97899999999998</c:v>
                </c:pt>
                <c:pt idx="870">
                  <c:v>403.24400000000003</c:v>
                </c:pt>
                <c:pt idx="871">
                  <c:v>403.50900000000001</c:v>
                </c:pt>
                <c:pt idx="872">
                  <c:v>403.77499999999998</c:v>
                </c:pt>
                <c:pt idx="873">
                  <c:v>404.04</c:v>
                </c:pt>
                <c:pt idx="874">
                  <c:v>404.30500000000001</c:v>
                </c:pt>
                <c:pt idx="875">
                  <c:v>404.57100000000003</c:v>
                </c:pt>
                <c:pt idx="876">
                  <c:v>404.83600000000001</c:v>
                </c:pt>
                <c:pt idx="877">
                  <c:v>405.101</c:v>
                </c:pt>
                <c:pt idx="878">
                  <c:v>405.36700000000002</c:v>
                </c:pt>
                <c:pt idx="879">
                  <c:v>405.63200000000001</c:v>
                </c:pt>
                <c:pt idx="880">
                  <c:v>405.89699999999999</c:v>
                </c:pt>
                <c:pt idx="881">
                  <c:v>406.16199999999998</c:v>
                </c:pt>
                <c:pt idx="882">
                  <c:v>406.428</c:v>
                </c:pt>
                <c:pt idx="883">
                  <c:v>406.69299999999998</c:v>
                </c:pt>
                <c:pt idx="884">
                  <c:v>406.95800000000003</c:v>
                </c:pt>
                <c:pt idx="885">
                  <c:v>407.22300000000001</c:v>
                </c:pt>
                <c:pt idx="886">
                  <c:v>407.48899999999998</c:v>
                </c:pt>
                <c:pt idx="887">
                  <c:v>407.75400000000002</c:v>
                </c:pt>
                <c:pt idx="888">
                  <c:v>408.01900000000001</c:v>
                </c:pt>
                <c:pt idx="889">
                  <c:v>408.28399999999999</c:v>
                </c:pt>
                <c:pt idx="890">
                  <c:v>408.55</c:v>
                </c:pt>
                <c:pt idx="891">
                  <c:v>408.815</c:v>
                </c:pt>
                <c:pt idx="892">
                  <c:v>409.08</c:v>
                </c:pt>
                <c:pt idx="893">
                  <c:v>409.34500000000003</c:v>
                </c:pt>
                <c:pt idx="894">
                  <c:v>409.61099999999999</c:v>
                </c:pt>
                <c:pt idx="895">
                  <c:v>409.87599999999998</c:v>
                </c:pt>
                <c:pt idx="896">
                  <c:v>410.14100000000002</c:v>
                </c:pt>
                <c:pt idx="897">
                  <c:v>410.40600000000001</c:v>
                </c:pt>
                <c:pt idx="898">
                  <c:v>410.67099999999999</c:v>
                </c:pt>
                <c:pt idx="899">
                  <c:v>410.93700000000001</c:v>
                </c:pt>
                <c:pt idx="900">
                  <c:v>411.202</c:v>
                </c:pt>
                <c:pt idx="901">
                  <c:v>411.46699999999998</c:v>
                </c:pt>
                <c:pt idx="902">
                  <c:v>411.73200000000003</c:v>
                </c:pt>
                <c:pt idx="903">
                  <c:v>411.99700000000001</c:v>
                </c:pt>
                <c:pt idx="904">
                  <c:v>412.26299999999998</c:v>
                </c:pt>
                <c:pt idx="905">
                  <c:v>412.52800000000002</c:v>
                </c:pt>
                <c:pt idx="906">
                  <c:v>412.79300000000001</c:v>
                </c:pt>
                <c:pt idx="907">
                  <c:v>413.05799999999999</c:v>
                </c:pt>
                <c:pt idx="908">
                  <c:v>413.32299999999998</c:v>
                </c:pt>
                <c:pt idx="909">
                  <c:v>413.58800000000002</c:v>
                </c:pt>
                <c:pt idx="910">
                  <c:v>413.85300000000001</c:v>
                </c:pt>
                <c:pt idx="911">
                  <c:v>414.11900000000003</c:v>
                </c:pt>
                <c:pt idx="912">
                  <c:v>414.38400000000001</c:v>
                </c:pt>
                <c:pt idx="913">
                  <c:v>414.649</c:v>
                </c:pt>
                <c:pt idx="914">
                  <c:v>414.91399999999999</c:v>
                </c:pt>
                <c:pt idx="915">
                  <c:v>415.17899999999997</c:v>
                </c:pt>
                <c:pt idx="916">
                  <c:v>415.44400000000002</c:v>
                </c:pt>
                <c:pt idx="917">
                  <c:v>415.709</c:v>
                </c:pt>
                <c:pt idx="918">
                  <c:v>415.97399999999999</c:v>
                </c:pt>
                <c:pt idx="919">
                  <c:v>416.23899999999998</c:v>
                </c:pt>
                <c:pt idx="920">
                  <c:v>416.505</c:v>
                </c:pt>
                <c:pt idx="921">
                  <c:v>416.77</c:v>
                </c:pt>
                <c:pt idx="922">
                  <c:v>417.03500000000003</c:v>
                </c:pt>
                <c:pt idx="923">
                  <c:v>417.3</c:v>
                </c:pt>
                <c:pt idx="924">
                  <c:v>417.565</c:v>
                </c:pt>
                <c:pt idx="925">
                  <c:v>417.83</c:v>
                </c:pt>
                <c:pt idx="926">
                  <c:v>418.09500000000003</c:v>
                </c:pt>
                <c:pt idx="927">
                  <c:v>418.36</c:v>
                </c:pt>
                <c:pt idx="928">
                  <c:v>418.625</c:v>
                </c:pt>
                <c:pt idx="929">
                  <c:v>418.89</c:v>
                </c:pt>
                <c:pt idx="930">
                  <c:v>419.15499999999997</c:v>
                </c:pt>
                <c:pt idx="931">
                  <c:v>419.42</c:v>
                </c:pt>
                <c:pt idx="932">
                  <c:v>419.685</c:v>
                </c:pt>
                <c:pt idx="933">
                  <c:v>419.95</c:v>
                </c:pt>
                <c:pt idx="934">
                  <c:v>420.21499999999997</c:v>
                </c:pt>
                <c:pt idx="935">
                  <c:v>420.48</c:v>
                </c:pt>
                <c:pt idx="936">
                  <c:v>420.745</c:v>
                </c:pt>
                <c:pt idx="937">
                  <c:v>421.01</c:v>
                </c:pt>
                <c:pt idx="938">
                  <c:v>421.27499999999998</c:v>
                </c:pt>
                <c:pt idx="939">
                  <c:v>421.54</c:v>
                </c:pt>
                <c:pt idx="940">
                  <c:v>421.80500000000001</c:v>
                </c:pt>
                <c:pt idx="941">
                  <c:v>422.07</c:v>
                </c:pt>
                <c:pt idx="942">
                  <c:v>422.33499999999998</c:v>
                </c:pt>
                <c:pt idx="943">
                  <c:v>422.6</c:v>
                </c:pt>
                <c:pt idx="944">
                  <c:v>422.86500000000001</c:v>
                </c:pt>
                <c:pt idx="945">
                  <c:v>423.13</c:v>
                </c:pt>
                <c:pt idx="946">
                  <c:v>423.39499999999998</c:v>
                </c:pt>
                <c:pt idx="947">
                  <c:v>423.66</c:v>
                </c:pt>
                <c:pt idx="948">
                  <c:v>423.92500000000001</c:v>
                </c:pt>
                <c:pt idx="949">
                  <c:v>424.19</c:v>
                </c:pt>
                <c:pt idx="950">
                  <c:v>424.45499999999998</c:v>
                </c:pt>
                <c:pt idx="951">
                  <c:v>424.72</c:v>
                </c:pt>
                <c:pt idx="952">
                  <c:v>424.98500000000001</c:v>
                </c:pt>
                <c:pt idx="953">
                  <c:v>425.25</c:v>
                </c:pt>
                <c:pt idx="954">
                  <c:v>425.51499999999999</c:v>
                </c:pt>
                <c:pt idx="955">
                  <c:v>425.78</c:v>
                </c:pt>
                <c:pt idx="956">
                  <c:v>426.04500000000002</c:v>
                </c:pt>
                <c:pt idx="957">
                  <c:v>426.31</c:v>
                </c:pt>
                <c:pt idx="958">
                  <c:v>426.57499999999999</c:v>
                </c:pt>
                <c:pt idx="959">
                  <c:v>426.84</c:v>
                </c:pt>
                <c:pt idx="960">
                  <c:v>427.10500000000002</c:v>
                </c:pt>
                <c:pt idx="961">
                  <c:v>427.36900000000003</c:v>
                </c:pt>
                <c:pt idx="962">
                  <c:v>427.63400000000001</c:v>
                </c:pt>
                <c:pt idx="963">
                  <c:v>427.899</c:v>
                </c:pt>
                <c:pt idx="964">
                  <c:v>428.16399999999999</c:v>
                </c:pt>
                <c:pt idx="965">
                  <c:v>428.42899999999997</c:v>
                </c:pt>
                <c:pt idx="966">
                  <c:v>428.69400000000002</c:v>
                </c:pt>
                <c:pt idx="967">
                  <c:v>428.959</c:v>
                </c:pt>
                <c:pt idx="968">
                  <c:v>429.22399999999999</c:v>
                </c:pt>
                <c:pt idx="969">
                  <c:v>429.488</c:v>
                </c:pt>
                <c:pt idx="970">
                  <c:v>429.75299999999999</c:v>
                </c:pt>
                <c:pt idx="971">
                  <c:v>430.01799999999997</c:v>
                </c:pt>
                <c:pt idx="972">
                  <c:v>430.28300000000002</c:v>
                </c:pt>
                <c:pt idx="973">
                  <c:v>430.548</c:v>
                </c:pt>
                <c:pt idx="974">
                  <c:v>430.81299999999999</c:v>
                </c:pt>
                <c:pt idx="975">
                  <c:v>431.07799999999997</c:v>
                </c:pt>
                <c:pt idx="976">
                  <c:v>431.34199999999998</c:v>
                </c:pt>
                <c:pt idx="977">
                  <c:v>431.60700000000003</c:v>
                </c:pt>
                <c:pt idx="978">
                  <c:v>431.87200000000001</c:v>
                </c:pt>
                <c:pt idx="979">
                  <c:v>432.137</c:v>
                </c:pt>
                <c:pt idx="980">
                  <c:v>432.40199999999999</c:v>
                </c:pt>
                <c:pt idx="981">
                  <c:v>432.666</c:v>
                </c:pt>
                <c:pt idx="982">
                  <c:v>432.93099999999998</c:v>
                </c:pt>
                <c:pt idx="983">
                  <c:v>433.19600000000003</c:v>
                </c:pt>
                <c:pt idx="984">
                  <c:v>433.46100000000001</c:v>
                </c:pt>
                <c:pt idx="985">
                  <c:v>433.726</c:v>
                </c:pt>
                <c:pt idx="986">
                  <c:v>433.99</c:v>
                </c:pt>
                <c:pt idx="987">
                  <c:v>434.255</c:v>
                </c:pt>
                <c:pt idx="988">
                  <c:v>434.52</c:v>
                </c:pt>
                <c:pt idx="989">
                  <c:v>434.78500000000003</c:v>
                </c:pt>
                <c:pt idx="990">
                  <c:v>435.05</c:v>
                </c:pt>
                <c:pt idx="991">
                  <c:v>435.31400000000002</c:v>
                </c:pt>
                <c:pt idx="992">
                  <c:v>435.57900000000001</c:v>
                </c:pt>
                <c:pt idx="993">
                  <c:v>435.84399999999999</c:v>
                </c:pt>
                <c:pt idx="994">
                  <c:v>436.10899999999998</c:v>
                </c:pt>
                <c:pt idx="995">
                  <c:v>436.37299999999999</c:v>
                </c:pt>
                <c:pt idx="996">
                  <c:v>436.63799999999998</c:v>
                </c:pt>
                <c:pt idx="997">
                  <c:v>436.90300000000002</c:v>
                </c:pt>
                <c:pt idx="998">
                  <c:v>437.16699999999997</c:v>
                </c:pt>
                <c:pt idx="999">
                  <c:v>437.43200000000002</c:v>
                </c:pt>
                <c:pt idx="1000">
                  <c:v>437.697</c:v>
                </c:pt>
                <c:pt idx="1001">
                  <c:v>437.96199999999999</c:v>
                </c:pt>
                <c:pt idx="1002">
                  <c:v>438.226</c:v>
                </c:pt>
                <c:pt idx="1003">
                  <c:v>438.49099999999999</c:v>
                </c:pt>
                <c:pt idx="1004">
                  <c:v>438.75599999999997</c:v>
                </c:pt>
                <c:pt idx="1005">
                  <c:v>439.02</c:v>
                </c:pt>
                <c:pt idx="1006">
                  <c:v>439.28500000000003</c:v>
                </c:pt>
                <c:pt idx="1007">
                  <c:v>439.55</c:v>
                </c:pt>
                <c:pt idx="1008">
                  <c:v>439.81400000000002</c:v>
                </c:pt>
                <c:pt idx="1009">
                  <c:v>440.07900000000001</c:v>
                </c:pt>
                <c:pt idx="1010">
                  <c:v>440.34399999999999</c:v>
                </c:pt>
                <c:pt idx="1011">
                  <c:v>440.608</c:v>
                </c:pt>
                <c:pt idx="1012">
                  <c:v>440.87299999999999</c:v>
                </c:pt>
                <c:pt idx="1013">
                  <c:v>441.13799999999998</c:v>
                </c:pt>
                <c:pt idx="1014">
                  <c:v>441.40199999999999</c:v>
                </c:pt>
                <c:pt idx="1015">
                  <c:v>441.66699999999997</c:v>
                </c:pt>
                <c:pt idx="1016">
                  <c:v>441.93200000000002</c:v>
                </c:pt>
                <c:pt idx="1017">
                  <c:v>442.19600000000003</c:v>
                </c:pt>
                <c:pt idx="1018">
                  <c:v>442.46100000000001</c:v>
                </c:pt>
                <c:pt idx="1019">
                  <c:v>442.726</c:v>
                </c:pt>
                <c:pt idx="1020">
                  <c:v>442.99</c:v>
                </c:pt>
                <c:pt idx="1021">
                  <c:v>443.255</c:v>
                </c:pt>
                <c:pt idx="1022">
                  <c:v>443.52</c:v>
                </c:pt>
                <c:pt idx="1023">
                  <c:v>443.78399999999999</c:v>
                </c:pt>
                <c:pt idx="1024">
                  <c:v>444.04899999999998</c:v>
                </c:pt>
                <c:pt idx="1025">
                  <c:v>444.31299999999999</c:v>
                </c:pt>
                <c:pt idx="1026">
                  <c:v>444.57799999999997</c:v>
                </c:pt>
                <c:pt idx="1027">
                  <c:v>444.84300000000002</c:v>
                </c:pt>
                <c:pt idx="1028">
                  <c:v>445.10700000000003</c:v>
                </c:pt>
                <c:pt idx="1029">
                  <c:v>445.37200000000001</c:v>
                </c:pt>
                <c:pt idx="1030">
                  <c:v>445.63600000000002</c:v>
                </c:pt>
                <c:pt idx="1031">
                  <c:v>445.90100000000001</c:v>
                </c:pt>
                <c:pt idx="1032">
                  <c:v>446.16500000000002</c:v>
                </c:pt>
                <c:pt idx="1033">
                  <c:v>446.43</c:v>
                </c:pt>
                <c:pt idx="1034">
                  <c:v>446.69499999999999</c:v>
                </c:pt>
                <c:pt idx="1035">
                  <c:v>446.959</c:v>
                </c:pt>
                <c:pt idx="1036">
                  <c:v>447.22399999999999</c:v>
                </c:pt>
                <c:pt idx="1037">
                  <c:v>447.488</c:v>
                </c:pt>
                <c:pt idx="1038">
                  <c:v>447.75299999999999</c:v>
                </c:pt>
                <c:pt idx="1039">
                  <c:v>448.017</c:v>
                </c:pt>
                <c:pt idx="1040">
                  <c:v>448.28199999999998</c:v>
                </c:pt>
                <c:pt idx="1041">
                  <c:v>448.54599999999999</c:v>
                </c:pt>
                <c:pt idx="1042">
                  <c:v>448.81099999999998</c:v>
                </c:pt>
                <c:pt idx="1043">
                  <c:v>449.07499999999999</c:v>
                </c:pt>
                <c:pt idx="1044">
                  <c:v>449.34</c:v>
                </c:pt>
                <c:pt idx="1045">
                  <c:v>449.60399999999998</c:v>
                </c:pt>
                <c:pt idx="1046">
                  <c:v>449.86900000000003</c:v>
                </c:pt>
                <c:pt idx="1047">
                  <c:v>450.13299999999998</c:v>
                </c:pt>
                <c:pt idx="1048">
                  <c:v>450.39800000000002</c:v>
                </c:pt>
                <c:pt idx="1049">
                  <c:v>450.66199999999998</c:v>
                </c:pt>
                <c:pt idx="1050">
                  <c:v>450.92700000000002</c:v>
                </c:pt>
                <c:pt idx="1051">
                  <c:v>451.19099999999997</c:v>
                </c:pt>
                <c:pt idx="1052">
                  <c:v>451.45600000000002</c:v>
                </c:pt>
                <c:pt idx="1053">
                  <c:v>451.72</c:v>
                </c:pt>
                <c:pt idx="1054">
                  <c:v>451.98500000000001</c:v>
                </c:pt>
                <c:pt idx="1055">
                  <c:v>452.24900000000002</c:v>
                </c:pt>
                <c:pt idx="1056">
                  <c:v>452.51400000000001</c:v>
                </c:pt>
                <c:pt idx="1057">
                  <c:v>452.77800000000002</c:v>
                </c:pt>
                <c:pt idx="1058">
                  <c:v>453.04199999999997</c:v>
                </c:pt>
                <c:pt idx="1059">
                  <c:v>453.30700000000002</c:v>
                </c:pt>
                <c:pt idx="1060">
                  <c:v>453.57100000000003</c:v>
                </c:pt>
                <c:pt idx="1061">
                  <c:v>453.83600000000001</c:v>
                </c:pt>
                <c:pt idx="1062">
                  <c:v>454.1</c:v>
                </c:pt>
                <c:pt idx="1063">
                  <c:v>454.36500000000001</c:v>
                </c:pt>
                <c:pt idx="1064">
                  <c:v>454.62900000000002</c:v>
                </c:pt>
                <c:pt idx="1065">
                  <c:v>454.89299999999997</c:v>
                </c:pt>
                <c:pt idx="1066">
                  <c:v>455.15800000000002</c:v>
                </c:pt>
                <c:pt idx="1067">
                  <c:v>455.42200000000003</c:v>
                </c:pt>
                <c:pt idx="1068">
                  <c:v>455.68700000000001</c:v>
                </c:pt>
                <c:pt idx="1069">
                  <c:v>455.95100000000002</c:v>
                </c:pt>
                <c:pt idx="1070">
                  <c:v>456.21499999999997</c:v>
                </c:pt>
                <c:pt idx="1071">
                  <c:v>456.48</c:v>
                </c:pt>
                <c:pt idx="1072">
                  <c:v>456.74400000000003</c:v>
                </c:pt>
                <c:pt idx="1073">
                  <c:v>457.00900000000001</c:v>
                </c:pt>
                <c:pt idx="1074">
                  <c:v>457.27300000000002</c:v>
                </c:pt>
                <c:pt idx="1075">
                  <c:v>457.53699999999998</c:v>
                </c:pt>
                <c:pt idx="1076">
                  <c:v>457.80200000000002</c:v>
                </c:pt>
                <c:pt idx="1077">
                  <c:v>458.06599999999997</c:v>
                </c:pt>
                <c:pt idx="1078">
                  <c:v>458.33</c:v>
                </c:pt>
                <c:pt idx="1079">
                  <c:v>458.59500000000003</c:v>
                </c:pt>
                <c:pt idx="1080">
                  <c:v>458.85899999999998</c:v>
                </c:pt>
                <c:pt idx="1081">
                  <c:v>459.12299999999999</c:v>
                </c:pt>
                <c:pt idx="1082">
                  <c:v>459.38799999999998</c:v>
                </c:pt>
                <c:pt idx="1083">
                  <c:v>459.65199999999999</c:v>
                </c:pt>
                <c:pt idx="1084">
                  <c:v>459.916</c:v>
                </c:pt>
                <c:pt idx="1085">
                  <c:v>460.18099999999998</c:v>
                </c:pt>
                <c:pt idx="1086">
                  <c:v>460.44499999999999</c:v>
                </c:pt>
                <c:pt idx="1087">
                  <c:v>460.709</c:v>
                </c:pt>
                <c:pt idx="1088">
                  <c:v>460.97399999999999</c:v>
                </c:pt>
                <c:pt idx="1089">
                  <c:v>461.238</c:v>
                </c:pt>
                <c:pt idx="1090">
                  <c:v>461.50200000000001</c:v>
                </c:pt>
                <c:pt idx="1091">
                  <c:v>461.767</c:v>
                </c:pt>
                <c:pt idx="1092">
                  <c:v>462.03100000000001</c:v>
                </c:pt>
                <c:pt idx="1093">
                  <c:v>462.29500000000002</c:v>
                </c:pt>
                <c:pt idx="1094">
                  <c:v>462.55900000000003</c:v>
                </c:pt>
                <c:pt idx="1095">
                  <c:v>462.82400000000001</c:v>
                </c:pt>
                <c:pt idx="1096">
                  <c:v>463.08800000000002</c:v>
                </c:pt>
                <c:pt idx="1097">
                  <c:v>463.35199999999998</c:v>
                </c:pt>
                <c:pt idx="1098">
                  <c:v>463.61599999999999</c:v>
                </c:pt>
                <c:pt idx="1099">
                  <c:v>463.88099999999997</c:v>
                </c:pt>
                <c:pt idx="1100">
                  <c:v>464.14499999999998</c:v>
                </c:pt>
                <c:pt idx="1101">
                  <c:v>464.40899999999999</c:v>
                </c:pt>
                <c:pt idx="1102">
                  <c:v>464.673</c:v>
                </c:pt>
                <c:pt idx="1103">
                  <c:v>464.93799999999999</c:v>
                </c:pt>
                <c:pt idx="1104">
                  <c:v>465.202</c:v>
                </c:pt>
                <c:pt idx="1105">
                  <c:v>465.46600000000001</c:v>
                </c:pt>
                <c:pt idx="1106">
                  <c:v>465.73</c:v>
                </c:pt>
                <c:pt idx="1107">
                  <c:v>465.995</c:v>
                </c:pt>
                <c:pt idx="1108">
                  <c:v>466.25900000000001</c:v>
                </c:pt>
                <c:pt idx="1109">
                  <c:v>466.52300000000002</c:v>
                </c:pt>
                <c:pt idx="1110">
                  <c:v>466.78699999999998</c:v>
                </c:pt>
                <c:pt idx="1111">
                  <c:v>467.05099999999999</c:v>
                </c:pt>
                <c:pt idx="1112">
                  <c:v>467.31599999999997</c:v>
                </c:pt>
                <c:pt idx="1113">
                  <c:v>467.58</c:v>
                </c:pt>
                <c:pt idx="1114">
                  <c:v>467.84399999999999</c:v>
                </c:pt>
                <c:pt idx="1115">
                  <c:v>468.108</c:v>
                </c:pt>
                <c:pt idx="1116">
                  <c:v>468.37200000000001</c:v>
                </c:pt>
                <c:pt idx="1117">
                  <c:v>468.63600000000002</c:v>
                </c:pt>
                <c:pt idx="1118">
                  <c:v>468.90100000000001</c:v>
                </c:pt>
                <c:pt idx="1119">
                  <c:v>469.16500000000002</c:v>
                </c:pt>
                <c:pt idx="1120">
                  <c:v>469.42899999999997</c:v>
                </c:pt>
                <c:pt idx="1121">
                  <c:v>469.69299999999998</c:v>
                </c:pt>
                <c:pt idx="1122">
                  <c:v>469.95699999999999</c:v>
                </c:pt>
                <c:pt idx="1123">
                  <c:v>470.221</c:v>
                </c:pt>
                <c:pt idx="1124">
                  <c:v>470.48500000000001</c:v>
                </c:pt>
                <c:pt idx="1125">
                  <c:v>470.75</c:v>
                </c:pt>
                <c:pt idx="1126">
                  <c:v>471.01400000000001</c:v>
                </c:pt>
                <c:pt idx="1127">
                  <c:v>471.27800000000002</c:v>
                </c:pt>
                <c:pt idx="1128">
                  <c:v>471.54199999999997</c:v>
                </c:pt>
                <c:pt idx="1129">
                  <c:v>471.80599999999998</c:v>
                </c:pt>
                <c:pt idx="1130">
                  <c:v>472.07</c:v>
                </c:pt>
                <c:pt idx="1131">
                  <c:v>472.334</c:v>
                </c:pt>
                <c:pt idx="1132">
                  <c:v>472.59800000000001</c:v>
                </c:pt>
                <c:pt idx="1133">
                  <c:v>472.86200000000002</c:v>
                </c:pt>
                <c:pt idx="1134">
                  <c:v>473.12700000000001</c:v>
                </c:pt>
                <c:pt idx="1135">
                  <c:v>473.39100000000002</c:v>
                </c:pt>
                <c:pt idx="1136">
                  <c:v>473.65499999999997</c:v>
                </c:pt>
                <c:pt idx="1137">
                  <c:v>473.91899999999998</c:v>
                </c:pt>
                <c:pt idx="1138">
                  <c:v>474.18299999999999</c:v>
                </c:pt>
                <c:pt idx="1139">
                  <c:v>474.447</c:v>
                </c:pt>
                <c:pt idx="1140">
                  <c:v>474.71100000000001</c:v>
                </c:pt>
                <c:pt idx="1141">
                  <c:v>474.97500000000002</c:v>
                </c:pt>
                <c:pt idx="1142">
                  <c:v>475.23899999999998</c:v>
                </c:pt>
                <c:pt idx="1143">
                  <c:v>475.50299999999999</c:v>
                </c:pt>
                <c:pt idx="1144">
                  <c:v>475.767</c:v>
                </c:pt>
                <c:pt idx="1145">
                  <c:v>476.03100000000001</c:v>
                </c:pt>
                <c:pt idx="1146">
                  <c:v>476.29500000000002</c:v>
                </c:pt>
                <c:pt idx="1147">
                  <c:v>476.55900000000003</c:v>
                </c:pt>
                <c:pt idx="1148">
                  <c:v>476.82299999999998</c:v>
                </c:pt>
                <c:pt idx="1149">
                  <c:v>477.08699999999999</c:v>
                </c:pt>
                <c:pt idx="1150">
                  <c:v>477.351</c:v>
                </c:pt>
                <c:pt idx="1151">
                  <c:v>477.61500000000001</c:v>
                </c:pt>
                <c:pt idx="1152">
                  <c:v>477.87900000000002</c:v>
                </c:pt>
                <c:pt idx="1153">
                  <c:v>478.14299999999997</c:v>
                </c:pt>
                <c:pt idx="1154">
                  <c:v>478.40699999999998</c:v>
                </c:pt>
                <c:pt idx="1155">
                  <c:v>478.67099999999999</c:v>
                </c:pt>
                <c:pt idx="1156">
                  <c:v>478.935</c:v>
                </c:pt>
                <c:pt idx="1157">
                  <c:v>479.19900000000001</c:v>
                </c:pt>
                <c:pt idx="1158">
                  <c:v>479.46300000000002</c:v>
                </c:pt>
                <c:pt idx="1159">
                  <c:v>479.72699999999998</c:v>
                </c:pt>
                <c:pt idx="1160">
                  <c:v>479.99099999999999</c:v>
                </c:pt>
                <c:pt idx="1161">
                  <c:v>480.255</c:v>
                </c:pt>
                <c:pt idx="1162">
                  <c:v>480.51900000000001</c:v>
                </c:pt>
                <c:pt idx="1163">
                  <c:v>480.78300000000002</c:v>
                </c:pt>
                <c:pt idx="1164">
                  <c:v>481.04700000000003</c:v>
                </c:pt>
                <c:pt idx="1165">
                  <c:v>481.31099999999998</c:v>
                </c:pt>
                <c:pt idx="1166">
                  <c:v>481.57499999999999</c:v>
                </c:pt>
                <c:pt idx="1167">
                  <c:v>481.839</c:v>
                </c:pt>
                <c:pt idx="1168">
                  <c:v>482.10300000000001</c:v>
                </c:pt>
                <c:pt idx="1169">
                  <c:v>482.36700000000002</c:v>
                </c:pt>
                <c:pt idx="1170">
                  <c:v>482.63</c:v>
                </c:pt>
                <c:pt idx="1171">
                  <c:v>482.89400000000001</c:v>
                </c:pt>
                <c:pt idx="1172">
                  <c:v>483.15800000000002</c:v>
                </c:pt>
                <c:pt idx="1173">
                  <c:v>483.42200000000003</c:v>
                </c:pt>
                <c:pt idx="1174">
                  <c:v>483.68599999999998</c:v>
                </c:pt>
                <c:pt idx="1175">
                  <c:v>483.95</c:v>
                </c:pt>
                <c:pt idx="1176">
                  <c:v>484.214</c:v>
                </c:pt>
                <c:pt idx="1177">
                  <c:v>484.47800000000001</c:v>
                </c:pt>
                <c:pt idx="1178">
                  <c:v>484.74200000000002</c:v>
                </c:pt>
                <c:pt idx="1179">
                  <c:v>485.00599999999997</c:v>
                </c:pt>
                <c:pt idx="1180">
                  <c:v>485.26900000000001</c:v>
                </c:pt>
                <c:pt idx="1181">
                  <c:v>485.53300000000002</c:v>
                </c:pt>
                <c:pt idx="1182">
                  <c:v>485.79700000000003</c:v>
                </c:pt>
                <c:pt idx="1183">
                  <c:v>486.06099999999998</c:v>
                </c:pt>
                <c:pt idx="1184">
                  <c:v>486.32499999999999</c:v>
                </c:pt>
                <c:pt idx="1185">
                  <c:v>486.589</c:v>
                </c:pt>
                <c:pt idx="1186">
                  <c:v>486.85300000000001</c:v>
                </c:pt>
                <c:pt idx="1187">
                  <c:v>487.11599999999999</c:v>
                </c:pt>
                <c:pt idx="1188">
                  <c:v>487.38</c:v>
                </c:pt>
                <c:pt idx="1189">
                  <c:v>487.64400000000001</c:v>
                </c:pt>
                <c:pt idx="1190">
                  <c:v>487.90800000000002</c:v>
                </c:pt>
                <c:pt idx="1191">
                  <c:v>488.17200000000003</c:v>
                </c:pt>
                <c:pt idx="1192">
                  <c:v>488.435</c:v>
                </c:pt>
                <c:pt idx="1193">
                  <c:v>488.69900000000001</c:v>
                </c:pt>
                <c:pt idx="1194">
                  <c:v>488.96300000000002</c:v>
                </c:pt>
                <c:pt idx="1195">
                  <c:v>489.149</c:v>
                </c:pt>
                <c:pt idx="1196">
                  <c:v>489.41300000000001</c:v>
                </c:pt>
                <c:pt idx="1197">
                  <c:v>489.67700000000002</c:v>
                </c:pt>
                <c:pt idx="1198">
                  <c:v>489.94099999999997</c:v>
                </c:pt>
                <c:pt idx="1199">
                  <c:v>490.20600000000002</c:v>
                </c:pt>
                <c:pt idx="1200">
                  <c:v>490.47</c:v>
                </c:pt>
                <c:pt idx="1201">
                  <c:v>490.73399999999998</c:v>
                </c:pt>
                <c:pt idx="1202">
                  <c:v>490.99900000000002</c:v>
                </c:pt>
                <c:pt idx="1203">
                  <c:v>491.26299999999998</c:v>
                </c:pt>
                <c:pt idx="1204">
                  <c:v>491.52699999999999</c:v>
                </c:pt>
                <c:pt idx="1205">
                  <c:v>491.79199999999997</c:v>
                </c:pt>
                <c:pt idx="1206">
                  <c:v>492.05599999999998</c:v>
                </c:pt>
                <c:pt idx="1207">
                  <c:v>492.32</c:v>
                </c:pt>
                <c:pt idx="1208">
                  <c:v>492.58499999999998</c:v>
                </c:pt>
                <c:pt idx="1209">
                  <c:v>492.84899999999999</c:v>
                </c:pt>
                <c:pt idx="1210">
                  <c:v>493.113</c:v>
                </c:pt>
                <c:pt idx="1211">
                  <c:v>493.37799999999999</c:v>
                </c:pt>
                <c:pt idx="1212">
                  <c:v>493.642</c:v>
                </c:pt>
                <c:pt idx="1213">
                  <c:v>493.90600000000001</c:v>
                </c:pt>
                <c:pt idx="1214">
                  <c:v>494.17099999999999</c:v>
                </c:pt>
                <c:pt idx="1215">
                  <c:v>494.435</c:v>
                </c:pt>
                <c:pt idx="1216">
                  <c:v>494.69900000000001</c:v>
                </c:pt>
                <c:pt idx="1217">
                  <c:v>494.964</c:v>
                </c:pt>
                <c:pt idx="1218">
                  <c:v>495.22800000000001</c:v>
                </c:pt>
                <c:pt idx="1219">
                  <c:v>495.49299999999999</c:v>
                </c:pt>
                <c:pt idx="1220">
                  <c:v>495.75700000000001</c:v>
                </c:pt>
                <c:pt idx="1221">
                  <c:v>496.02100000000002</c:v>
                </c:pt>
                <c:pt idx="1222">
                  <c:v>496.286</c:v>
                </c:pt>
                <c:pt idx="1223">
                  <c:v>496.55</c:v>
                </c:pt>
                <c:pt idx="1224">
                  <c:v>496.815</c:v>
                </c:pt>
                <c:pt idx="1225">
                  <c:v>497.07900000000001</c:v>
                </c:pt>
                <c:pt idx="1226">
                  <c:v>497.34300000000002</c:v>
                </c:pt>
                <c:pt idx="1227">
                  <c:v>497.608</c:v>
                </c:pt>
                <c:pt idx="1228">
                  <c:v>497.87200000000001</c:v>
                </c:pt>
                <c:pt idx="1229">
                  <c:v>498.137</c:v>
                </c:pt>
                <c:pt idx="1230">
                  <c:v>498.40100000000001</c:v>
                </c:pt>
                <c:pt idx="1231">
                  <c:v>498.666</c:v>
                </c:pt>
                <c:pt idx="1232">
                  <c:v>498.93</c:v>
                </c:pt>
                <c:pt idx="1233">
                  <c:v>499.19400000000002</c:v>
                </c:pt>
                <c:pt idx="1234">
                  <c:v>499.459</c:v>
                </c:pt>
                <c:pt idx="1235">
                  <c:v>499.72300000000001</c:v>
                </c:pt>
                <c:pt idx="1236">
                  <c:v>499.988</c:v>
                </c:pt>
                <c:pt idx="1237">
                  <c:v>500.25200000000001</c:v>
                </c:pt>
                <c:pt idx="1238">
                  <c:v>500.517</c:v>
                </c:pt>
                <c:pt idx="1239">
                  <c:v>500.78100000000001</c:v>
                </c:pt>
                <c:pt idx="1240">
                  <c:v>501.04599999999999</c:v>
                </c:pt>
                <c:pt idx="1241">
                  <c:v>501.31</c:v>
                </c:pt>
                <c:pt idx="1242">
                  <c:v>501.57499999999999</c:v>
                </c:pt>
                <c:pt idx="1243">
                  <c:v>501.839</c:v>
                </c:pt>
                <c:pt idx="1244">
                  <c:v>502.10399999999998</c:v>
                </c:pt>
                <c:pt idx="1245">
                  <c:v>502.36799999999999</c:v>
                </c:pt>
                <c:pt idx="1246">
                  <c:v>502.63299999999998</c:v>
                </c:pt>
                <c:pt idx="1247">
                  <c:v>502.89699999999999</c:v>
                </c:pt>
                <c:pt idx="1248">
                  <c:v>503.16199999999998</c:v>
                </c:pt>
                <c:pt idx="1249">
                  <c:v>503.42599999999999</c:v>
                </c:pt>
                <c:pt idx="1250">
                  <c:v>503.69099999999997</c:v>
                </c:pt>
                <c:pt idx="1251">
                  <c:v>503.95499999999998</c:v>
                </c:pt>
                <c:pt idx="1252">
                  <c:v>504.22</c:v>
                </c:pt>
                <c:pt idx="1253">
                  <c:v>504.48500000000001</c:v>
                </c:pt>
                <c:pt idx="1254">
                  <c:v>504.74900000000002</c:v>
                </c:pt>
                <c:pt idx="1255">
                  <c:v>505.01400000000001</c:v>
                </c:pt>
                <c:pt idx="1256">
                  <c:v>505.27800000000002</c:v>
                </c:pt>
                <c:pt idx="1257">
                  <c:v>505.54300000000001</c:v>
                </c:pt>
                <c:pt idx="1258">
                  <c:v>505.80700000000002</c:v>
                </c:pt>
                <c:pt idx="1259">
                  <c:v>506.072</c:v>
                </c:pt>
                <c:pt idx="1260">
                  <c:v>506.33699999999999</c:v>
                </c:pt>
                <c:pt idx="1261">
                  <c:v>506.601</c:v>
                </c:pt>
                <c:pt idx="1262">
                  <c:v>506.86599999999999</c:v>
                </c:pt>
                <c:pt idx="1263">
                  <c:v>507.13</c:v>
                </c:pt>
                <c:pt idx="1264">
                  <c:v>507.39499999999998</c:v>
                </c:pt>
                <c:pt idx="1265">
                  <c:v>507.66</c:v>
                </c:pt>
                <c:pt idx="1266">
                  <c:v>507.92399999999998</c:v>
                </c:pt>
                <c:pt idx="1267">
                  <c:v>508.18900000000002</c:v>
                </c:pt>
                <c:pt idx="1268">
                  <c:v>508.45299999999997</c:v>
                </c:pt>
                <c:pt idx="1269">
                  <c:v>508.71800000000002</c:v>
                </c:pt>
                <c:pt idx="1270">
                  <c:v>508.983</c:v>
                </c:pt>
                <c:pt idx="1271">
                  <c:v>509.24700000000001</c:v>
                </c:pt>
                <c:pt idx="1272">
                  <c:v>509.512</c:v>
                </c:pt>
                <c:pt idx="1273">
                  <c:v>509.77699999999999</c:v>
                </c:pt>
                <c:pt idx="1274">
                  <c:v>510.041</c:v>
                </c:pt>
                <c:pt idx="1275">
                  <c:v>510.30599999999998</c:v>
                </c:pt>
                <c:pt idx="1276">
                  <c:v>510.57</c:v>
                </c:pt>
                <c:pt idx="1277">
                  <c:v>510.83499999999998</c:v>
                </c:pt>
                <c:pt idx="1278">
                  <c:v>511.1</c:v>
                </c:pt>
                <c:pt idx="1279">
                  <c:v>511.36399999999998</c:v>
                </c:pt>
                <c:pt idx="1280">
                  <c:v>511.62900000000002</c:v>
                </c:pt>
                <c:pt idx="1281">
                  <c:v>511.89400000000001</c:v>
                </c:pt>
                <c:pt idx="1282">
                  <c:v>512.15800000000002</c:v>
                </c:pt>
                <c:pt idx="1283">
                  <c:v>512.423</c:v>
                </c:pt>
                <c:pt idx="1284">
                  <c:v>512.68799999999999</c:v>
                </c:pt>
                <c:pt idx="1285">
                  <c:v>512.95299999999997</c:v>
                </c:pt>
                <c:pt idx="1286">
                  <c:v>513.21699999999998</c:v>
                </c:pt>
                <c:pt idx="1287">
                  <c:v>513.48199999999997</c:v>
                </c:pt>
                <c:pt idx="1288">
                  <c:v>513.74700000000007</c:v>
                </c:pt>
                <c:pt idx="1289">
                  <c:v>514.01099999999997</c:v>
                </c:pt>
                <c:pt idx="1290">
                  <c:v>514.27600000000007</c:v>
                </c:pt>
                <c:pt idx="1291">
                  <c:v>514.54099999999994</c:v>
                </c:pt>
                <c:pt idx="1292">
                  <c:v>514.80600000000004</c:v>
                </c:pt>
                <c:pt idx="1293">
                  <c:v>515.06999999999994</c:v>
                </c:pt>
                <c:pt idx="1294">
                  <c:v>515.33500000000004</c:v>
                </c:pt>
                <c:pt idx="1295">
                  <c:v>515.6</c:v>
                </c:pt>
                <c:pt idx="1296">
                  <c:v>515.86500000000001</c:v>
                </c:pt>
                <c:pt idx="1297">
                  <c:v>516.12900000000002</c:v>
                </c:pt>
                <c:pt idx="1298">
                  <c:v>516.39400000000001</c:v>
                </c:pt>
                <c:pt idx="1299">
                  <c:v>516.65899999999999</c:v>
                </c:pt>
                <c:pt idx="1300">
                  <c:v>516.92399999999998</c:v>
                </c:pt>
                <c:pt idx="1301">
                  <c:v>517.18799999999999</c:v>
                </c:pt>
                <c:pt idx="1302">
                  <c:v>517.45299999999997</c:v>
                </c:pt>
                <c:pt idx="1303">
                  <c:v>517.71799999999996</c:v>
                </c:pt>
                <c:pt idx="1304">
                  <c:v>517.98299999999995</c:v>
                </c:pt>
                <c:pt idx="1305">
                  <c:v>518.24800000000005</c:v>
                </c:pt>
                <c:pt idx="1306">
                  <c:v>518.51199999999994</c:v>
                </c:pt>
                <c:pt idx="1307">
                  <c:v>518.77700000000004</c:v>
                </c:pt>
                <c:pt idx="1308">
                  <c:v>519.04200000000003</c:v>
                </c:pt>
                <c:pt idx="1309">
                  <c:v>519.30700000000002</c:v>
                </c:pt>
                <c:pt idx="1310">
                  <c:v>519.572</c:v>
                </c:pt>
                <c:pt idx="1311">
                  <c:v>519.83600000000001</c:v>
                </c:pt>
                <c:pt idx="1312">
                  <c:v>520.101</c:v>
                </c:pt>
                <c:pt idx="1313">
                  <c:v>520.36599999999999</c:v>
                </c:pt>
                <c:pt idx="1314">
                  <c:v>520.63099999999997</c:v>
                </c:pt>
                <c:pt idx="1315">
                  <c:v>520.89599999999996</c:v>
                </c:pt>
                <c:pt idx="1316">
                  <c:v>521.16099999999994</c:v>
                </c:pt>
                <c:pt idx="1317">
                  <c:v>521.42499999999995</c:v>
                </c:pt>
                <c:pt idx="1318">
                  <c:v>521.69000000000005</c:v>
                </c:pt>
                <c:pt idx="1319">
                  <c:v>521.95500000000004</c:v>
                </c:pt>
                <c:pt idx="1320">
                  <c:v>522.22</c:v>
                </c:pt>
                <c:pt idx="1321">
                  <c:v>522.48500000000001</c:v>
                </c:pt>
                <c:pt idx="1322">
                  <c:v>522.75</c:v>
                </c:pt>
                <c:pt idx="1323">
                  <c:v>523.01499999999999</c:v>
                </c:pt>
                <c:pt idx="1324">
                  <c:v>523.279</c:v>
                </c:pt>
                <c:pt idx="1325">
                  <c:v>523.54399999999998</c:v>
                </c:pt>
                <c:pt idx="1326">
                  <c:v>523.80899999999997</c:v>
                </c:pt>
                <c:pt idx="1327">
                  <c:v>524.07399999999996</c:v>
                </c:pt>
                <c:pt idx="1328">
                  <c:v>524.33900000000006</c:v>
                </c:pt>
                <c:pt idx="1329">
                  <c:v>524.60400000000004</c:v>
                </c:pt>
                <c:pt idx="1330">
                  <c:v>524.86900000000003</c:v>
                </c:pt>
                <c:pt idx="1331">
                  <c:v>525.13400000000001</c:v>
                </c:pt>
                <c:pt idx="1332">
                  <c:v>525.399</c:v>
                </c:pt>
                <c:pt idx="1333">
                  <c:v>525.66399999999999</c:v>
                </c:pt>
                <c:pt idx="1334">
                  <c:v>525.92899999999997</c:v>
                </c:pt>
                <c:pt idx="1335">
                  <c:v>526.19299999999998</c:v>
                </c:pt>
                <c:pt idx="1336">
                  <c:v>526.45799999999997</c:v>
                </c:pt>
                <c:pt idx="1337">
                  <c:v>526.72299999999996</c:v>
                </c:pt>
                <c:pt idx="1338">
                  <c:v>526.98800000000006</c:v>
                </c:pt>
                <c:pt idx="1339">
                  <c:v>527.25300000000004</c:v>
                </c:pt>
                <c:pt idx="1340">
                  <c:v>527.51800000000003</c:v>
                </c:pt>
                <c:pt idx="1341">
                  <c:v>527.78300000000002</c:v>
                </c:pt>
                <c:pt idx="1342">
                  <c:v>528.048</c:v>
                </c:pt>
                <c:pt idx="1343">
                  <c:v>528.31299999999999</c:v>
                </c:pt>
                <c:pt idx="1344">
                  <c:v>528.57799999999997</c:v>
                </c:pt>
                <c:pt idx="1345">
                  <c:v>528.84299999999996</c:v>
                </c:pt>
                <c:pt idx="1346">
                  <c:v>529.10799999999995</c:v>
                </c:pt>
                <c:pt idx="1347">
                  <c:v>529.37300000000005</c:v>
                </c:pt>
                <c:pt idx="1348">
                  <c:v>529.63800000000003</c:v>
                </c:pt>
                <c:pt idx="1349">
                  <c:v>529.90300000000002</c:v>
                </c:pt>
                <c:pt idx="1350">
                  <c:v>530.16800000000001</c:v>
                </c:pt>
                <c:pt idx="1351">
                  <c:v>530.43299999999999</c:v>
                </c:pt>
                <c:pt idx="1352">
                  <c:v>530.69799999999998</c:v>
                </c:pt>
                <c:pt idx="1353">
                  <c:v>530.96299999999997</c:v>
                </c:pt>
                <c:pt idx="1354">
                  <c:v>531.22799999999995</c:v>
                </c:pt>
                <c:pt idx="1355">
                  <c:v>531.49300000000005</c:v>
                </c:pt>
                <c:pt idx="1356">
                  <c:v>531.75800000000004</c:v>
                </c:pt>
                <c:pt idx="1357">
                  <c:v>532.02300000000002</c:v>
                </c:pt>
                <c:pt idx="1358">
                  <c:v>532.28800000000001</c:v>
                </c:pt>
                <c:pt idx="1359">
                  <c:v>532.553</c:v>
                </c:pt>
                <c:pt idx="1360">
                  <c:v>532.81799999999998</c:v>
                </c:pt>
                <c:pt idx="1361">
                  <c:v>533.08299999999997</c:v>
                </c:pt>
                <c:pt idx="1362">
                  <c:v>533.34799999999996</c:v>
                </c:pt>
                <c:pt idx="1363">
                  <c:v>533.61300000000006</c:v>
                </c:pt>
                <c:pt idx="1364">
                  <c:v>533.87900000000002</c:v>
                </c:pt>
                <c:pt idx="1365">
                  <c:v>534.14400000000001</c:v>
                </c:pt>
                <c:pt idx="1366">
                  <c:v>534.40899999999999</c:v>
                </c:pt>
                <c:pt idx="1367">
                  <c:v>534.67399999999998</c:v>
                </c:pt>
                <c:pt idx="1368">
                  <c:v>534.93899999999996</c:v>
                </c:pt>
                <c:pt idx="1369">
                  <c:v>535.20399999999995</c:v>
                </c:pt>
                <c:pt idx="1370">
                  <c:v>535.46900000000005</c:v>
                </c:pt>
                <c:pt idx="1371">
                  <c:v>535.73400000000004</c:v>
                </c:pt>
                <c:pt idx="1372">
                  <c:v>535.99900000000002</c:v>
                </c:pt>
                <c:pt idx="1373">
                  <c:v>536.26400000000001</c:v>
                </c:pt>
                <c:pt idx="1374">
                  <c:v>536.529</c:v>
                </c:pt>
                <c:pt idx="1375">
                  <c:v>536.79499999999996</c:v>
                </c:pt>
                <c:pt idx="1376">
                  <c:v>537.05999999999995</c:v>
                </c:pt>
                <c:pt idx="1377">
                  <c:v>537.32500000000005</c:v>
                </c:pt>
                <c:pt idx="1378">
                  <c:v>537.59</c:v>
                </c:pt>
                <c:pt idx="1379">
                  <c:v>537.85500000000002</c:v>
                </c:pt>
                <c:pt idx="1380">
                  <c:v>538.12</c:v>
                </c:pt>
                <c:pt idx="1381">
                  <c:v>538.38499999999999</c:v>
                </c:pt>
                <c:pt idx="1382">
                  <c:v>538.65099999999995</c:v>
                </c:pt>
                <c:pt idx="1383">
                  <c:v>538.91600000000005</c:v>
                </c:pt>
                <c:pt idx="1384">
                  <c:v>539.18100000000004</c:v>
                </c:pt>
                <c:pt idx="1385">
                  <c:v>539.44600000000003</c:v>
                </c:pt>
                <c:pt idx="1386">
                  <c:v>539.71100000000001</c:v>
                </c:pt>
                <c:pt idx="1387">
                  <c:v>539.976</c:v>
                </c:pt>
                <c:pt idx="1388">
                  <c:v>540.24199999999996</c:v>
                </c:pt>
                <c:pt idx="1389">
                  <c:v>540.50699999999995</c:v>
                </c:pt>
                <c:pt idx="1390">
                  <c:v>540.77200000000005</c:v>
                </c:pt>
                <c:pt idx="1391">
                  <c:v>541.03700000000003</c:v>
                </c:pt>
                <c:pt idx="1392">
                  <c:v>541.30200000000002</c:v>
                </c:pt>
                <c:pt idx="1393">
                  <c:v>541.56799999999998</c:v>
                </c:pt>
                <c:pt idx="1394">
                  <c:v>541.83299999999997</c:v>
                </c:pt>
                <c:pt idx="1395">
                  <c:v>542.09799999999996</c:v>
                </c:pt>
                <c:pt idx="1396">
                  <c:v>542.36300000000006</c:v>
                </c:pt>
                <c:pt idx="1397">
                  <c:v>542.62800000000004</c:v>
                </c:pt>
                <c:pt idx="1398">
                  <c:v>542.89400000000001</c:v>
                </c:pt>
                <c:pt idx="1399">
                  <c:v>543.15899999999999</c:v>
                </c:pt>
                <c:pt idx="1400">
                  <c:v>543.42399999999998</c:v>
                </c:pt>
                <c:pt idx="1401">
                  <c:v>543.68899999999996</c:v>
                </c:pt>
                <c:pt idx="1402">
                  <c:v>543.95500000000004</c:v>
                </c:pt>
                <c:pt idx="1403">
                  <c:v>544.22</c:v>
                </c:pt>
                <c:pt idx="1404">
                  <c:v>544.48500000000001</c:v>
                </c:pt>
                <c:pt idx="1405">
                  <c:v>544.75</c:v>
                </c:pt>
                <c:pt idx="1406">
                  <c:v>545.01599999999996</c:v>
                </c:pt>
                <c:pt idx="1407">
                  <c:v>545.28099999999995</c:v>
                </c:pt>
                <c:pt idx="1408">
                  <c:v>545.54600000000005</c:v>
                </c:pt>
                <c:pt idx="1409">
                  <c:v>545.81100000000004</c:v>
                </c:pt>
                <c:pt idx="1410">
                  <c:v>546.077</c:v>
                </c:pt>
                <c:pt idx="1411">
                  <c:v>546.34199999999998</c:v>
                </c:pt>
                <c:pt idx="1412">
                  <c:v>546.60699999999997</c:v>
                </c:pt>
                <c:pt idx="1413">
                  <c:v>546.87300000000005</c:v>
                </c:pt>
                <c:pt idx="1414">
                  <c:v>547.13800000000003</c:v>
                </c:pt>
                <c:pt idx="1415">
                  <c:v>547.40300000000002</c:v>
                </c:pt>
                <c:pt idx="1416">
                  <c:v>547.66899999999998</c:v>
                </c:pt>
                <c:pt idx="1417">
                  <c:v>547.93399999999997</c:v>
                </c:pt>
                <c:pt idx="1418">
                  <c:v>548.19899999999996</c:v>
                </c:pt>
                <c:pt idx="1419">
                  <c:v>548.46500000000003</c:v>
                </c:pt>
                <c:pt idx="1420">
                  <c:v>548.73</c:v>
                </c:pt>
                <c:pt idx="1421">
                  <c:v>548.995</c:v>
                </c:pt>
                <c:pt idx="1422">
                  <c:v>549.26099999999997</c:v>
                </c:pt>
                <c:pt idx="1423">
                  <c:v>549.52599999999995</c:v>
                </c:pt>
                <c:pt idx="1424">
                  <c:v>549.79100000000005</c:v>
                </c:pt>
                <c:pt idx="1425">
                  <c:v>550.05700000000002</c:v>
                </c:pt>
                <c:pt idx="1426">
                  <c:v>550.322</c:v>
                </c:pt>
                <c:pt idx="1427">
                  <c:v>550.58699999999999</c:v>
                </c:pt>
                <c:pt idx="1428">
                  <c:v>550.85299999999995</c:v>
                </c:pt>
                <c:pt idx="1429">
                  <c:v>551.11800000000005</c:v>
                </c:pt>
                <c:pt idx="1430">
                  <c:v>551.38300000000004</c:v>
                </c:pt>
                <c:pt idx="1431">
                  <c:v>551.649</c:v>
                </c:pt>
                <c:pt idx="1432">
                  <c:v>551.91399999999999</c:v>
                </c:pt>
                <c:pt idx="1433">
                  <c:v>552.17999999999995</c:v>
                </c:pt>
                <c:pt idx="1434">
                  <c:v>552.44500000000005</c:v>
                </c:pt>
                <c:pt idx="1435">
                  <c:v>552.71</c:v>
                </c:pt>
                <c:pt idx="1436">
                  <c:v>552.976</c:v>
                </c:pt>
                <c:pt idx="1437">
                  <c:v>553.24099999999999</c:v>
                </c:pt>
                <c:pt idx="1438">
                  <c:v>553.50699999999995</c:v>
                </c:pt>
                <c:pt idx="1439">
                  <c:v>553.77200000000005</c:v>
                </c:pt>
                <c:pt idx="1440">
                  <c:v>554.03700000000003</c:v>
                </c:pt>
                <c:pt idx="1441">
                  <c:v>554.303</c:v>
                </c:pt>
                <c:pt idx="1442">
                  <c:v>554.56799999999998</c:v>
                </c:pt>
                <c:pt idx="1443">
                  <c:v>554.83399999999995</c:v>
                </c:pt>
                <c:pt idx="1444">
                  <c:v>555.09900000000005</c:v>
                </c:pt>
                <c:pt idx="1445">
                  <c:v>555.36500000000001</c:v>
                </c:pt>
                <c:pt idx="1446">
                  <c:v>555.63</c:v>
                </c:pt>
                <c:pt idx="1447">
                  <c:v>555.89599999999996</c:v>
                </c:pt>
                <c:pt idx="1448">
                  <c:v>556.16099999999994</c:v>
                </c:pt>
                <c:pt idx="1449">
                  <c:v>556.42600000000004</c:v>
                </c:pt>
                <c:pt idx="1450">
                  <c:v>556.69200000000001</c:v>
                </c:pt>
                <c:pt idx="1451">
                  <c:v>556.95699999999999</c:v>
                </c:pt>
                <c:pt idx="1452">
                  <c:v>557.22299999999996</c:v>
                </c:pt>
                <c:pt idx="1453">
                  <c:v>557.48800000000006</c:v>
                </c:pt>
                <c:pt idx="1454">
                  <c:v>557.75400000000002</c:v>
                </c:pt>
                <c:pt idx="1455">
                  <c:v>558.01900000000001</c:v>
                </c:pt>
                <c:pt idx="1456">
                  <c:v>558.28499999999997</c:v>
                </c:pt>
                <c:pt idx="1457">
                  <c:v>558.54999999999995</c:v>
                </c:pt>
                <c:pt idx="1458">
                  <c:v>558.81600000000003</c:v>
                </c:pt>
                <c:pt idx="1459">
                  <c:v>559.08100000000002</c:v>
                </c:pt>
                <c:pt idx="1460">
                  <c:v>559.34699999999998</c:v>
                </c:pt>
                <c:pt idx="1461">
                  <c:v>559.61199999999997</c:v>
                </c:pt>
                <c:pt idx="1462">
                  <c:v>559.87800000000004</c:v>
                </c:pt>
                <c:pt idx="1463">
                  <c:v>560.14400000000001</c:v>
                </c:pt>
                <c:pt idx="1464">
                  <c:v>560.40899999999999</c:v>
                </c:pt>
                <c:pt idx="1465">
                  <c:v>560.67499999999995</c:v>
                </c:pt>
                <c:pt idx="1466">
                  <c:v>560.94000000000005</c:v>
                </c:pt>
                <c:pt idx="1467">
                  <c:v>561.20600000000002</c:v>
                </c:pt>
                <c:pt idx="1468">
                  <c:v>561.471</c:v>
                </c:pt>
                <c:pt idx="1469">
                  <c:v>561.73699999999997</c:v>
                </c:pt>
                <c:pt idx="1470">
                  <c:v>562.00199999999995</c:v>
                </c:pt>
                <c:pt idx="1471">
                  <c:v>562.26800000000003</c:v>
                </c:pt>
                <c:pt idx="1472">
                  <c:v>562.53399999999999</c:v>
                </c:pt>
                <c:pt idx="1473">
                  <c:v>562.79899999999998</c:v>
                </c:pt>
                <c:pt idx="1474">
                  <c:v>563.06500000000005</c:v>
                </c:pt>
                <c:pt idx="1475">
                  <c:v>563.33000000000004</c:v>
                </c:pt>
                <c:pt idx="1476">
                  <c:v>563.596</c:v>
                </c:pt>
                <c:pt idx="1477">
                  <c:v>563.86099999999999</c:v>
                </c:pt>
                <c:pt idx="1478">
                  <c:v>564.12699999999995</c:v>
                </c:pt>
                <c:pt idx="1479">
                  <c:v>564.39300000000003</c:v>
                </c:pt>
                <c:pt idx="1480">
                  <c:v>564.65800000000002</c:v>
                </c:pt>
                <c:pt idx="1481">
                  <c:v>564.92399999999998</c:v>
                </c:pt>
                <c:pt idx="1482">
                  <c:v>565.19000000000005</c:v>
                </c:pt>
                <c:pt idx="1483">
                  <c:v>565.45500000000004</c:v>
                </c:pt>
                <c:pt idx="1484">
                  <c:v>565.721</c:v>
                </c:pt>
                <c:pt idx="1485">
                  <c:v>565.98599999999999</c:v>
                </c:pt>
                <c:pt idx="1486">
                  <c:v>566.25199999999995</c:v>
                </c:pt>
                <c:pt idx="1487">
                  <c:v>566.51800000000003</c:v>
                </c:pt>
                <c:pt idx="1488">
                  <c:v>566.78300000000002</c:v>
                </c:pt>
                <c:pt idx="1489">
                  <c:v>567.04899999999998</c:v>
                </c:pt>
                <c:pt idx="1490">
                  <c:v>567.31500000000005</c:v>
                </c:pt>
                <c:pt idx="1491">
                  <c:v>567.58000000000004</c:v>
                </c:pt>
                <c:pt idx="1492">
                  <c:v>567.846</c:v>
                </c:pt>
                <c:pt idx="1493">
                  <c:v>568.11199999999997</c:v>
                </c:pt>
                <c:pt idx="1494">
                  <c:v>568.37699999999995</c:v>
                </c:pt>
                <c:pt idx="1495">
                  <c:v>568.64300000000003</c:v>
                </c:pt>
                <c:pt idx="1496">
                  <c:v>568.90899999999999</c:v>
                </c:pt>
                <c:pt idx="1497">
                  <c:v>569.17399999999998</c:v>
                </c:pt>
                <c:pt idx="1498">
                  <c:v>569.44000000000005</c:v>
                </c:pt>
                <c:pt idx="1499">
                  <c:v>569.70600000000002</c:v>
                </c:pt>
                <c:pt idx="1500">
                  <c:v>569.97199999999998</c:v>
                </c:pt>
                <c:pt idx="1501">
                  <c:v>570.23699999999997</c:v>
                </c:pt>
                <c:pt idx="1502">
                  <c:v>570.50300000000004</c:v>
                </c:pt>
                <c:pt idx="1503">
                  <c:v>570.76900000000001</c:v>
                </c:pt>
                <c:pt idx="1504">
                  <c:v>571.03399999999999</c:v>
                </c:pt>
                <c:pt idx="1505">
                  <c:v>571.29999999999995</c:v>
                </c:pt>
                <c:pt idx="1506">
                  <c:v>571.56600000000003</c:v>
                </c:pt>
                <c:pt idx="1507">
                  <c:v>571.83199999999999</c:v>
                </c:pt>
                <c:pt idx="1508">
                  <c:v>572.09699999999998</c:v>
                </c:pt>
                <c:pt idx="1509">
                  <c:v>572.36300000000006</c:v>
                </c:pt>
                <c:pt idx="1510">
                  <c:v>572.62900000000002</c:v>
                </c:pt>
                <c:pt idx="1511">
                  <c:v>572.89499999999998</c:v>
                </c:pt>
                <c:pt idx="1512">
                  <c:v>573.16</c:v>
                </c:pt>
                <c:pt idx="1513">
                  <c:v>573.42600000000004</c:v>
                </c:pt>
                <c:pt idx="1514">
                  <c:v>573.69200000000001</c:v>
                </c:pt>
                <c:pt idx="1515">
                  <c:v>573.95799999999997</c:v>
                </c:pt>
                <c:pt idx="1516">
                  <c:v>574.22299999999996</c:v>
                </c:pt>
                <c:pt idx="1517">
                  <c:v>574.48900000000003</c:v>
                </c:pt>
                <c:pt idx="1518">
                  <c:v>574.755</c:v>
                </c:pt>
                <c:pt idx="1519">
                  <c:v>575.02099999999996</c:v>
                </c:pt>
                <c:pt idx="1520">
                  <c:v>575.28700000000003</c:v>
                </c:pt>
                <c:pt idx="1521">
                  <c:v>575.55200000000002</c:v>
                </c:pt>
                <c:pt idx="1522">
                  <c:v>575.81799999999998</c:v>
                </c:pt>
                <c:pt idx="1523">
                  <c:v>576.08399999999995</c:v>
                </c:pt>
                <c:pt idx="1524">
                  <c:v>576.35</c:v>
                </c:pt>
                <c:pt idx="1525">
                  <c:v>576.61599999999999</c:v>
                </c:pt>
                <c:pt idx="1526">
                  <c:v>576.88199999999995</c:v>
                </c:pt>
                <c:pt idx="1527">
                  <c:v>577.14700000000005</c:v>
                </c:pt>
                <c:pt idx="1528">
                  <c:v>577.41300000000001</c:v>
                </c:pt>
                <c:pt idx="1529">
                  <c:v>577.67899999999997</c:v>
                </c:pt>
                <c:pt idx="1530">
                  <c:v>577.94500000000005</c:v>
                </c:pt>
                <c:pt idx="1531">
                  <c:v>578.21100000000001</c:v>
                </c:pt>
                <c:pt idx="1532">
                  <c:v>578.47699999999998</c:v>
                </c:pt>
                <c:pt idx="1533">
                  <c:v>578.74199999999996</c:v>
                </c:pt>
                <c:pt idx="1534">
                  <c:v>579.00800000000004</c:v>
                </c:pt>
                <c:pt idx="1535">
                  <c:v>579.274</c:v>
                </c:pt>
                <c:pt idx="1536">
                  <c:v>579.54</c:v>
                </c:pt>
                <c:pt idx="1537">
                  <c:v>579.80600000000004</c:v>
                </c:pt>
                <c:pt idx="1538">
                  <c:v>580.072</c:v>
                </c:pt>
                <c:pt idx="1539">
                  <c:v>580.33799999999997</c:v>
                </c:pt>
                <c:pt idx="1540">
                  <c:v>580.60400000000004</c:v>
                </c:pt>
                <c:pt idx="1541">
                  <c:v>580.87</c:v>
                </c:pt>
                <c:pt idx="1542">
                  <c:v>581.13499999999999</c:v>
                </c:pt>
                <c:pt idx="1543">
                  <c:v>581.40099999999995</c:v>
                </c:pt>
                <c:pt idx="1544">
                  <c:v>581.66700000000003</c:v>
                </c:pt>
                <c:pt idx="1545">
                  <c:v>581.93299999999999</c:v>
                </c:pt>
                <c:pt idx="1546">
                  <c:v>582.19899999999996</c:v>
                </c:pt>
                <c:pt idx="1547">
                  <c:v>582.46500000000003</c:v>
                </c:pt>
                <c:pt idx="1548">
                  <c:v>582.73099999999999</c:v>
                </c:pt>
                <c:pt idx="1549">
                  <c:v>582.99699999999996</c:v>
                </c:pt>
                <c:pt idx="1550">
                  <c:v>583.26300000000003</c:v>
                </c:pt>
                <c:pt idx="1551">
                  <c:v>583.529</c:v>
                </c:pt>
                <c:pt idx="1552">
                  <c:v>583.79499999999996</c:v>
                </c:pt>
                <c:pt idx="1553">
                  <c:v>584.06100000000004</c:v>
                </c:pt>
                <c:pt idx="1554">
                  <c:v>584.327</c:v>
                </c:pt>
                <c:pt idx="1555">
                  <c:v>584.59299999999996</c:v>
                </c:pt>
                <c:pt idx="1556">
                  <c:v>584.85900000000004</c:v>
                </c:pt>
                <c:pt idx="1557">
                  <c:v>585.125</c:v>
                </c:pt>
                <c:pt idx="1558">
                  <c:v>585.39</c:v>
                </c:pt>
                <c:pt idx="1559">
                  <c:v>585.65599999999995</c:v>
                </c:pt>
                <c:pt idx="1560">
                  <c:v>585.92200000000003</c:v>
                </c:pt>
                <c:pt idx="1561">
                  <c:v>586.18799999999999</c:v>
                </c:pt>
                <c:pt idx="1562">
                  <c:v>586.45399999999995</c:v>
                </c:pt>
                <c:pt idx="1563">
                  <c:v>586.72</c:v>
                </c:pt>
                <c:pt idx="1564">
                  <c:v>586.98599999999999</c:v>
                </c:pt>
                <c:pt idx="1565">
                  <c:v>587.25199999999995</c:v>
                </c:pt>
                <c:pt idx="1566">
                  <c:v>587.51800000000003</c:v>
                </c:pt>
                <c:pt idx="1567">
                  <c:v>587.78499999999997</c:v>
                </c:pt>
                <c:pt idx="1568">
                  <c:v>588.05100000000004</c:v>
                </c:pt>
                <c:pt idx="1569">
                  <c:v>588.31700000000001</c:v>
                </c:pt>
                <c:pt idx="1570">
                  <c:v>588.58299999999997</c:v>
                </c:pt>
                <c:pt idx="1571">
                  <c:v>588.84900000000005</c:v>
                </c:pt>
                <c:pt idx="1572">
                  <c:v>589.11500000000001</c:v>
                </c:pt>
                <c:pt idx="1573">
                  <c:v>589.38099999999997</c:v>
                </c:pt>
                <c:pt idx="1574">
                  <c:v>589.64700000000005</c:v>
                </c:pt>
                <c:pt idx="1575">
                  <c:v>589.91300000000001</c:v>
                </c:pt>
                <c:pt idx="1576">
                  <c:v>590.17899999999997</c:v>
                </c:pt>
                <c:pt idx="1577">
                  <c:v>590.44500000000005</c:v>
                </c:pt>
                <c:pt idx="1578">
                  <c:v>590.71100000000001</c:v>
                </c:pt>
                <c:pt idx="1579">
                  <c:v>590.97699999999998</c:v>
                </c:pt>
                <c:pt idx="1580">
                  <c:v>591.24300000000005</c:v>
                </c:pt>
                <c:pt idx="1581">
                  <c:v>591.50900000000001</c:v>
                </c:pt>
                <c:pt idx="1582">
                  <c:v>591.77499999999998</c:v>
                </c:pt>
                <c:pt idx="1583">
                  <c:v>592.04100000000005</c:v>
                </c:pt>
                <c:pt idx="1584">
                  <c:v>592.30799999999999</c:v>
                </c:pt>
                <c:pt idx="1585">
                  <c:v>592.57399999999996</c:v>
                </c:pt>
                <c:pt idx="1586">
                  <c:v>592.84</c:v>
                </c:pt>
                <c:pt idx="1587">
                  <c:v>593.10599999999999</c:v>
                </c:pt>
                <c:pt idx="1588">
                  <c:v>593.37199999999996</c:v>
                </c:pt>
                <c:pt idx="1589">
                  <c:v>593.63800000000003</c:v>
                </c:pt>
                <c:pt idx="1590">
                  <c:v>593.904</c:v>
                </c:pt>
                <c:pt idx="1591">
                  <c:v>594.16999999999996</c:v>
                </c:pt>
                <c:pt idx="1592">
                  <c:v>594.43700000000001</c:v>
                </c:pt>
                <c:pt idx="1593">
                  <c:v>594.70299999999997</c:v>
                </c:pt>
                <c:pt idx="1594">
                  <c:v>594.96900000000005</c:v>
                </c:pt>
                <c:pt idx="1595">
                  <c:v>595.23500000000001</c:v>
                </c:pt>
                <c:pt idx="1596">
                  <c:v>595.50099999999998</c:v>
                </c:pt>
                <c:pt idx="1597">
                  <c:v>595.76700000000005</c:v>
                </c:pt>
                <c:pt idx="1598">
                  <c:v>596.03300000000002</c:v>
                </c:pt>
                <c:pt idx="1599">
                  <c:v>596.29999999999995</c:v>
                </c:pt>
                <c:pt idx="1600">
                  <c:v>596.56600000000003</c:v>
                </c:pt>
                <c:pt idx="1601">
                  <c:v>596.83199999999999</c:v>
                </c:pt>
                <c:pt idx="1602">
                  <c:v>597.09799999999996</c:v>
                </c:pt>
                <c:pt idx="1603">
                  <c:v>597.36400000000003</c:v>
                </c:pt>
                <c:pt idx="1604">
                  <c:v>597.63099999999997</c:v>
                </c:pt>
                <c:pt idx="1605">
                  <c:v>597.89700000000005</c:v>
                </c:pt>
                <c:pt idx="1606">
                  <c:v>598.16300000000001</c:v>
                </c:pt>
                <c:pt idx="1607">
                  <c:v>598.42899999999997</c:v>
                </c:pt>
                <c:pt idx="1608">
                  <c:v>598.69500000000005</c:v>
                </c:pt>
                <c:pt idx="1609">
                  <c:v>598.96199999999999</c:v>
                </c:pt>
                <c:pt idx="1610">
                  <c:v>599.22799999999995</c:v>
                </c:pt>
                <c:pt idx="1611">
                  <c:v>599.49400000000003</c:v>
                </c:pt>
                <c:pt idx="1612">
                  <c:v>599.76</c:v>
                </c:pt>
                <c:pt idx="1613">
                  <c:v>600.02599999999995</c:v>
                </c:pt>
                <c:pt idx="1614">
                  <c:v>600.29300000000001</c:v>
                </c:pt>
                <c:pt idx="1615">
                  <c:v>600.55899999999997</c:v>
                </c:pt>
                <c:pt idx="1616">
                  <c:v>600.82500000000005</c:v>
                </c:pt>
                <c:pt idx="1617">
                  <c:v>601.09100000000001</c:v>
                </c:pt>
                <c:pt idx="1618">
                  <c:v>601.35799999999995</c:v>
                </c:pt>
                <c:pt idx="1619">
                  <c:v>601.62400000000002</c:v>
                </c:pt>
                <c:pt idx="1620">
                  <c:v>601.89</c:v>
                </c:pt>
                <c:pt idx="1621">
                  <c:v>602.15700000000004</c:v>
                </c:pt>
                <c:pt idx="1622">
                  <c:v>602.423</c:v>
                </c:pt>
                <c:pt idx="1623">
                  <c:v>602.68899999999996</c:v>
                </c:pt>
                <c:pt idx="1624">
                  <c:v>602.95500000000004</c:v>
                </c:pt>
                <c:pt idx="1625">
                  <c:v>603.22199999999998</c:v>
                </c:pt>
                <c:pt idx="1626">
                  <c:v>603.48800000000006</c:v>
                </c:pt>
                <c:pt idx="1627">
                  <c:v>603.75400000000002</c:v>
                </c:pt>
                <c:pt idx="1628">
                  <c:v>604.02099999999996</c:v>
                </c:pt>
                <c:pt idx="1629">
                  <c:v>604.28700000000003</c:v>
                </c:pt>
                <c:pt idx="1630">
                  <c:v>604.553</c:v>
                </c:pt>
                <c:pt idx="1631">
                  <c:v>604.82000000000005</c:v>
                </c:pt>
                <c:pt idx="1632">
                  <c:v>605.03700000000003</c:v>
                </c:pt>
                <c:pt idx="1633">
                  <c:v>605.30100000000004</c:v>
                </c:pt>
                <c:pt idx="1634">
                  <c:v>605.56600000000003</c:v>
                </c:pt>
                <c:pt idx="1635">
                  <c:v>605.83000000000004</c:v>
                </c:pt>
                <c:pt idx="1636">
                  <c:v>606.09500000000003</c:v>
                </c:pt>
                <c:pt idx="1637">
                  <c:v>606.35900000000004</c:v>
                </c:pt>
                <c:pt idx="1638">
                  <c:v>606.62400000000002</c:v>
                </c:pt>
                <c:pt idx="1639">
                  <c:v>606.88800000000003</c:v>
                </c:pt>
                <c:pt idx="1640">
                  <c:v>607.15200000000004</c:v>
                </c:pt>
                <c:pt idx="1641">
                  <c:v>607.41700000000003</c:v>
                </c:pt>
                <c:pt idx="1642">
                  <c:v>607.68100000000004</c:v>
                </c:pt>
                <c:pt idx="1643">
                  <c:v>607.94600000000003</c:v>
                </c:pt>
                <c:pt idx="1644">
                  <c:v>608.21</c:v>
                </c:pt>
                <c:pt idx="1645">
                  <c:v>608.47400000000005</c:v>
                </c:pt>
                <c:pt idx="1646">
                  <c:v>608.73900000000003</c:v>
                </c:pt>
                <c:pt idx="1647">
                  <c:v>609.00300000000004</c:v>
                </c:pt>
                <c:pt idx="1648">
                  <c:v>609.26700000000005</c:v>
                </c:pt>
                <c:pt idx="1649">
                  <c:v>609.53200000000004</c:v>
                </c:pt>
                <c:pt idx="1650">
                  <c:v>609.79600000000005</c:v>
                </c:pt>
                <c:pt idx="1651">
                  <c:v>610.05999999999995</c:v>
                </c:pt>
                <c:pt idx="1652">
                  <c:v>610.32500000000005</c:v>
                </c:pt>
                <c:pt idx="1653">
                  <c:v>610.58900000000006</c:v>
                </c:pt>
                <c:pt idx="1654">
                  <c:v>610.85299999999995</c:v>
                </c:pt>
                <c:pt idx="1655">
                  <c:v>611.11699999999996</c:v>
                </c:pt>
                <c:pt idx="1656">
                  <c:v>611.38199999999995</c:v>
                </c:pt>
                <c:pt idx="1657">
                  <c:v>611.64599999999996</c:v>
                </c:pt>
                <c:pt idx="1658">
                  <c:v>611.91</c:v>
                </c:pt>
                <c:pt idx="1659">
                  <c:v>612.17399999999998</c:v>
                </c:pt>
                <c:pt idx="1660">
                  <c:v>612.43799999999999</c:v>
                </c:pt>
                <c:pt idx="1661">
                  <c:v>612.70299999999997</c:v>
                </c:pt>
                <c:pt idx="1662">
                  <c:v>612.96699999999998</c:v>
                </c:pt>
                <c:pt idx="1663">
                  <c:v>613.23099999999999</c:v>
                </c:pt>
                <c:pt idx="1664">
                  <c:v>613.495</c:v>
                </c:pt>
                <c:pt idx="1665">
                  <c:v>613.75900000000001</c:v>
                </c:pt>
                <c:pt idx="1666">
                  <c:v>614.02300000000002</c:v>
                </c:pt>
                <c:pt idx="1667">
                  <c:v>614.28700000000003</c:v>
                </c:pt>
                <c:pt idx="1668">
                  <c:v>614.55100000000004</c:v>
                </c:pt>
                <c:pt idx="1669">
                  <c:v>614.81600000000003</c:v>
                </c:pt>
                <c:pt idx="1670">
                  <c:v>615.08000000000004</c:v>
                </c:pt>
                <c:pt idx="1671">
                  <c:v>615.34400000000005</c:v>
                </c:pt>
                <c:pt idx="1672">
                  <c:v>615.60799999999995</c:v>
                </c:pt>
                <c:pt idx="1673">
                  <c:v>615.87199999999996</c:v>
                </c:pt>
                <c:pt idx="1674">
                  <c:v>616.13599999999997</c:v>
                </c:pt>
                <c:pt idx="1675">
                  <c:v>616.4</c:v>
                </c:pt>
                <c:pt idx="1676">
                  <c:v>616.66399999999999</c:v>
                </c:pt>
                <c:pt idx="1677">
                  <c:v>616.928</c:v>
                </c:pt>
                <c:pt idx="1678">
                  <c:v>617.19200000000001</c:v>
                </c:pt>
                <c:pt idx="1679">
                  <c:v>617.45600000000002</c:v>
                </c:pt>
                <c:pt idx="1680">
                  <c:v>617.72</c:v>
                </c:pt>
                <c:pt idx="1681">
                  <c:v>617.98400000000004</c:v>
                </c:pt>
                <c:pt idx="1682">
                  <c:v>618.24800000000005</c:v>
                </c:pt>
                <c:pt idx="1683">
                  <c:v>618.51099999999997</c:v>
                </c:pt>
                <c:pt idx="1684">
                  <c:v>618.77499999999998</c:v>
                </c:pt>
                <c:pt idx="1685">
                  <c:v>619.03899999999999</c:v>
                </c:pt>
                <c:pt idx="1686">
                  <c:v>619.303</c:v>
                </c:pt>
                <c:pt idx="1687">
                  <c:v>619.56700000000001</c:v>
                </c:pt>
                <c:pt idx="1688">
                  <c:v>619.83100000000002</c:v>
                </c:pt>
                <c:pt idx="1689">
                  <c:v>620.09500000000003</c:v>
                </c:pt>
                <c:pt idx="1690">
                  <c:v>620.35900000000004</c:v>
                </c:pt>
                <c:pt idx="1691">
                  <c:v>620.62199999999996</c:v>
                </c:pt>
                <c:pt idx="1692">
                  <c:v>620.88599999999997</c:v>
                </c:pt>
                <c:pt idx="1693">
                  <c:v>621.15</c:v>
                </c:pt>
                <c:pt idx="1694">
                  <c:v>621.41399999999999</c:v>
                </c:pt>
                <c:pt idx="1695">
                  <c:v>621.678</c:v>
                </c:pt>
                <c:pt idx="1696">
                  <c:v>621.94100000000003</c:v>
                </c:pt>
                <c:pt idx="1697">
                  <c:v>622.20500000000004</c:v>
                </c:pt>
                <c:pt idx="1698">
                  <c:v>622.46900000000005</c:v>
                </c:pt>
                <c:pt idx="1699">
                  <c:v>622.73299999999995</c:v>
                </c:pt>
                <c:pt idx="1700">
                  <c:v>622.99599999999998</c:v>
                </c:pt>
                <c:pt idx="1701">
                  <c:v>623.26</c:v>
                </c:pt>
                <c:pt idx="1702">
                  <c:v>623.524</c:v>
                </c:pt>
                <c:pt idx="1703">
                  <c:v>623.78700000000003</c:v>
                </c:pt>
                <c:pt idx="1704">
                  <c:v>624.05100000000004</c:v>
                </c:pt>
                <c:pt idx="1705">
                  <c:v>624.31500000000005</c:v>
                </c:pt>
                <c:pt idx="1706">
                  <c:v>624.57799999999997</c:v>
                </c:pt>
                <c:pt idx="1707">
                  <c:v>624.84199999999998</c:v>
                </c:pt>
                <c:pt idx="1708">
                  <c:v>625.10599999999999</c:v>
                </c:pt>
                <c:pt idx="1709">
                  <c:v>625.36900000000003</c:v>
                </c:pt>
                <c:pt idx="1710">
                  <c:v>625.63300000000004</c:v>
                </c:pt>
                <c:pt idx="1711">
                  <c:v>625.89700000000005</c:v>
                </c:pt>
                <c:pt idx="1712">
                  <c:v>626.16</c:v>
                </c:pt>
                <c:pt idx="1713">
                  <c:v>626.42399999999998</c:v>
                </c:pt>
                <c:pt idx="1714">
                  <c:v>626.68700000000001</c:v>
                </c:pt>
                <c:pt idx="1715">
                  <c:v>626.95100000000002</c:v>
                </c:pt>
                <c:pt idx="1716">
                  <c:v>627.21400000000006</c:v>
                </c:pt>
                <c:pt idx="1717">
                  <c:v>627.47799999999995</c:v>
                </c:pt>
                <c:pt idx="1718">
                  <c:v>627.74099999999999</c:v>
                </c:pt>
                <c:pt idx="1719">
                  <c:v>628.005</c:v>
                </c:pt>
                <c:pt idx="1720">
                  <c:v>628.26800000000003</c:v>
                </c:pt>
                <c:pt idx="1721">
                  <c:v>628.53200000000004</c:v>
                </c:pt>
                <c:pt idx="1722">
                  <c:v>628.79499999999996</c:v>
                </c:pt>
                <c:pt idx="1723">
                  <c:v>629.05899999999997</c:v>
                </c:pt>
                <c:pt idx="1724">
                  <c:v>629.322</c:v>
                </c:pt>
                <c:pt idx="1725">
                  <c:v>629.58600000000001</c:v>
                </c:pt>
                <c:pt idx="1726">
                  <c:v>629.84900000000005</c:v>
                </c:pt>
                <c:pt idx="1727">
                  <c:v>630.11300000000006</c:v>
                </c:pt>
                <c:pt idx="1728">
                  <c:v>630.37599999999998</c:v>
                </c:pt>
                <c:pt idx="1729">
                  <c:v>630.63900000000001</c:v>
                </c:pt>
                <c:pt idx="1730">
                  <c:v>630.90300000000002</c:v>
                </c:pt>
                <c:pt idx="1731">
                  <c:v>631.16600000000005</c:v>
                </c:pt>
                <c:pt idx="1732">
                  <c:v>631.42999999999995</c:v>
                </c:pt>
                <c:pt idx="1733">
                  <c:v>631.69299999999998</c:v>
                </c:pt>
                <c:pt idx="1734">
                  <c:v>631.95600000000002</c:v>
                </c:pt>
                <c:pt idx="1735">
                  <c:v>632.22</c:v>
                </c:pt>
                <c:pt idx="1736">
                  <c:v>632.48299999999995</c:v>
                </c:pt>
                <c:pt idx="1737">
                  <c:v>632.74599999999998</c:v>
                </c:pt>
                <c:pt idx="1738">
                  <c:v>633.00900000000001</c:v>
                </c:pt>
                <c:pt idx="1739">
                  <c:v>633.27300000000002</c:v>
                </c:pt>
                <c:pt idx="1740">
                  <c:v>633.53599999999994</c:v>
                </c:pt>
                <c:pt idx="1741">
                  <c:v>633.79899999999998</c:v>
                </c:pt>
                <c:pt idx="1742">
                  <c:v>634.06200000000001</c:v>
                </c:pt>
                <c:pt idx="1743">
                  <c:v>634.32600000000002</c:v>
                </c:pt>
                <c:pt idx="1744">
                  <c:v>634.58900000000006</c:v>
                </c:pt>
                <c:pt idx="1745">
                  <c:v>634.85199999999998</c:v>
                </c:pt>
                <c:pt idx="1746">
                  <c:v>635.11500000000001</c:v>
                </c:pt>
                <c:pt idx="1747">
                  <c:v>635.37900000000002</c:v>
                </c:pt>
                <c:pt idx="1748">
                  <c:v>635.64200000000005</c:v>
                </c:pt>
                <c:pt idx="1749">
                  <c:v>635.90499999999997</c:v>
                </c:pt>
                <c:pt idx="1750">
                  <c:v>636.16800000000001</c:v>
                </c:pt>
                <c:pt idx="1751">
                  <c:v>636.43100000000004</c:v>
                </c:pt>
                <c:pt idx="1752">
                  <c:v>636.69399999999996</c:v>
                </c:pt>
                <c:pt idx="1753">
                  <c:v>636.95699999999999</c:v>
                </c:pt>
                <c:pt idx="1754">
                  <c:v>637.22</c:v>
                </c:pt>
                <c:pt idx="1755">
                  <c:v>637.48400000000004</c:v>
                </c:pt>
                <c:pt idx="1756">
                  <c:v>637.74699999999996</c:v>
                </c:pt>
                <c:pt idx="1757">
                  <c:v>638.01</c:v>
                </c:pt>
                <c:pt idx="1758">
                  <c:v>638.27300000000002</c:v>
                </c:pt>
                <c:pt idx="1759">
                  <c:v>638.53599999999994</c:v>
                </c:pt>
                <c:pt idx="1760">
                  <c:v>638.79899999999998</c:v>
                </c:pt>
                <c:pt idx="1761">
                  <c:v>639.06200000000001</c:v>
                </c:pt>
                <c:pt idx="1762">
                  <c:v>639.32500000000005</c:v>
                </c:pt>
                <c:pt idx="1763">
                  <c:v>639.58799999999997</c:v>
                </c:pt>
                <c:pt idx="1764">
                  <c:v>639.851</c:v>
                </c:pt>
                <c:pt idx="1765">
                  <c:v>640.11400000000003</c:v>
                </c:pt>
                <c:pt idx="1766">
                  <c:v>640.37699999999995</c:v>
                </c:pt>
                <c:pt idx="1767">
                  <c:v>640.64</c:v>
                </c:pt>
                <c:pt idx="1768">
                  <c:v>640.90300000000002</c:v>
                </c:pt>
                <c:pt idx="1769">
                  <c:v>641.16600000000005</c:v>
                </c:pt>
                <c:pt idx="1770">
                  <c:v>641.42899999999997</c:v>
                </c:pt>
                <c:pt idx="1771">
                  <c:v>641.69100000000003</c:v>
                </c:pt>
                <c:pt idx="1772">
                  <c:v>641.95399999999995</c:v>
                </c:pt>
                <c:pt idx="1773">
                  <c:v>642.21699999999998</c:v>
                </c:pt>
                <c:pt idx="1774">
                  <c:v>642.48</c:v>
                </c:pt>
                <c:pt idx="1775">
                  <c:v>642.74300000000005</c:v>
                </c:pt>
                <c:pt idx="1776">
                  <c:v>643.00599999999997</c:v>
                </c:pt>
                <c:pt idx="1777">
                  <c:v>643.26900000000001</c:v>
                </c:pt>
                <c:pt idx="1778">
                  <c:v>643.53200000000004</c:v>
                </c:pt>
                <c:pt idx="1779">
                  <c:v>643.79399999999998</c:v>
                </c:pt>
                <c:pt idx="1780">
                  <c:v>644.05700000000002</c:v>
                </c:pt>
                <c:pt idx="1781">
                  <c:v>644.32000000000005</c:v>
                </c:pt>
                <c:pt idx="1782">
                  <c:v>644.58299999999997</c:v>
                </c:pt>
                <c:pt idx="1783">
                  <c:v>644.84500000000003</c:v>
                </c:pt>
                <c:pt idx="1784">
                  <c:v>645.10799999999995</c:v>
                </c:pt>
                <c:pt idx="1785">
                  <c:v>645.37099999999998</c:v>
                </c:pt>
                <c:pt idx="1786">
                  <c:v>645.63400000000001</c:v>
                </c:pt>
                <c:pt idx="1787">
                  <c:v>645.89599999999996</c:v>
                </c:pt>
                <c:pt idx="1788">
                  <c:v>646.15899999999999</c:v>
                </c:pt>
                <c:pt idx="1789">
                  <c:v>646.42200000000003</c:v>
                </c:pt>
                <c:pt idx="1790">
                  <c:v>646.68499999999995</c:v>
                </c:pt>
                <c:pt idx="1791">
                  <c:v>646.947</c:v>
                </c:pt>
                <c:pt idx="1792">
                  <c:v>647.21</c:v>
                </c:pt>
                <c:pt idx="1793">
                  <c:v>647.47299999999996</c:v>
                </c:pt>
                <c:pt idx="1794">
                  <c:v>647.73500000000001</c:v>
                </c:pt>
                <c:pt idx="1795">
                  <c:v>647.99800000000005</c:v>
                </c:pt>
                <c:pt idx="1796">
                  <c:v>648.26</c:v>
                </c:pt>
                <c:pt idx="1797">
                  <c:v>648.52300000000002</c:v>
                </c:pt>
                <c:pt idx="1798">
                  <c:v>648.78599999999994</c:v>
                </c:pt>
                <c:pt idx="1799">
                  <c:v>649.048</c:v>
                </c:pt>
                <c:pt idx="1800">
                  <c:v>649.31100000000004</c:v>
                </c:pt>
                <c:pt idx="1801">
                  <c:v>649.57299999999998</c:v>
                </c:pt>
                <c:pt idx="1802">
                  <c:v>649.83600000000001</c:v>
                </c:pt>
                <c:pt idx="1803">
                  <c:v>650.09799999999996</c:v>
                </c:pt>
                <c:pt idx="1804">
                  <c:v>650.36099999999999</c:v>
                </c:pt>
                <c:pt idx="1805">
                  <c:v>650.62300000000005</c:v>
                </c:pt>
                <c:pt idx="1806">
                  <c:v>650.88599999999997</c:v>
                </c:pt>
                <c:pt idx="1807">
                  <c:v>651.14800000000002</c:v>
                </c:pt>
                <c:pt idx="1808">
                  <c:v>651.41099999999994</c:v>
                </c:pt>
                <c:pt idx="1809">
                  <c:v>651.673</c:v>
                </c:pt>
                <c:pt idx="1810">
                  <c:v>651.93600000000004</c:v>
                </c:pt>
                <c:pt idx="1811">
                  <c:v>652.19799999999998</c:v>
                </c:pt>
                <c:pt idx="1812">
                  <c:v>652.46100000000001</c:v>
                </c:pt>
                <c:pt idx="1813">
                  <c:v>652.72299999999996</c:v>
                </c:pt>
                <c:pt idx="1814">
                  <c:v>652.98599999999999</c:v>
                </c:pt>
                <c:pt idx="1815">
                  <c:v>653.24800000000005</c:v>
                </c:pt>
                <c:pt idx="1816">
                  <c:v>653.51</c:v>
                </c:pt>
                <c:pt idx="1817">
                  <c:v>653.77300000000002</c:v>
                </c:pt>
                <c:pt idx="1818">
                  <c:v>654.03499999999997</c:v>
                </c:pt>
                <c:pt idx="1819">
                  <c:v>654.29700000000003</c:v>
                </c:pt>
                <c:pt idx="1820">
                  <c:v>654.55999999999995</c:v>
                </c:pt>
                <c:pt idx="1821">
                  <c:v>654.822</c:v>
                </c:pt>
                <c:pt idx="1822">
                  <c:v>655.08399999999995</c:v>
                </c:pt>
                <c:pt idx="1823">
                  <c:v>655.34699999999998</c:v>
                </c:pt>
                <c:pt idx="1824">
                  <c:v>655.60900000000004</c:v>
                </c:pt>
                <c:pt idx="1825">
                  <c:v>655.87099999999998</c:v>
                </c:pt>
                <c:pt idx="1826">
                  <c:v>656.13400000000001</c:v>
                </c:pt>
                <c:pt idx="1827">
                  <c:v>656.39599999999996</c:v>
                </c:pt>
                <c:pt idx="1828">
                  <c:v>656.65800000000002</c:v>
                </c:pt>
                <c:pt idx="1829">
                  <c:v>656.92</c:v>
                </c:pt>
                <c:pt idx="1830">
                  <c:v>657.18299999999999</c:v>
                </c:pt>
                <c:pt idx="1831">
                  <c:v>657.44500000000005</c:v>
                </c:pt>
                <c:pt idx="1832">
                  <c:v>657.70699999999999</c:v>
                </c:pt>
                <c:pt idx="1833">
                  <c:v>657.96900000000005</c:v>
                </c:pt>
                <c:pt idx="1834">
                  <c:v>658.23099999999999</c:v>
                </c:pt>
                <c:pt idx="1835">
                  <c:v>658.49400000000003</c:v>
                </c:pt>
                <c:pt idx="1836">
                  <c:v>658.75599999999997</c:v>
                </c:pt>
                <c:pt idx="1837">
                  <c:v>659.01800000000003</c:v>
                </c:pt>
                <c:pt idx="1838">
                  <c:v>659.28</c:v>
                </c:pt>
                <c:pt idx="1839">
                  <c:v>659.54200000000003</c:v>
                </c:pt>
                <c:pt idx="1840">
                  <c:v>659.80399999999997</c:v>
                </c:pt>
                <c:pt idx="1841">
                  <c:v>660.06600000000003</c:v>
                </c:pt>
                <c:pt idx="1842">
                  <c:v>660.32799999999997</c:v>
                </c:pt>
                <c:pt idx="1843">
                  <c:v>660.59100000000001</c:v>
                </c:pt>
                <c:pt idx="1844">
                  <c:v>660.85299999999995</c:v>
                </c:pt>
                <c:pt idx="1845">
                  <c:v>661.11500000000001</c:v>
                </c:pt>
                <c:pt idx="1846">
                  <c:v>661.37699999999995</c:v>
                </c:pt>
                <c:pt idx="1847">
                  <c:v>661.63900000000001</c:v>
                </c:pt>
                <c:pt idx="1848">
                  <c:v>661.90099999999995</c:v>
                </c:pt>
                <c:pt idx="1849">
                  <c:v>662.16300000000001</c:v>
                </c:pt>
                <c:pt idx="1850">
                  <c:v>662.42499999999995</c:v>
                </c:pt>
                <c:pt idx="1851">
                  <c:v>662.68700000000001</c:v>
                </c:pt>
                <c:pt idx="1852">
                  <c:v>662.94899999999996</c:v>
                </c:pt>
                <c:pt idx="1853">
                  <c:v>663.21100000000001</c:v>
                </c:pt>
                <c:pt idx="1854">
                  <c:v>663.47299999999996</c:v>
                </c:pt>
                <c:pt idx="1855">
                  <c:v>663.73500000000001</c:v>
                </c:pt>
                <c:pt idx="1856">
                  <c:v>663.99699999999996</c:v>
                </c:pt>
                <c:pt idx="1857">
                  <c:v>664.25800000000004</c:v>
                </c:pt>
                <c:pt idx="1858">
                  <c:v>664.52</c:v>
                </c:pt>
                <c:pt idx="1859">
                  <c:v>664.78200000000004</c:v>
                </c:pt>
                <c:pt idx="1860">
                  <c:v>665.04399999999998</c:v>
                </c:pt>
                <c:pt idx="1861">
                  <c:v>665.30600000000004</c:v>
                </c:pt>
                <c:pt idx="1862">
                  <c:v>665.56799999999998</c:v>
                </c:pt>
                <c:pt idx="1863">
                  <c:v>665.83</c:v>
                </c:pt>
                <c:pt idx="1864">
                  <c:v>666.09199999999998</c:v>
                </c:pt>
                <c:pt idx="1865">
                  <c:v>666.35299999999995</c:v>
                </c:pt>
                <c:pt idx="1866">
                  <c:v>666.61500000000001</c:v>
                </c:pt>
                <c:pt idx="1867">
                  <c:v>666.87699999999995</c:v>
                </c:pt>
                <c:pt idx="1868">
                  <c:v>667.13900000000001</c:v>
                </c:pt>
                <c:pt idx="1869">
                  <c:v>667.40099999999995</c:v>
                </c:pt>
                <c:pt idx="1870">
                  <c:v>667.66200000000003</c:v>
                </c:pt>
                <c:pt idx="1871">
                  <c:v>667.92399999999998</c:v>
                </c:pt>
                <c:pt idx="1872">
                  <c:v>668.18600000000004</c:v>
                </c:pt>
                <c:pt idx="1873">
                  <c:v>668.44799999999998</c:v>
                </c:pt>
                <c:pt idx="1874">
                  <c:v>668.70899999999995</c:v>
                </c:pt>
                <c:pt idx="1875">
                  <c:v>668.971</c:v>
                </c:pt>
                <c:pt idx="1876">
                  <c:v>669.23299999999995</c:v>
                </c:pt>
                <c:pt idx="1877">
                  <c:v>669.49400000000003</c:v>
                </c:pt>
                <c:pt idx="1878">
                  <c:v>669.75599999999997</c:v>
                </c:pt>
                <c:pt idx="1879">
                  <c:v>670.01800000000003</c:v>
                </c:pt>
                <c:pt idx="1880">
                  <c:v>670.279</c:v>
                </c:pt>
                <c:pt idx="1881">
                  <c:v>670.54100000000005</c:v>
                </c:pt>
                <c:pt idx="1882">
                  <c:v>670.803</c:v>
                </c:pt>
                <c:pt idx="1883">
                  <c:v>671.06399999999996</c:v>
                </c:pt>
                <c:pt idx="1884">
                  <c:v>671.32600000000002</c:v>
                </c:pt>
                <c:pt idx="1885">
                  <c:v>671.58699999999999</c:v>
                </c:pt>
                <c:pt idx="1886">
                  <c:v>671.84900000000005</c:v>
                </c:pt>
                <c:pt idx="1887">
                  <c:v>672.11099999999999</c:v>
                </c:pt>
                <c:pt idx="1888">
                  <c:v>672.37199999999996</c:v>
                </c:pt>
                <c:pt idx="1889">
                  <c:v>672.63400000000001</c:v>
                </c:pt>
                <c:pt idx="1890">
                  <c:v>672.89499999999998</c:v>
                </c:pt>
                <c:pt idx="1891">
                  <c:v>673.15700000000004</c:v>
                </c:pt>
                <c:pt idx="1892">
                  <c:v>673.41800000000001</c:v>
                </c:pt>
                <c:pt idx="1893">
                  <c:v>673.68</c:v>
                </c:pt>
                <c:pt idx="1894">
                  <c:v>673.94100000000003</c:v>
                </c:pt>
                <c:pt idx="1895">
                  <c:v>674.20299999999997</c:v>
                </c:pt>
                <c:pt idx="1896">
                  <c:v>674.46400000000006</c:v>
                </c:pt>
                <c:pt idx="1897">
                  <c:v>674.726</c:v>
                </c:pt>
                <c:pt idx="1898">
                  <c:v>674.98699999999997</c:v>
                </c:pt>
                <c:pt idx="1899">
                  <c:v>675.24900000000002</c:v>
                </c:pt>
                <c:pt idx="1900">
                  <c:v>675.51</c:v>
                </c:pt>
                <c:pt idx="1901">
                  <c:v>675.77099999999996</c:v>
                </c:pt>
                <c:pt idx="1902">
                  <c:v>676.03300000000002</c:v>
                </c:pt>
                <c:pt idx="1903">
                  <c:v>676.29399999999998</c:v>
                </c:pt>
                <c:pt idx="1904">
                  <c:v>676.55600000000004</c:v>
                </c:pt>
                <c:pt idx="1905">
                  <c:v>676.81700000000001</c:v>
                </c:pt>
                <c:pt idx="1906">
                  <c:v>677.07799999999997</c:v>
                </c:pt>
                <c:pt idx="1907">
                  <c:v>677.34</c:v>
                </c:pt>
                <c:pt idx="1908">
                  <c:v>677.601</c:v>
                </c:pt>
                <c:pt idx="1909">
                  <c:v>677.86199999999997</c:v>
                </c:pt>
                <c:pt idx="1910">
                  <c:v>678.12400000000002</c:v>
                </c:pt>
                <c:pt idx="1911">
                  <c:v>678.38499999999999</c:v>
                </c:pt>
                <c:pt idx="1912">
                  <c:v>678.64599999999996</c:v>
                </c:pt>
                <c:pt idx="1913">
                  <c:v>678.90700000000004</c:v>
                </c:pt>
                <c:pt idx="1914">
                  <c:v>679.16899999999998</c:v>
                </c:pt>
                <c:pt idx="1915">
                  <c:v>679.43</c:v>
                </c:pt>
                <c:pt idx="1916">
                  <c:v>679.69100000000003</c:v>
                </c:pt>
                <c:pt idx="1917">
                  <c:v>679.952</c:v>
                </c:pt>
                <c:pt idx="1918">
                  <c:v>680.21400000000006</c:v>
                </c:pt>
                <c:pt idx="1919">
                  <c:v>680.47500000000002</c:v>
                </c:pt>
                <c:pt idx="1920">
                  <c:v>680.73599999999999</c:v>
                </c:pt>
                <c:pt idx="1921">
                  <c:v>680.99699999999996</c:v>
                </c:pt>
                <c:pt idx="1922">
                  <c:v>681.25800000000004</c:v>
                </c:pt>
                <c:pt idx="1923">
                  <c:v>681.51900000000001</c:v>
                </c:pt>
                <c:pt idx="1924">
                  <c:v>681.78099999999995</c:v>
                </c:pt>
                <c:pt idx="1925">
                  <c:v>682.04200000000003</c:v>
                </c:pt>
                <c:pt idx="1926">
                  <c:v>682.303</c:v>
                </c:pt>
                <c:pt idx="1927">
                  <c:v>682.56399999999996</c:v>
                </c:pt>
                <c:pt idx="1928">
                  <c:v>682.82500000000005</c:v>
                </c:pt>
                <c:pt idx="1929">
                  <c:v>683.08600000000001</c:v>
                </c:pt>
                <c:pt idx="1930">
                  <c:v>683.34699999999998</c:v>
                </c:pt>
                <c:pt idx="1931">
                  <c:v>683.60799999999995</c:v>
                </c:pt>
                <c:pt idx="1932">
                  <c:v>683.86900000000003</c:v>
                </c:pt>
                <c:pt idx="1933">
                  <c:v>684.13</c:v>
                </c:pt>
                <c:pt idx="1934">
                  <c:v>684.39099999999996</c:v>
                </c:pt>
                <c:pt idx="1935">
                  <c:v>684.65200000000004</c:v>
                </c:pt>
                <c:pt idx="1936">
                  <c:v>684.91300000000001</c:v>
                </c:pt>
                <c:pt idx="1937">
                  <c:v>685.17399999999998</c:v>
                </c:pt>
                <c:pt idx="1938">
                  <c:v>685.43499999999995</c:v>
                </c:pt>
                <c:pt idx="1939">
                  <c:v>685.69600000000003</c:v>
                </c:pt>
                <c:pt idx="1940">
                  <c:v>685.95699999999999</c:v>
                </c:pt>
                <c:pt idx="1941">
                  <c:v>686.21799999999996</c:v>
                </c:pt>
                <c:pt idx="1942">
                  <c:v>686.47900000000004</c:v>
                </c:pt>
                <c:pt idx="1943">
                  <c:v>686.74</c:v>
                </c:pt>
                <c:pt idx="1944">
                  <c:v>687.00099999999998</c:v>
                </c:pt>
                <c:pt idx="1945">
                  <c:v>687.26199999999994</c:v>
                </c:pt>
                <c:pt idx="1946">
                  <c:v>687.52300000000002</c:v>
                </c:pt>
                <c:pt idx="1947">
                  <c:v>687.78399999999999</c:v>
                </c:pt>
                <c:pt idx="1948">
                  <c:v>688.04499999999996</c:v>
                </c:pt>
                <c:pt idx="1949">
                  <c:v>688.30499999999995</c:v>
                </c:pt>
                <c:pt idx="1950">
                  <c:v>688.56600000000003</c:v>
                </c:pt>
                <c:pt idx="1951">
                  <c:v>688.827</c:v>
                </c:pt>
                <c:pt idx="1952">
                  <c:v>689.08799999999997</c:v>
                </c:pt>
                <c:pt idx="1953">
                  <c:v>689.34900000000005</c:v>
                </c:pt>
                <c:pt idx="1954">
                  <c:v>689.61</c:v>
                </c:pt>
                <c:pt idx="1955">
                  <c:v>689.87</c:v>
                </c:pt>
                <c:pt idx="1956">
                  <c:v>690.13099999999997</c:v>
                </c:pt>
                <c:pt idx="1957">
                  <c:v>690.39200000000005</c:v>
                </c:pt>
                <c:pt idx="1958">
                  <c:v>690.65300000000002</c:v>
                </c:pt>
                <c:pt idx="1959">
                  <c:v>690.91300000000001</c:v>
                </c:pt>
                <c:pt idx="1960">
                  <c:v>691.17399999999998</c:v>
                </c:pt>
                <c:pt idx="1961">
                  <c:v>691.43499999999995</c:v>
                </c:pt>
                <c:pt idx="1962">
                  <c:v>691.69600000000003</c:v>
                </c:pt>
                <c:pt idx="1963">
                  <c:v>691.95600000000002</c:v>
                </c:pt>
                <c:pt idx="1964">
                  <c:v>692.21699999999998</c:v>
                </c:pt>
                <c:pt idx="1965">
                  <c:v>692.47799999999995</c:v>
                </c:pt>
                <c:pt idx="1966">
                  <c:v>692.73800000000006</c:v>
                </c:pt>
                <c:pt idx="1967">
                  <c:v>692.99900000000002</c:v>
                </c:pt>
                <c:pt idx="1968">
                  <c:v>693.26</c:v>
                </c:pt>
                <c:pt idx="1969">
                  <c:v>693.52</c:v>
                </c:pt>
                <c:pt idx="1970">
                  <c:v>693.78099999999995</c:v>
                </c:pt>
                <c:pt idx="1971">
                  <c:v>694.04100000000005</c:v>
                </c:pt>
                <c:pt idx="1972">
                  <c:v>694.30200000000002</c:v>
                </c:pt>
                <c:pt idx="1973">
                  <c:v>694.56299999999999</c:v>
                </c:pt>
                <c:pt idx="1974">
                  <c:v>694.82299999999998</c:v>
                </c:pt>
                <c:pt idx="1975">
                  <c:v>695.08399999999995</c:v>
                </c:pt>
                <c:pt idx="1976">
                  <c:v>695.34400000000005</c:v>
                </c:pt>
                <c:pt idx="1977">
                  <c:v>695.60500000000002</c:v>
                </c:pt>
                <c:pt idx="1978">
                  <c:v>695.86500000000001</c:v>
                </c:pt>
                <c:pt idx="1979">
                  <c:v>696.12599999999998</c:v>
                </c:pt>
                <c:pt idx="1980">
                  <c:v>696.38599999999997</c:v>
                </c:pt>
                <c:pt idx="1981">
                  <c:v>696.64700000000005</c:v>
                </c:pt>
                <c:pt idx="1982">
                  <c:v>696.90700000000004</c:v>
                </c:pt>
                <c:pt idx="1983">
                  <c:v>697.16800000000001</c:v>
                </c:pt>
                <c:pt idx="1984">
                  <c:v>697.428</c:v>
                </c:pt>
                <c:pt idx="1985">
                  <c:v>697.68899999999996</c:v>
                </c:pt>
                <c:pt idx="1986">
                  <c:v>697.94899999999996</c:v>
                </c:pt>
                <c:pt idx="1987">
                  <c:v>698.20899999999995</c:v>
                </c:pt>
                <c:pt idx="1988">
                  <c:v>698.47</c:v>
                </c:pt>
                <c:pt idx="1989">
                  <c:v>698.73</c:v>
                </c:pt>
                <c:pt idx="1990">
                  <c:v>698.99099999999999</c:v>
                </c:pt>
                <c:pt idx="1991">
                  <c:v>699.25099999999998</c:v>
                </c:pt>
                <c:pt idx="1992">
                  <c:v>699.51099999999997</c:v>
                </c:pt>
                <c:pt idx="1993">
                  <c:v>699.77200000000005</c:v>
                </c:pt>
                <c:pt idx="1994">
                  <c:v>700.03200000000004</c:v>
                </c:pt>
                <c:pt idx="1995">
                  <c:v>700.29200000000003</c:v>
                </c:pt>
                <c:pt idx="1996">
                  <c:v>700.553</c:v>
                </c:pt>
                <c:pt idx="1997">
                  <c:v>700.81299999999999</c:v>
                </c:pt>
                <c:pt idx="1998">
                  <c:v>701.07299999999998</c:v>
                </c:pt>
                <c:pt idx="1999">
                  <c:v>701.33399999999995</c:v>
                </c:pt>
                <c:pt idx="2000">
                  <c:v>701.59400000000005</c:v>
                </c:pt>
                <c:pt idx="2001">
                  <c:v>701.85400000000004</c:v>
                </c:pt>
                <c:pt idx="2002">
                  <c:v>702.11400000000003</c:v>
                </c:pt>
                <c:pt idx="2003">
                  <c:v>702.375</c:v>
                </c:pt>
                <c:pt idx="2004">
                  <c:v>702.63499999999999</c:v>
                </c:pt>
                <c:pt idx="2005">
                  <c:v>702.89499999999998</c:v>
                </c:pt>
                <c:pt idx="2006">
                  <c:v>703.15499999999997</c:v>
                </c:pt>
                <c:pt idx="2007">
                  <c:v>703.41499999999996</c:v>
                </c:pt>
                <c:pt idx="2008">
                  <c:v>703.67600000000004</c:v>
                </c:pt>
                <c:pt idx="2009">
                  <c:v>703.93600000000004</c:v>
                </c:pt>
                <c:pt idx="2010">
                  <c:v>704.19600000000003</c:v>
                </c:pt>
                <c:pt idx="2011">
                  <c:v>704.45600000000002</c:v>
                </c:pt>
                <c:pt idx="2012">
                  <c:v>704.71600000000001</c:v>
                </c:pt>
                <c:pt idx="2013">
                  <c:v>704.976</c:v>
                </c:pt>
                <c:pt idx="2014">
                  <c:v>705.23599999999999</c:v>
                </c:pt>
                <c:pt idx="2015">
                  <c:v>705.49699999999996</c:v>
                </c:pt>
                <c:pt idx="2016">
                  <c:v>705.75699999999995</c:v>
                </c:pt>
                <c:pt idx="2017">
                  <c:v>706.01700000000005</c:v>
                </c:pt>
                <c:pt idx="2018">
                  <c:v>706.27700000000004</c:v>
                </c:pt>
                <c:pt idx="2019">
                  <c:v>706.53700000000003</c:v>
                </c:pt>
                <c:pt idx="2020">
                  <c:v>706.79700000000003</c:v>
                </c:pt>
                <c:pt idx="2021">
                  <c:v>707.05700000000002</c:v>
                </c:pt>
                <c:pt idx="2022">
                  <c:v>707.31700000000001</c:v>
                </c:pt>
                <c:pt idx="2023">
                  <c:v>707.577</c:v>
                </c:pt>
                <c:pt idx="2024">
                  <c:v>707.83699999999999</c:v>
                </c:pt>
                <c:pt idx="2025">
                  <c:v>708.09699999999998</c:v>
                </c:pt>
                <c:pt idx="2026">
                  <c:v>708.35699999999997</c:v>
                </c:pt>
                <c:pt idx="2027">
                  <c:v>708.61699999999996</c:v>
                </c:pt>
                <c:pt idx="2028">
                  <c:v>708.87699999999995</c:v>
                </c:pt>
                <c:pt idx="2029">
                  <c:v>709.13699999999994</c:v>
                </c:pt>
                <c:pt idx="2030">
                  <c:v>709.39700000000005</c:v>
                </c:pt>
                <c:pt idx="2031">
                  <c:v>709.65599999999995</c:v>
                </c:pt>
                <c:pt idx="2032">
                  <c:v>709.91600000000005</c:v>
                </c:pt>
                <c:pt idx="2033">
                  <c:v>710.17600000000004</c:v>
                </c:pt>
                <c:pt idx="2034">
                  <c:v>710.43600000000004</c:v>
                </c:pt>
                <c:pt idx="2035">
                  <c:v>710.69600000000003</c:v>
                </c:pt>
                <c:pt idx="2036">
                  <c:v>710.95600000000002</c:v>
                </c:pt>
                <c:pt idx="2037">
                  <c:v>711.21600000000001</c:v>
                </c:pt>
                <c:pt idx="2038">
                  <c:v>711.476</c:v>
                </c:pt>
                <c:pt idx="2039">
                  <c:v>711.73500000000001</c:v>
                </c:pt>
                <c:pt idx="2040">
                  <c:v>711.995</c:v>
                </c:pt>
                <c:pt idx="2041">
                  <c:v>712.255</c:v>
                </c:pt>
                <c:pt idx="2042">
                  <c:v>712.51499999999999</c:v>
                </c:pt>
                <c:pt idx="2043">
                  <c:v>712.77499999999998</c:v>
                </c:pt>
                <c:pt idx="2044">
                  <c:v>713.03399999999999</c:v>
                </c:pt>
                <c:pt idx="2045">
                  <c:v>713.29399999999998</c:v>
                </c:pt>
                <c:pt idx="2046">
                  <c:v>713.55399999999997</c:v>
                </c:pt>
                <c:pt idx="2047">
                  <c:v>713.81399999999996</c:v>
                </c:pt>
                <c:pt idx="2048">
                  <c:v>714.07299999999998</c:v>
                </c:pt>
                <c:pt idx="2049">
                  <c:v>714.33299999999997</c:v>
                </c:pt>
                <c:pt idx="2050">
                  <c:v>714.59299999999996</c:v>
                </c:pt>
                <c:pt idx="2051">
                  <c:v>714.85199999999998</c:v>
                </c:pt>
                <c:pt idx="2052">
                  <c:v>715.11199999999997</c:v>
                </c:pt>
                <c:pt idx="2053">
                  <c:v>715.37199999999996</c:v>
                </c:pt>
                <c:pt idx="2054">
                  <c:v>715.63099999999997</c:v>
                </c:pt>
                <c:pt idx="2055">
                  <c:v>715.89099999999996</c:v>
                </c:pt>
                <c:pt idx="2056">
                  <c:v>716.15099999999995</c:v>
                </c:pt>
                <c:pt idx="2057">
                  <c:v>716.41</c:v>
                </c:pt>
                <c:pt idx="2058">
                  <c:v>716.67</c:v>
                </c:pt>
                <c:pt idx="2059">
                  <c:v>716.92899999999997</c:v>
                </c:pt>
                <c:pt idx="2060">
                  <c:v>717.18899999999996</c:v>
                </c:pt>
                <c:pt idx="2061">
                  <c:v>717.44799999999998</c:v>
                </c:pt>
                <c:pt idx="2062">
                  <c:v>717.70799999999997</c:v>
                </c:pt>
                <c:pt idx="2063">
                  <c:v>717.96799999999996</c:v>
                </c:pt>
                <c:pt idx="2064">
                  <c:v>718.22699999999998</c:v>
                </c:pt>
                <c:pt idx="2065">
                  <c:v>718.48699999999997</c:v>
                </c:pt>
                <c:pt idx="2066">
                  <c:v>718.74599999999998</c:v>
                </c:pt>
                <c:pt idx="2067">
                  <c:v>719.00599999999997</c:v>
                </c:pt>
                <c:pt idx="2068">
                  <c:v>719.26499999999999</c:v>
                </c:pt>
                <c:pt idx="2069">
                  <c:v>719.52499999999998</c:v>
                </c:pt>
                <c:pt idx="2070">
                  <c:v>719.78399999999999</c:v>
                </c:pt>
                <c:pt idx="2071">
                  <c:v>720.04399999999998</c:v>
                </c:pt>
                <c:pt idx="2072">
                  <c:v>720.303</c:v>
                </c:pt>
                <c:pt idx="2073">
                  <c:v>720.56200000000001</c:v>
                </c:pt>
                <c:pt idx="2074">
                  <c:v>720.822</c:v>
                </c:pt>
                <c:pt idx="2075">
                  <c:v>721.08100000000002</c:v>
                </c:pt>
                <c:pt idx="2076">
                  <c:v>721.34100000000001</c:v>
                </c:pt>
                <c:pt idx="2077">
                  <c:v>721.6</c:v>
                </c:pt>
                <c:pt idx="2078">
                  <c:v>721.85900000000004</c:v>
                </c:pt>
                <c:pt idx="2079">
                  <c:v>722.11900000000003</c:v>
                </c:pt>
                <c:pt idx="2080">
                  <c:v>722.37800000000004</c:v>
                </c:pt>
                <c:pt idx="2081">
                  <c:v>722.63699999999994</c:v>
                </c:pt>
                <c:pt idx="2082">
                  <c:v>722.89700000000005</c:v>
                </c:pt>
                <c:pt idx="2083">
                  <c:v>723.15599999999995</c:v>
                </c:pt>
                <c:pt idx="2084">
                  <c:v>723.41499999999996</c:v>
                </c:pt>
                <c:pt idx="2085">
                  <c:v>723.67499999999995</c:v>
                </c:pt>
                <c:pt idx="2086">
                  <c:v>723.93399999999997</c:v>
                </c:pt>
                <c:pt idx="2087">
                  <c:v>724.19299999999998</c:v>
                </c:pt>
                <c:pt idx="2088">
                  <c:v>724.452</c:v>
                </c:pt>
                <c:pt idx="2089">
                  <c:v>724.71199999999999</c:v>
                </c:pt>
                <c:pt idx="2090">
                  <c:v>724.971</c:v>
                </c:pt>
                <c:pt idx="2091">
                  <c:v>725.23</c:v>
                </c:pt>
                <c:pt idx="2092">
                  <c:v>725.48900000000003</c:v>
                </c:pt>
                <c:pt idx="2093">
                  <c:v>725.74900000000002</c:v>
                </c:pt>
                <c:pt idx="2094">
                  <c:v>726.00800000000004</c:v>
                </c:pt>
                <c:pt idx="2095">
                  <c:v>726.26700000000005</c:v>
                </c:pt>
                <c:pt idx="2096">
                  <c:v>726.52599999999995</c:v>
                </c:pt>
                <c:pt idx="2097">
                  <c:v>726.78499999999997</c:v>
                </c:pt>
                <c:pt idx="2098">
                  <c:v>727.04399999999998</c:v>
                </c:pt>
                <c:pt idx="2099">
                  <c:v>727.303</c:v>
                </c:pt>
                <c:pt idx="2100">
                  <c:v>727.56299999999999</c:v>
                </c:pt>
                <c:pt idx="2101">
                  <c:v>727.822</c:v>
                </c:pt>
                <c:pt idx="2102">
                  <c:v>728.08100000000002</c:v>
                </c:pt>
                <c:pt idx="2103">
                  <c:v>728.34</c:v>
                </c:pt>
                <c:pt idx="2104">
                  <c:v>728.59900000000005</c:v>
                </c:pt>
                <c:pt idx="2105">
                  <c:v>728.85799999999995</c:v>
                </c:pt>
                <c:pt idx="2106">
                  <c:v>729.11699999999996</c:v>
                </c:pt>
                <c:pt idx="2107">
                  <c:v>729.37599999999998</c:v>
                </c:pt>
                <c:pt idx="2108">
                  <c:v>729.63499999999999</c:v>
                </c:pt>
                <c:pt idx="2109">
                  <c:v>729.89400000000001</c:v>
                </c:pt>
                <c:pt idx="2110">
                  <c:v>730.15300000000002</c:v>
                </c:pt>
                <c:pt idx="2111">
                  <c:v>730.41200000000003</c:v>
                </c:pt>
                <c:pt idx="2112">
                  <c:v>730.67100000000005</c:v>
                </c:pt>
                <c:pt idx="2113">
                  <c:v>730.93</c:v>
                </c:pt>
                <c:pt idx="2114">
                  <c:v>731.18899999999996</c:v>
                </c:pt>
                <c:pt idx="2115">
                  <c:v>731.44799999999998</c:v>
                </c:pt>
                <c:pt idx="2116">
                  <c:v>731.70699999999999</c:v>
                </c:pt>
                <c:pt idx="2117">
                  <c:v>731.96600000000001</c:v>
                </c:pt>
                <c:pt idx="2118">
                  <c:v>732.22500000000002</c:v>
                </c:pt>
                <c:pt idx="2119">
                  <c:v>732.48400000000004</c:v>
                </c:pt>
                <c:pt idx="2120">
                  <c:v>732.74199999999996</c:v>
                </c:pt>
                <c:pt idx="2121">
                  <c:v>733.00099999999998</c:v>
                </c:pt>
                <c:pt idx="2122">
                  <c:v>733.26</c:v>
                </c:pt>
                <c:pt idx="2123">
                  <c:v>733.51900000000001</c:v>
                </c:pt>
                <c:pt idx="2124">
                  <c:v>733.77800000000002</c:v>
                </c:pt>
                <c:pt idx="2125">
                  <c:v>734.03700000000003</c:v>
                </c:pt>
                <c:pt idx="2126">
                  <c:v>734.29600000000005</c:v>
                </c:pt>
                <c:pt idx="2127">
                  <c:v>734.55399999999997</c:v>
                </c:pt>
                <c:pt idx="2128">
                  <c:v>734.81299999999999</c:v>
                </c:pt>
                <c:pt idx="2129">
                  <c:v>735.072</c:v>
                </c:pt>
                <c:pt idx="2130">
                  <c:v>735.33100000000002</c:v>
                </c:pt>
                <c:pt idx="2131">
                  <c:v>735.58900000000006</c:v>
                </c:pt>
                <c:pt idx="2132">
                  <c:v>735.84799999999996</c:v>
                </c:pt>
                <c:pt idx="2133">
                  <c:v>736.10699999999997</c:v>
                </c:pt>
                <c:pt idx="2134">
                  <c:v>736.36599999999999</c:v>
                </c:pt>
                <c:pt idx="2135">
                  <c:v>736.62400000000002</c:v>
                </c:pt>
                <c:pt idx="2136">
                  <c:v>736.88300000000004</c:v>
                </c:pt>
                <c:pt idx="2137">
                  <c:v>737.14200000000005</c:v>
                </c:pt>
                <c:pt idx="2138">
                  <c:v>737.4</c:v>
                </c:pt>
                <c:pt idx="2139">
                  <c:v>737.65899999999999</c:v>
                </c:pt>
                <c:pt idx="2140">
                  <c:v>737.91800000000001</c:v>
                </c:pt>
                <c:pt idx="2141">
                  <c:v>738.17600000000004</c:v>
                </c:pt>
                <c:pt idx="2142">
                  <c:v>738.43499999999995</c:v>
                </c:pt>
                <c:pt idx="2143">
                  <c:v>738.69399999999996</c:v>
                </c:pt>
                <c:pt idx="2144">
                  <c:v>738.952</c:v>
                </c:pt>
                <c:pt idx="2145">
                  <c:v>739.21100000000001</c:v>
                </c:pt>
                <c:pt idx="2146">
                  <c:v>739.46900000000005</c:v>
                </c:pt>
                <c:pt idx="2147">
                  <c:v>739.72799999999995</c:v>
                </c:pt>
                <c:pt idx="2148">
                  <c:v>739.98699999999997</c:v>
                </c:pt>
                <c:pt idx="2149">
                  <c:v>740.245</c:v>
                </c:pt>
                <c:pt idx="2150">
                  <c:v>740.50400000000002</c:v>
                </c:pt>
                <c:pt idx="2151">
                  <c:v>740.76199999999994</c:v>
                </c:pt>
                <c:pt idx="2152">
                  <c:v>741.02099999999996</c:v>
                </c:pt>
                <c:pt idx="2153">
                  <c:v>741.279</c:v>
                </c:pt>
                <c:pt idx="2154">
                  <c:v>741.53800000000001</c:v>
                </c:pt>
                <c:pt idx="2155">
                  <c:v>741.79600000000005</c:v>
                </c:pt>
                <c:pt idx="2156">
                  <c:v>742.05499999999995</c:v>
                </c:pt>
                <c:pt idx="2157">
                  <c:v>742.31299999999999</c:v>
                </c:pt>
                <c:pt idx="2158">
                  <c:v>742.572</c:v>
                </c:pt>
                <c:pt idx="2159">
                  <c:v>742.83</c:v>
                </c:pt>
                <c:pt idx="2160">
                  <c:v>743.08799999999997</c:v>
                </c:pt>
                <c:pt idx="2161">
                  <c:v>743.34699999999998</c:v>
                </c:pt>
                <c:pt idx="2162">
                  <c:v>743.60500000000002</c:v>
                </c:pt>
                <c:pt idx="2163">
                  <c:v>743.86400000000003</c:v>
                </c:pt>
                <c:pt idx="2164">
                  <c:v>744.12199999999996</c:v>
                </c:pt>
                <c:pt idx="2165">
                  <c:v>744.38</c:v>
                </c:pt>
                <c:pt idx="2166">
                  <c:v>744.63900000000001</c:v>
                </c:pt>
                <c:pt idx="2167">
                  <c:v>744.89700000000005</c:v>
                </c:pt>
                <c:pt idx="2168">
                  <c:v>745.15499999999997</c:v>
                </c:pt>
                <c:pt idx="2169">
                  <c:v>745.41399999999999</c:v>
                </c:pt>
                <c:pt idx="2170">
                  <c:v>745.67200000000003</c:v>
                </c:pt>
                <c:pt idx="2171">
                  <c:v>745.93</c:v>
                </c:pt>
                <c:pt idx="2172">
                  <c:v>746.18899999999996</c:v>
                </c:pt>
                <c:pt idx="2173">
                  <c:v>746.447</c:v>
                </c:pt>
                <c:pt idx="2174">
                  <c:v>746.70500000000004</c:v>
                </c:pt>
                <c:pt idx="2175">
                  <c:v>746.96299999999997</c:v>
                </c:pt>
                <c:pt idx="2176">
                  <c:v>747.22199999999998</c:v>
                </c:pt>
                <c:pt idx="2177">
                  <c:v>747.48</c:v>
                </c:pt>
                <c:pt idx="2178">
                  <c:v>747.73800000000006</c:v>
                </c:pt>
                <c:pt idx="2179">
                  <c:v>747.99599999999998</c:v>
                </c:pt>
                <c:pt idx="2180">
                  <c:v>748.255</c:v>
                </c:pt>
                <c:pt idx="2181">
                  <c:v>748.51300000000003</c:v>
                </c:pt>
                <c:pt idx="2182">
                  <c:v>748.77099999999996</c:v>
                </c:pt>
                <c:pt idx="2183">
                  <c:v>749.029</c:v>
                </c:pt>
                <c:pt idx="2184">
                  <c:v>749.28700000000003</c:v>
                </c:pt>
                <c:pt idx="2185">
                  <c:v>749.54499999999996</c:v>
                </c:pt>
                <c:pt idx="2186">
                  <c:v>749.803</c:v>
                </c:pt>
                <c:pt idx="2187">
                  <c:v>750.06200000000001</c:v>
                </c:pt>
                <c:pt idx="2188">
                  <c:v>750.32</c:v>
                </c:pt>
                <c:pt idx="2189">
                  <c:v>750.57799999999997</c:v>
                </c:pt>
                <c:pt idx="2190">
                  <c:v>750.83600000000001</c:v>
                </c:pt>
                <c:pt idx="2191">
                  <c:v>751.09400000000005</c:v>
                </c:pt>
                <c:pt idx="2192">
                  <c:v>751.35199999999998</c:v>
                </c:pt>
                <c:pt idx="2193">
                  <c:v>751.61</c:v>
                </c:pt>
                <c:pt idx="2194">
                  <c:v>751.86800000000005</c:v>
                </c:pt>
                <c:pt idx="2195">
                  <c:v>752.12599999999998</c:v>
                </c:pt>
                <c:pt idx="2196">
                  <c:v>752.38400000000001</c:v>
                </c:pt>
                <c:pt idx="2197">
                  <c:v>752.64200000000005</c:v>
                </c:pt>
                <c:pt idx="2198">
                  <c:v>752.9</c:v>
                </c:pt>
                <c:pt idx="2199">
                  <c:v>753.15800000000002</c:v>
                </c:pt>
                <c:pt idx="2200">
                  <c:v>753.41600000000005</c:v>
                </c:pt>
                <c:pt idx="2201">
                  <c:v>753.67399999999998</c:v>
                </c:pt>
                <c:pt idx="2202">
                  <c:v>753.93200000000002</c:v>
                </c:pt>
                <c:pt idx="2203">
                  <c:v>754.19</c:v>
                </c:pt>
                <c:pt idx="2204">
                  <c:v>754.44799999999998</c:v>
                </c:pt>
                <c:pt idx="2205">
                  <c:v>754.70600000000002</c:v>
                </c:pt>
                <c:pt idx="2206">
                  <c:v>754.96400000000006</c:v>
                </c:pt>
                <c:pt idx="2207">
                  <c:v>755.221</c:v>
                </c:pt>
                <c:pt idx="2208">
                  <c:v>755.47900000000004</c:v>
                </c:pt>
                <c:pt idx="2209">
                  <c:v>755.73699999999997</c:v>
                </c:pt>
                <c:pt idx="2210">
                  <c:v>755.995</c:v>
                </c:pt>
                <c:pt idx="2211">
                  <c:v>756.25300000000004</c:v>
                </c:pt>
                <c:pt idx="2212">
                  <c:v>756.51099999999997</c:v>
                </c:pt>
                <c:pt idx="2213">
                  <c:v>756.76900000000001</c:v>
                </c:pt>
                <c:pt idx="2214">
                  <c:v>757.02599999999995</c:v>
                </c:pt>
                <c:pt idx="2215">
                  <c:v>757.28399999999999</c:v>
                </c:pt>
                <c:pt idx="2216">
                  <c:v>757.54200000000003</c:v>
                </c:pt>
                <c:pt idx="2217">
                  <c:v>757.8</c:v>
                </c:pt>
                <c:pt idx="2218">
                  <c:v>758.05700000000002</c:v>
                </c:pt>
                <c:pt idx="2219">
                  <c:v>758.31500000000005</c:v>
                </c:pt>
                <c:pt idx="2220">
                  <c:v>758.57299999999998</c:v>
                </c:pt>
                <c:pt idx="2221">
                  <c:v>758.83100000000002</c:v>
                </c:pt>
                <c:pt idx="2222">
                  <c:v>759.08799999999997</c:v>
                </c:pt>
                <c:pt idx="2223">
                  <c:v>759.346</c:v>
                </c:pt>
                <c:pt idx="2224">
                  <c:v>759.60400000000004</c:v>
                </c:pt>
                <c:pt idx="2225">
                  <c:v>759.86099999999999</c:v>
                </c:pt>
                <c:pt idx="2226">
                  <c:v>760.11900000000003</c:v>
                </c:pt>
                <c:pt idx="2227">
                  <c:v>760.37699999999995</c:v>
                </c:pt>
                <c:pt idx="2228">
                  <c:v>760.63400000000001</c:v>
                </c:pt>
                <c:pt idx="2229">
                  <c:v>760.89200000000005</c:v>
                </c:pt>
                <c:pt idx="2230">
                  <c:v>761.15</c:v>
                </c:pt>
                <c:pt idx="2231">
                  <c:v>761.40700000000004</c:v>
                </c:pt>
                <c:pt idx="2232">
                  <c:v>761.66499999999996</c:v>
                </c:pt>
                <c:pt idx="2233">
                  <c:v>761.92200000000003</c:v>
                </c:pt>
                <c:pt idx="2234">
                  <c:v>762.18</c:v>
                </c:pt>
                <c:pt idx="2235">
                  <c:v>762.43700000000001</c:v>
                </c:pt>
                <c:pt idx="2236">
                  <c:v>762.69500000000005</c:v>
                </c:pt>
                <c:pt idx="2237">
                  <c:v>762.95299999999997</c:v>
                </c:pt>
                <c:pt idx="2238">
                  <c:v>763.21</c:v>
                </c:pt>
                <c:pt idx="2239">
                  <c:v>763.46799999999996</c:v>
                </c:pt>
                <c:pt idx="2240">
                  <c:v>763.72500000000002</c:v>
                </c:pt>
                <c:pt idx="2241">
                  <c:v>763.98299999999995</c:v>
                </c:pt>
                <c:pt idx="2242">
                  <c:v>764.24</c:v>
                </c:pt>
                <c:pt idx="2243">
                  <c:v>764.49800000000005</c:v>
                </c:pt>
                <c:pt idx="2244">
                  <c:v>764.755</c:v>
                </c:pt>
                <c:pt idx="2245">
                  <c:v>765.01199999999994</c:v>
                </c:pt>
                <c:pt idx="2246">
                  <c:v>765.27</c:v>
                </c:pt>
                <c:pt idx="2247">
                  <c:v>765.52700000000004</c:v>
                </c:pt>
                <c:pt idx="2248">
                  <c:v>765.78499999999997</c:v>
                </c:pt>
                <c:pt idx="2249">
                  <c:v>766.04200000000003</c:v>
                </c:pt>
                <c:pt idx="2250">
                  <c:v>766.3</c:v>
                </c:pt>
                <c:pt idx="2251">
                  <c:v>766.55700000000002</c:v>
                </c:pt>
                <c:pt idx="2252">
                  <c:v>766.81399999999996</c:v>
                </c:pt>
                <c:pt idx="2253">
                  <c:v>767.072</c:v>
                </c:pt>
                <c:pt idx="2254">
                  <c:v>767.32899999999995</c:v>
                </c:pt>
                <c:pt idx="2255">
                  <c:v>767.58600000000001</c:v>
                </c:pt>
                <c:pt idx="2256">
                  <c:v>767.84400000000005</c:v>
                </c:pt>
                <c:pt idx="2257">
                  <c:v>768.101</c:v>
                </c:pt>
                <c:pt idx="2258">
                  <c:v>768.35799999999995</c:v>
                </c:pt>
                <c:pt idx="2259">
                  <c:v>768.61500000000001</c:v>
                </c:pt>
                <c:pt idx="2260">
                  <c:v>768.87300000000005</c:v>
                </c:pt>
                <c:pt idx="2261">
                  <c:v>769.13</c:v>
                </c:pt>
                <c:pt idx="2262">
                  <c:v>769.38699999999994</c:v>
                </c:pt>
                <c:pt idx="2263">
                  <c:v>769.64499999999998</c:v>
                </c:pt>
                <c:pt idx="2264">
                  <c:v>769.90200000000004</c:v>
                </c:pt>
                <c:pt idx="2265">
                  <c:v>770.15899999999999</c:v>
                </c:pt>
                <c:pt idx="2266">
                  <c:v>770.41600000000005</c:v>
                </c:pt>
                <c:pt idx="2267">
                  <c:v>770.673</c:v>
                </c:pt>
                <c:pt idx="2268">
                  <c:v>770.93100000000004</c:v>
                </c:pt>
                <c:pt idx="2269">
                  <c:v>771.18799999999999</c:v>
                </c:pt>
                <c:pt idx="2270">
                  <c:v>771.44500000000005</c:v>
                </c:pt>
                <c:pt idx="2271">
                  <c:v>771.702</c:v>
                </c:pt>
                <c:pt idx="2272">
                  <c:v>771.95899999999995</c:v>
                </c:pt>
                <c:pt idx="2273">
                  <c:v>772.21600000000001</c:v>
                </c:pt>
                <c:pt idx="2274">
                  <c:v>772.47299999999996</c:v>
                </c:pt>
                <c:pt idx="2275">
                  <c:v>772.73</c:v>
                </c:pt>
                <c:pt idx="2276">
                  <c:v>772.98800000000006</c:v>
                </c:pt>
                <c:pt idx="2277">
                  <c:v>773.245</c:v>
                </c:pt>
                <c:pt idx="2278">
                  <c:v>773.50199999999995</c:v>
                </c:pt>
                <c:pt idx="2279">
                  <c:v>773.75900000000001</c:v>
                </c:pt>
                <c:pt idx="2280">
                  <c:v>774.01599999999996</c:v>
                </c:pt>
                <c:pt idx="2281">
                  <c:v>774.27300000000002</c:v>
                </c:pt>
                <c:pt idx="2282">
                  <c:v>774.53</c:v>
                </c:pt>
                <c:pt idx="2283">
                  <c:v>774.78700000000003</c:v>
                </c:pt>
                <c:pt idx="2284">
                  <c:v>775.04399999999998</c:v>
                </c:pt>
                <c:pt idx="2285">
                  <c:v>775.30100000000004</c:v>
                </c:pt>
                <c:pt idx="2286">
                  <c:v>775.55799999999999</c:v>
                </c:pt>
                <c:pt idx="2287">
                  <c:v>775.81500000000005</c:v>
                </c:pt>
                <c:pt idx="2288">
                  <c:v>776.072</c:v>
                </c:pt>
                <c:pt idx="2289">
                  <c:v>776.32899999999995</c:v>
                </c:pt>
                <c:pt idx="2290">
                  <c:v>776.58600000000001</c:v>
                </c:pt>
                <c:pt idx="2291">
                  <c:v>776.84299999999996</c:v>
                </c:pt>
                <c:pt idx="2292">
                  <c:v>777.09900000000005</c:v>
                </c:pt>
                <c:pt idx="2293">
                  <c:v>777.35599999999999</c:v>
                </c:pt>
                <c:pt idx="2294">
                  <c:v>777.61300000000006</c:v>
                </c:pt>
                <c:pt idx="2295">
                  <c:v>777.87</c:v>
                </c:pt>
                <c:pt idx="2296">
                  <c:v>778.12699999999995</c:v>
                </c:pt>
                <c:pt idx="2297">
                  <c:v>778.38400000000001</c:v>
                </c:pt>
                <c:pt idx="2298">
                  <c:v>778.64099999999996</c:v>
                </c:pt>
                <c:pt idx="2299">
                  <c:v>778.89700000000005</c:v>
                </c:pt>
                <c:pt idx="2300">
                  <c:v>779.154</c:v>
                </c:pt>
                <c:pt idx="2301">
                  <c:v>779.41099999999994</c:v>
                </c:pt>
                <c:pt idx="2302">
                  <c:v>779.66800000000001</c:v>
                </c:pt>
                <c:pt idx="2303">
                  <c:v>779.92499999999995</c:v>
                </c:pt>
                <c:pt idx="2304">
                  <c:v>780.18100000000004</c:v>
                </c:pt>
                <c:pt idx="2305">
                  <c:v>780.43799999999999</c:v>
                </c:pt>
                <c:pt idx="2306">
                  <c:v>780.69500000000005</c:v>
                </c:pt>
                <c:pt idx="2307">
                  <c:v>780.952</c:v>
                </c:pt>
                <c:pt idx="2308">
                  <c:v>781.20799999999997</c:v>
                </c:pt>
                <c:pt idx="2309">
                  <c:v>781.46500000000003</c:v>
                </c:pt>
                <c:pt idx="2310">
                  <c:v>781.72199999999998</c:v>
                </c:pt>
                <c:pt idx="2311">
                  <c:v>781.97799999999995</c:v>
                </c:pt>
                <c:pt idx="2312">
                  <c:v>782.23500000000001</c:v>
                </c:pt>
                <c:pt idx="2313">
                  <c:v>782.49199999999996</c:v>
                </c:pt>
                <c:pt idx="2314">
                  <c:v>782.74800000000005</c:v>
                </c:pt>
                <c:pt idx="2315">
                  <c:v>783.005</c:v>
                </c:pt>
                <c:pt idx="2316">
                  <c:v>783.26199999999994</c:v>
                </c:pt>
                <c:pt idx="2317">
                  <c:v>783.51800000000003</c:v>
                </c:pt>
                <c:pt idx="2318">
                  <c:v>783.77499999999998</c:v>
                </c:pt>
                <c:pt idx="2319">
                  <c:v>784.03099999999995</c:v>
                </c:pt>
                <c:pt idx="2320">
                  <c:v>784.28800000000001</c:v>
                </c:pt>
                <c:pt idx="2321">
                  <c:v>784.54499999999996</c:v>
                </c:pt>
                <c:pt idx="2322">
                  <c:v>784.80100000000004</c:v>
                </c:pt>
                <c:pt idx="2323">
                  <c:v>785.05799999999999</c:v>
                </c:pt>
                <c:pt idx="2324">
                  <c:v>785.31399999999996</c:v>
                </c:pt>
                <c:pt idx="2325">
                  <c:v>785.57100000000003</c:v>
                </c:pt>
                <c:pt idx="2326">
                  <c:v>785.827</c:v>
                </c:pt>
                <c:pt idx="2327">
                  <c:v>786.08399999999995</c:v>
                </c:pt>
                <c:pt idx="2328">
                  <c:v>786.34</c:v>
                </c:pt>
                <c:pt idx="2329">
                  <c:v>786.59699999999998</c:v>
                </c:pt>
                <c:pt idx="2330">
                  <c:v>786.85299999999995</c:v>
                </c:pt>
                <c:pt idx="2331">
                  <c:v>787.11</c:v>
                </c:pt>
                <c:pt idx="2332">
                  <c:v>787.36599999999999</c:v>
                </c:pt>
                <c:pt idx="2333">
                  <c:v>787.62300000000005</c:v>
                </c:pt>
                <c:pt idx="2334">
                  <c:v>787.87900000000002</c:v>
                </c:pt>
                <c:pt idx="2335">
                  <c:v>788.13499999999999</c:v>
                </c:pt>
                <c:pt idx="2336">
                  <c:v>788.39200000000005</c:v>
                </c:pt>
                <c:pt idx="2337">
                  <c:v>788.64800000000002</c:v>
                </c:pt>
                <c:pt idx="2338">
                  <c:v>788.90499999999997</c:v>
                </c:pt>
                <c:pt idx="2339">
                  <c:v>789.16099999999994</c:v>
                </c:pt>
                <c:pt idx="2340">
                  <c:v>789.41700000000003</c:v>
                </c:pt>
                <c:pt idx="2341">
                  <c:v>789.67399999999998</c:v>
                </c:pt>
                <c:pt idx="2342">
                  <c:v>789.93</c:v>
                </c:pt>
                <c:pt idx="2343">
                  <c:v>790.18600000000004</c:v>
                </c:pt>
                <c:pt idx="2344">
                  <c:v>790.44299999999998</c:v>
                </c:pt>
                <c:pt idx="2345">
                  <c:v>790.69899999999996</c:v>
                </c:pt>
                <c:pt idx="2346">
                  <c:v>790.95500000000004</c:v>
                </c:pt>
                <c:pt idx="2347">
                  <c:v>791.21100000000001</c:v>
                </c:pt>
                <c:pt idx="2348">
                  <c:v>791.46799999999996</c:v>
                </c:pt>
                <c:pt idx="2349">
                  <c:v>791.72400000000005</c:v>
                </c:pt>
                <c:pt idx="2350">
                  <c:v>791.98</c:v>
                </c:pt>
                <c:pt idx="2351">
                  <c:v>792.23599999999999</c:v>
                </c:pt>
                <c:pt idx="2352">
                  <c:v>792.49300000000005</c:v>
                </c:pt>
                <c:pt idx="2353">
                  <c:v>792.74900000000002</c:v>
                </c:pt>
                <c:pt idx="2354">
                  <c:v>793.005</c:v>
                </c:pt>
                <c:pt idx="2355">
                  <c:v>793.26099999999997</c:v>
                </c:pt>
                <c:pt idx="2356">
                  <c:v>793.51700000000005</c:v>
                </c:pt>
                <c:pt idx="2357">
                  <c:v>793.77300000000002</c:v>
                </c:pt>
                <c:pt idx="2358">
                  <c:v>794.03</c:v>
                </c:pt>
                <c:pt idx="2359">
                  <c:v>794.28599999999994</c:v>
                </c:pt>
                <c:pt idx="2360">
                  <c:v>794.54200000000003</c:v>
                </c:pt>
                <c:pt idx="2361">
                  <c:v>794.798</c:v>
                </c:pt>
                <c:pt idx="2362">
                  <c:v>795.05399999999997</c:v>
                </c:pt>
                <c:pt idx="2363">
                  <c:v>795.31</c:v>
                </c:pt>
                <c:pt idx="2364">
                  <c:v>795.56600000000003</c:v>
                </c:pt>
                <c:pt idx="2365">
                  <c:v>795.822</c:v>
                </c:pt>
                <c:pt idx="2366">
                  <c:v>796.07799999999997</c:v>
                </c:pt>
                <c:pt idx="2367">
                  <c:v>796.33399999999995</c:v>
                </c:pt>
                <c:pt idx="2368">
                  <c:v>796.59</c:v>
                </c:pt>
                <c:pt idx="2369">
                  <c:v>796.846</c:v>
                </c:pt>
                <c:pt idx="2370">
                  <c:v>797.10199999999998</c:v>
                </c:pt>
                <c:pt idx="2371">
                  <c:v>797.35799999999995</c:v>
                </c:pt>
                <c:pt idx="2372">
                  <c:v>797.61400000000003</c:v>
                </c:pt>
                <c:pt idx="2373">
                  <c:v>797.87</c:v>
                </c:pt>
                <c:pt idx="2374">
                  <c:v>798.12599999999998</c:v>
                </c:pt>
                <c:pt idx="2375">
                  <c:v>798.38199999999995</c:v>
                </c:pt>
                <c:pt idx="2376">
                  <c:v>798.63800000000003</c:v>
                </c:pt>
                <c:pt idx="2377">
                  <c:v>798.89400000000001</c:v>
                </c:pt>
                <c:pt idx="2378">
                  <c:v>799.15</c:v>
                </c:pt>
                <c:pt idx="2379">
                  <c:v>799.40599999999995</c:v>
                </c:pt>
                <c:pt idx="2380">
                  <c:v>799.66200000000003</c:v>
                </c:pt>
                <c:pt idx="2381">
                  <c:v>799.91800000000001</c:v>
                </c:pt>
                <c:pt idx="2382">
                  <c:v>800.17399999999998</c:v>
                </c:pt>
                <c:pt idx="2383">
                  <c:v>800.42899999999997</c:v>
                </c:pt>
                <c:pt idx="2384">
                  <c:v>800.68499999999995</c:v>
                </c:pt>
                <c:pt idx="2385">
                  <c:v>800.94100000000003</c:v>
                </c:pt>
                <c:pt idx="2386">
                  <c:v>801.197</c:v>
                </c:pt>
                <c:pt idx="2387">
                  <c:v>801.45299999999997</c:v>
                </c:pt>
                <c:pt idx="2388">
                  <c:v>801.70899999999995</c:v>
                </c:pt>
                <c:pt idx="2389">
                  <c:v>801.96400000000006</c:v>
                </c:pt>
                <c:pt idx="2390">
                  <c:v>802.22</c:v>
                </c:pt>
                <c:pt idx="2391">
                  <c:v>802.476</c:v>
                </c:pt>
                <c:pt idx="2392">
                  <c:v>802.73199999999997</c:v>
                </c:pt>
                <c:pt idx="2393">
                  <c:v>802.98699999999997</c:v>
                </c:pt>
                <c:pt idx="2394">
                  <c:v>803.24300000000005</c:v>
                </c:pt>
                <c:pt idx="2395">
                  <c:v>803.49900000000002</c:v>
                </c:pt>
                <c:pt idx="2396">
                  <c:v>803.75400000000002</c:v>
                </c:pt>
                <c:pt idx="2397">
                  <c:v>804.01</c:v>
                </c:pt>
                <c:pt idx="2398">
                  <c:v>804.26599999999996</c:v>
                </c:pt>
                <c:pt idx="2399">
                  <c:v>804.52200000000005</c:v>
                </c:pt>
                <c:pt idx="2400">
                  <c:v>804.77700000000004</c:v>
                </c:pt>
                <c:pt idx="2401">
                  <c:v>805.03300000000002</c:v>
                </c:pt>
                <c:pt idx="2402">
                  <c:v>805.28800000000001</c:v>
                </c:pt>
                <c:pt idx="2403">
                  <c:v>805.54399999999998</c:v>
                </c:pt>
                <c:pt idx="2404">
                  <c:v>805.8</c:v>
                </c:pt>
                <c:pt idx="2405">
                  <c:v>806.05499999999995</c:v>
                </c:pt>
                <c:pt idx="2406">
                  <c:v>806.31100000000004</c:v>
                </c:pt>
                <c:pt idx="2407">
                  <c:v>806.56600000000003</c:v>
                </c:pt>
                <c:pt idx="2408">
                  <c:v>806.822</c:v>
                </c:pt>
                <c:pt idx="2409">
                  <c:v>807.07799999999997</c:v>
                </c:pt>
                <c:pt idx="2410">
                  <c:v>807.33299999999997</c:v>
                </c:pt>
                <c:pt idx="2411">
                  <c:v>807.58900000000006</c:v>
                </c:pt>
                <c:pt idx="2412">
                  <c:v>807.84400000000005</c:v>
                </c:pt>
                <c:pt idx="2413">
                  <c:v>808.1</c:v>
                </c:pt>
                <c:pt idx="2414">
                  <c:v>808.35500000000002</c:v>
                </c:pt>
                <c:pt idx="2415">
                  <c:v>808.61099999999999</c:v>
                </c:pt>
                <c:pt idx="2416">
                  <c:v>808.86599999999999</c:v>
                </c:pt>
                <c:pt idx="2417">
                  <c:v>809.12199999999996</c:v>
                </c:pt>
                <c:pt idx="2418">
                  <c:v>809.37699999999995</c:v>
                </c:pt>
                <c:pt idx="2419">
                  <c:v>809.63300000000004</c:v>
                </c:pt>
                <c:pt idx="2420">
                  <c:v>809.88800000000003</c:v>
                </c:pt>
                <c:pt idx="2421">
                  <c:v>810.14300000000003</c:v>
                </c:pt>
                <c:pt idx="2422">
                  <c:v>810.399</c:v>
                </c:pt>
                <c:pt idx="2423">
                  <c:v>810.654</c:v>
                </c:pt>
                <c:pt idx="2424">
                  <c:v>810.91</c:v>
                </c:pt>
                <c:pt idx="2425">
                  <c:v>811.16499999999996</c:v>
                </c:pt>
                <c:pt idx="2426">
                  <c:v>811.42</c:v>
                </c:pt>
                <c:pt idx="2427">
                  <c:v>811.67600000000004</c:v>
                </c:pt>
                <c:pt idx="2428">
                  <c:v>811.93100000000004</c:v>
                </c:pt>
                <c:pt idx="2429">
                  <c:v>812.18600000000004</c:v>
                </c:pt>
                <c:pt idx="2430">
                  <c:v>812.44200000000001</c:v>
                </c:pt>
                <c:pt idx="2431">
                  <c:v>812.697</c:v>
                </c:pt>
                <c:pt idx="2432">
                  <c:v>812.952</c:v>
                </c:pt>
                <c:pt idx="2433">
                  <c:v>813.20699999999999</c:v>
                </c:pt>
                <c:pt idx="2434">
                  <c:v>813.46299999999997</c:v>
                </c:pt>
                <c:pt idx="2435">
                  <c:v>813.71799999999996</c:v>
                </c:pt>
                <c:pt idx="2436">
                  <c:v>813.97299999999996</c:v>
                </c:pt>
                <c:pt idx="2437">
                  <c:v>814.22799999999995</c:v>
                </c:pt>
                <c:pt idx="2438">
                  <c:v>814.48400000000004</c:v>
                </c:pt>
                <c:pt idx="2439">
                  <c:v>814.73900000000003</c:v>
                </c:pt>
                <c:pt idx="2440">
                  <c:v>814.99400000000003</c:v>
                </c:pt>
                <c:pt idx="2441">
                  <c:v>815.24900000000002</c:v>
                </c:pt>
                <c:pt idx="2442">
                  <c:v>815.50400000000002</c:v>
                </c:pt>
                <c:pt idx="2443">
                  <c:v>815.76</c:v>
                </c:pt>
                <c:pt idx="2444">
                  <c:v>816.01499999999999</c:v>
                </c:pt>
                <c:pt idx="2445">
                  <c:v>816.27</c:v>
                </c:pt>
                <c:pt idx="2446">
                  <c:v>816.52499999999998</c:v>
                </c:pt>
                <c:pt idx="2447">
                  <c:v>816.78</c:v>
                </c:pt>
                <c:pt idx="2448">
                  <c:v>817.03499999999997</c:v>
                </c:pt>
                <c:pt idx="2449">
                  <c:v>817.29</c:v>
                </c:pt>
                <c:pt idx="2450">
                  <c:v>817.54499999999996</c:v>
                </c:pt>
                <c:pt idx="2451">
                  <c:v>817.80100000000004</c:v>
                </c:pt>
                <c:pt idx="2452">
                  <c:v>818.05600000000004</c:v>
                </c:pt>
                <c:pt idx="2453">
                  <c:v>818.31100000000004</c:v>
                </c:pt>
                <c:pt idx="2454">
                  <c:v>818.56600000000003</c:v>
                </c:pt>
                <c:pt idx="2455">
                  <c:v>818.82100000000003</c:v>
                </c:pt>
                <c:pt idx="2456">
                  <c:v>819.07600000000002</c:v>
                </c:pt>
                <c:pt idx="2457">
                  <c:v>819.33100000000002</c:v>
                </c:pt>
                <c:pt idx="2458">
                  <c:v>819.58600000000001</c:v>
                </c:pt>
                <c:pt idx="2459">
                  <c:v>819.84100000000001</c:v>
                </c:pt>
                <c:pt idx="2460">
                  <c:v>820.096</c:v>
                </c:pt>
                <c:pt idx="2461">
                  <c:v>820.351</c:v>
                </c:pt>
                <c:pt idx="2462">
                  <c:v>820.60599999999999</c:v>
                </c:pt>
                <c:pt idx="2463">
                  <c:v>820.86</c:v>
                </c:pt>
                <c:pt idx="2464">
                  <c:v>821.11500000000001</c:v>
                </c:pt>
                <c:pt idx="2465">
                  <c:v>821.37</c:v>
                </c:pt>
                <c:pt idx="2466">
                  <c:v>821.625</c:v>
                </c:pt>
                <c:pt idx="2467">
                  <c:v>821.88</c:v>
                </c:pt>
                <c:pt idx="2468">
                  <c:v>822.13499999999999</c:v>
                </c:pt>
                <c:pt idx="2469">
                  <c:v>822.39</c:v>
                </c:pt>
                <c:pt idx="2470">
                  <c:v>822.64499999999998</c:v>
                </c:pt>
                <c:pt idx="2471">
                  <c:v>822.9</c:v>
                </c:pt>
                <c:pt idx="2472">
                  <c:v>823.154</c:v>
                </c:pt>
                <c:pt idx="2473">
                  <c:v>823.40899999999999</c:v>
                </c:pt>
                <c:pt idx="2474">
                  <c:v>823.66399999999999</c:v>
                </c:pt>
                <c:pt idx="2475">
                  <c:v>823.91899999999998</c:v>
                </c:pt>
                <c:pt idx="2476">
                  <c:v>824.17399999999998</c:v>
                </c:pt>
                <c:pt idx="2477">
                  <c:v>824.428</c:v>
                </c:pt>
                <c:pt idx="2478">
                  <c:v>824.68299999999999</c:v>
                </c:pt>
                <c:pt idx="2479">
                  <c:v>824.93799999999999</c:v>
                </c:pt>
                <c:pt idx="2480">
                  <c:v>825.12699999999995</c:v>
                </c:pt>
                <c:pt idx="2481">
                  <c:v>825.38699999999994</c:v>
                </c:pt>
                <c:pt idx="2482">
                  <c:v>825.64599999999996</c:v>
                </c:pt>
                <c:pt idx="2483">
                  <c:v>825.90599999999995</c:v>
                </c:pt>
                <c:pt idx="2484">
                  <c:v>826.16499999999996</c:v>
                </c:pt>
                <c:pt idx="2485">
                  <c:v>826.42499999999995</c:v>
                </c:pt>
                <c:pt idx="2486">
                  <c:v>826.68499999999995</c:v>
                </c:pt>
                <c:pt idx="2487">
                  <c:v>826.94399999999996</c:v>
                </c:pt>
                <c:pt idx="2488">
                  <c:v>827.20399999999995</c:v>
                </c:pt>
                <c:pt idx="2489">
                  <c:v>827.46299999999997</c:v>
                </c:pt>
                <c:pt idx="2490">
                  <c:v>827.72299999999996</c:v>
                </c:pt>
                <c:pt idx="2491">
                  <c:v>827.98199999999997</c:v>
                </c:pt>
                <c:pt idx="2492">
                  <c:v>828.24199999999996</c:v>
                </c:pt>
                <c:pt idx="2493">
                  <c:v>828.50099999999998</c:v>
                </c:pt>
                <c:pt idx="2494">
                  <c:v>828.76099999999997</c:v>
                </c:pt>
                <c:pt idx="2495">
                  <c:v>829.02</c:v>
                </c:pt>
                <c:pt idx="2496">
                  <c:v>829.28</c:v>
                </c:pt>
                <c:pt idx="2497">
                  <c:v>829.53899999999999</c:v>
                </c:pt>
                <c:pt idx="2498">
                  <c:v>829.798</c:v>
                </c:pt>
                <c:pt idx="2499">
                  <c:v>830.05799999999999</c:v>
                </c:pt>
                <c:pt idx="2500">
                  <c:v>830.31700000000001</c:v>
                </c:pt>
                <c:pt idx="2501">
                  <c:v>830.577</c:v>
                </c:pt>
                <c:pt idx="2502">
                  <c:v>830.83600000000001</c:v>
                </c:pt>
                <c:pt idx="2503">
                  <c:v>831.09500000000003</c:v>
                </c:pt>
                <c:pt idx="2504">
                  <c:v>831.35500000000002</c:v>
                </c:pt>
                <c:pt idx="2505">
                  <c:v>831.61400000000003</c:v>
                </c:pt>
                <c:pt idx="2506">
                  <c:v>831.87300000000005</c:v>
                </c:pt>
                <c:pt idx="2507">
                  <c:v>832.13300000000004</c:v>
                </c:pt>
                <c:pt idx="2508">
                  <c:v>832.39200000000005</c:v>
                </c:pt>
                <c:pt idx="2509">
                  <c:v>832.65200000000004</c:v>
                </c:pt>
                <c:pt idx="2510">
                  <c:v>832.91099999999994</c:v>
                </c:pt>
                <c:pt idx="2511">
                  <c:v>833.17</c:v>
                </c:pt>
                <c:pt idx="2512">
                  <c:v>833.42899999999997</c:v>
                </c:pt>
                <c:pt idx="2513">
                  <c:v>833.68899999999996</c:v>
                </c:pt>
                <c:pt idx="2514">
                  <c:v>833.94799999999998</c:v>
                </c:pt>
                <c:pt idx="2515">
                  <c:v>834.20699999999999</c:v>
                </c:pt>
                <c:pt idx="2516">
                  <c:v>834.46699999999998</c:v>
                </c:pt>
                <c:pt idx="2517">
                  <c:v>834.726</c:v>
                </c:pt>
                <c:pt idx="2518">
                  <c:v>834.98500000000001</c:v>
                </c:pt>
                <c:pt idx="2519">
                  <c:v>835.24400000000003</c:v>
                </c:pt>
                <c:pt idx="2520">
                  <c:v>835.50300000000004</c:v>
                </c:pt>
                <c:pt idx="2521">
                  <c:v>835.76300000000003</c:v>
                </c:pt>
                <c:pt idx="2522">
                  <c:v>836.02200000000005</c:v>
                </c:pt>
                <c:pt idx="2523">
                  <c:v>836.28099999999995</c:v>
                </c:pt>
                <c:pt idx="2524">
                  <c:v>836.54</c:v>
                </c:pt>
                <c:pt idx="2525">
                  <c:v>836.79899999999998</c:v>
                </c:pt>
                <c:pt idx="2526">
                  <c:v>837.05899999999997</c:v>
                </c:pt>
                <c:pt idx="2527">
                  <c:v>837.31799999999998</c:v>
                </c:pt>
                <c:pt idx="2528">
                  <c:v>837.577</c:v>
                </c:pt>
                <c:pt idx="2529">
                  <c:v>837.83600000000001</c:v>
                </c:pt>
                <c:pt idx="2530">
                  <c:v>838.09500000000003</c:v>
                </c:pt>
                <c:pt idx="2531">
                  <c:v>838.35400000000004</c:v>
                </c:pt>
                <c:pt idx="2532">
                  <c:v>838.61300000000006</c:v>
                </c:pt>
                <c:pt idx="2533">
                  <c:v>838.87199999999996</c:v>
                </c:pt>
                <c:pt idx="2534">
                  <c:v>839.13099999999997</c:v>
                </c:pt>
                <c:pt idx="2535">
                  <c:v>839.39099999999996</c:v>
                </c:pt>
                <c:pt idx="2536">
                  <c:v>839.65</c:v>
                </c:pt>
                <c:pt idx="2537">
                  <c:v>839.90899999999999</c:v>
                </c:pt>
                <c:pt idx="2538">
                  <c:v>840.16800000000001</c:v>
                </c:pt>
                <c:pt idx="2539">
                  <c:v>840.42700000000002</c:v>
                </c:pt>
                <c:pt idx="2540">
                  <c:v>840.68600000000004</c:v>
                </c:pt>
                <c:pt idx="2541">
                  <c:v>840.94500000000005</c:v>
                </c:pt>
                <c:pt idx="2542">
                  <c:v>841.20399999999995</c:v>
                </c:pt>
                <c:pt idx="2543">
                  <c:v>841.46299999999997</c:v>
                </c:pt>
                <c:pt idx="2544">
                  <c:v>841.72199999999998</c:v>
                </c:pt>
                <c:pt idx="2545">
                  <c:v>841.98099999999999</c:v>
                </c:pt>
                <c:pt idx="2546">
                  <c:v>842.24</c:v>
                </c:pt>
                <c:pt idx="2547">
                  <c:v>842.49900000000002</c:v>
                </c:pt>
                <c:pt idx="2548">
                  <c:v>842.75800000000004</c:v>
                </c:pt>
                <c:pt idx="2549">
                  <c:v>843.01599999999996</c:v>
                </c:pt>
                <c:pt idx="2550">
                  <c:v>843.27499999999998</c:v>
                </c:pt>
                <c:pt idx="2551">
                  <c:v>843.53399999999999</c:v>
                </c:pt>
                <c:pt idx="2552">
                  <c:v>843.79300000000001</c:v>
                </c:pt>
                <c:pt idx="2553">
                  <c:v>844.05200000000002</c:v>
                </c:pt>
                <c:pt idx="2554">
                  <c:v>844.31100000000004</c:v>
                </c:pt>
                <c:pt idx="2555">
                  <c:v>844.57</c:v>
                </c:pt>
                <c:pt idx="2556">
                  <c:v>844.82899999999995</c:v>
                </c:pt>
                <c:pt idx="2557">
                  <c:v>845.08799999999997</c:v>
                </c:pt>
                <c:pt idx="2558">
                  <c:v>845.346</c:v>
                </c:pt>
                <c:pt idx="2559">
                  <c:v>845.60500000000002</c:v>
                </c:pt>
                <c:pt idx="2560">
                  <c:v>845.86400000000003</c:v>
                </c:pt>
                <c:pt idx="2561">
                  <c:v>846.12300000000005</c:v>
                </c:pt>
                <c:pt idx="2562">
                  <c:v>846.38199999999995</c:v>
                </c:pt>
                <c:pt idx="2563">
                  <c:v>846.64099999999996</c:v>
                </c:pt>
                <c:pt idx="2564">
                  <c:v>846.899</c:v>
                </c:pt>
                <c:pt idx="2565">
                  <c:v>847.15800000000002</c:v>
                </c:pt>
                <c:pt idx="2566">
                  <c:v>847.41700000000003</c:v>
                </c:pt>
                <c:pt idx="2567">
                  <c:v>847.67600000000004</c:v>
                </c:pt>
                <c:pt idx="2568">
                  <c:v>847.93399999999997</c:v>
                </c:pt>
                <c:pt idx="2569">
                  <c:v>848.19299999999998</c:v>
                </c:pt>
                <c:pt idx="2570">
                  <c:v>848.452</c:v>
                </c:pt>
                <c:pt idx="2571">
                  <c:v>848.71100000000001</c:v>
                </c:pt>
                <c:pt idx="2572">
                  <c:v>848.96900000000005</c:v>
                </c:pt>
                <c:pt idx="2573">
                  <c:v>849.22799999999995</c:v>
                </c:pt>
                <c:pt idx="2574">
                  <c:v>849.48699999999997</c:v>
                </c:pt>
                <c:pt idx="2575">
                  <c:v>849.745</c:v>
                </c:pt>
                <c:pt idx="2576">
                  <c:v>850.00400000000002</c:v>
                </c:pt>
                <c:pt idx="2577">
                  <c:v>850.26300000000003</c:v>
                </c:pt>
                <c:pt idx="2578">
                  <c:v>850.52099999999996</c:v>
                </c:pt>
                <c:pt idx="2579">
                  <c:v>850.78</c:v>
                </c:pt>
                <c:pt idx="2580">
                  <c:v>851.03899999999999</c:v>
                </c:pt>
                <c:pt idx="2581">
                  <c:v>851.29700000000003</c:v>
                </c:pt>
                <c:pt idx="2582">
                  <c:v>851.55600000000004</c:v>
                </c:pt>
                <c:pt idx="2583">
                  <c:v>851.81399999999996</c:v>
                </c:pt>
                <c:pt idx="2584">
                  <c:v>852.07299999999998</c:v>
                </c:pt>
                <c:pt idx="2585">
                  <c:v>852.33199999999999</c:v>
                </c:pt>
                <c:pt idx="2586">
                  <c:v>852.59</c:v>
                </c:pt>
                <c:pt idx="2587">
                  <c:v>852.84900000000005</c:v>
                </c:pt>
                <c:pt idx="2588">
                  <c:v>853.10699999999997</c:v>
                </c:pt>
                <c:pt idx="2589">
                  <c:v>853.36599999999999</c:v>
                </c:pt>
                <c:pt idx="2590">
                  <c:v>853.62400000000002</c:v>
                </c:pt>
                <c:pt idx="2591">
                  <c:v>853.88300000000004</c:v>
                </c:pt>
                <c:pt idx="2592">
                  <c:v>854.14099999999996</c:v>
                </c:pt>
                <c:pt idx="2593">
                  <c:v>854.4</c:v>
                </c:pt>
                <c:pt idx="2594">
                  <c:v>854.65800000000002</c:v>
                </c:pt>
                <c:pt idx="2595">
                  <c:v>854.91700000000003</c:v>
                </c:pt>
                <c:pt idx="2596">
                  <c:v>855.17499999999995</c:v>
                </c:pt>
                <c:pt idx="2597">
                  <c:v>855.43399999999997</c:v>
                </c:pt>
                <c:pt idx="2598">
                  <c:v>855.69200000000001</c:v>
                </c:pt>
                <c:pt idx="2599">
                  <c:v>855.95100000000002</c:v>
                </c:pt>
                <c:pt idx="2600">
                  <c:v>856.20899999999995</c:v>
                </c:pt>
                <c:pt idx="2601">
                  <c:v>856.46699999999998</c:v>
                </c:pt>
                <c:pt idx="2602">
                  <c:v>856.726</c:v>
                </c:pt>
                <c:pt idx="2603">
                  <c:v>856.98400000000004</c:v>
                </c:pt>
                <c:pt idx="2604">
                  <c:v>857.24300000000005</c:v>
                </c:pt>
                <c:pt idx="2605">
                  <c:v>857.50099999999998</c:v>
                </c:pt>
                <c:pt idx="2606">
                  <c:v>857.75900000000001</c:v>
                </c:pt>
                <c:pt idx="2607">
                  <c:v>858.01800000000003</c:v>
                </c:pt>
                <c:pt idx="2608">
                  <c:v>858.27599999999995</c:v>
                </c:pt>
                <c:pt idx="2609">
                  <c:v>858.53499999999997</c:v>
                </c:pt>
                <c:pt idx="2610">
                  <c:v>858.79300000000001</c:v>
                </c:pt>
                <c:pt idx="2611">
                  <c:v>859.05100000000004</c:v>
                </c:pt>
                <c:pt idx="2612">
                  <c:v>859.31</c:v>
                </c:pt>
                <c:pt idx="2613">
                  <c:v>859.56799999999998</c:v>
                </c:pt>
                <c:pt idx="2614">
                  <c:v>859.82600000000002</c:v>
                </c:pt>
                <c:pt idx="2615">
                  <c:v>860.08399999999995</c:v>
                </c:pt>
                <c:pt idx="2616">
                  <c:v>860.34299999999996</c:v>
                </c:pt>
                <c:pt idx="2617">
                  <c:v>860.601</c:v>
                </c:pt>
                <c:pt idx="2618">
                  <c:v>860.85900000000004</c:v>
                </c:pt>
                <c:pt idx="2619">
                  <c:v>861.11699999999996</c:v>
                </c:pt>
                <c:pt idx="2620">
                  <c:v>861.37599999999998</c:v>
                </c:pt>
                <c:pt idx="2621">
                  <c:v>861.63400000000001</c:v>
                </c:pt>
                <c:pt idx="2622">
                  <c:v>861.89200000000005</c:v>
                </c:pt>
                <c:pt idx="2623">
                  <c:v>862.15</c:v>
                </c:pt>
                <c:pt idx="2624">
                  <c:v>862.40899999999999</c:v>
                </c:pt>
                <c:pt idx="2625">
                  <c:v>862.66700000000003</c:v>
                </c:pt>
                <c:pt idx="2626">
                  <c:v>862.92499999999995</c:v>
                </c:pt>
                <c:pt idx="2627">
                  <c:v>863.18299999999999</c:v>
                </c:pt>
                <c:pt idx="2628">
                  <c:v>863.44100000000003</c:v>
                </c:pt>
                <c:pt idx="2629">
                  <c:v>863.69899999999996</c:v>
                </c:pt>
                <c:pt idx="2630">
                  <c:v>863.95799999999997</c:v>
                </c:pt>
                <c:pt idx="2631">
                  <c:v>864.21600000000001</c:v>
                </c:pt>
                <c:pt idx="2632">
                  <c:v>864.47400000000005</c:v>
                </c:pt>
                <c:pt idx="2633">
                  <c:v>864.73199999999997</c:v>
                </c:pt>
                <c:pt idx="2634">
                  <c:v>864.99</c:v>
                </c:pt>
                <c:pt idx="2635">
                  <c:v>865.24800000000005</c:v>
                </c:pt>
                <c:pt idx="2636">
                  <c:v>865.50599999999997</c:v>
                </c:pt>
                <c:pt idx="2637">
                  <c:v>865.76400000000001</c:v>
                </c:pt>
                <c:pt idx="2638">
                  <c:v>866.02200000000005</c:v>
                </c:pt>
                <c:pt idx="2639">
                  <c:v>866.28</c:v>
                </c:pt>
                <c:pt idx="2640">
                  <c:v>866.53800000000001</c:v>
                </c:pt>
                <c:pt idx="2641">
                  <c:v>866.79600000000005</c:v>
                </c:pt>
                <c:pt idx="2642">
                  <c:v>867.05399999999997</c:v>
                </c:pt>
                <c:pt idx="2643">
                  <c:v>867.31200000000001</c:v>
                </c:pt>
                <c:pt idx="2644">
                  <c:v>867.57</c:v>
                </c:pt>
                <c:pt idx="2645">
                  <c:v>867.82799999999997</c:v>
                </c:pt>
                <c:pt idx="2646">
                  <c:v>868.08600000000001</c:v>
                </c:pt>
                <c:pt idx="2647">
                  <c:v>868.34400000000005</c:v>
                </c:pt>
                <c:pt idx="2648">
                  <c:v>868.60199999999998</c:v>
                </c:pt>
                <c:pt idx="2649">
                  <c:v>868.86</c:v>
                </c:pt>
                <c:pt idx="2650">
                  <c:v>869.11800000000005</c:v>
                </c:pt>
                <c:pt idx="2651">
                  <c:v>869.37599999999998</c:v>
                </c:pt>
                <c:pt idx="2652">
                  <c:v>869.63400000000001</c:v>
                </c:pt>
                <c:pt idx="2653">
                  <c:v>869.89200000000005</c:v>
                </c:pt>
                <c:pt idx="2654">
                  <c:v>870.15</c:v>
                </c:pt>
                <c:pt idx="2655">
                  <c:v>870.40800000000002</c:v>
                </c:pt>
                <c:pt idx="2656">
                  <c:v>870.66600000000005</c:v>
                </c:pt>
                <c:pt idx="2657">
                  <c:v>870.92399999999998</c:v>
                </c:pt>
                <c:pt idx="2658">
                  <c:v>871.18100000000004</c:v>
                </c:pt>
                <c:pt idx="2659">
                  <c:v>871.43899999999996</c:v>
                </c:pt>
                <c:pt idx="2660">
                  <c:v>871.697</c:v>
                </c:pt>
                <c:pt idx="2661">
                  <c:v>871.95500000000004</c:v>
                </c:pt>
                <c:pt idx="2662">
                  <c:v>872.21299999999997</c:v>
                </c:pt>
                <c:pt idx="2663">
                  <c:v>872.471</c:v>
                </c:pt>
                <c:pt idx="2664">
                  <c:v>872.72799999999995</c:v>
                </c:pt>
                <c:pt idx="2665">
                  <c:v>872.98599999999999</c:v>
                </c:pt>
                <c:pt idx="2666">
                  <c:v>873.24400000000003</c:v>
                </c:pt>
                <c:pt idx="2667">
                  <c:v>873.50199999999995</c:v>
                </c:pt>
                <c:pt idx="2668">
                  <c:v>873.76</c:v>
                </c:pt>
                <c:pt idx="2669">
                  <c:v>874.01700000000005</c:v>
                </c:pt>
                <c:pt idx="2670">
                  <c:v>874.27499999999998</c:v>
                </c:pt>
                <c:pt idx="2671">
                  <c:v>874.53300000000002</c:v>
                </c:pt>
                <c:pt idx="2672">
                  <c:v>874.79100000000005</c:v>
                </c:pt>
                <c:pt idx="2673">
                  <c:v>875.048</c:v>
                </c:pt>
                <c:pt idx="2674">
                  <c:v>875.30600000000004</c:v>
                </c:pt>
                <c:pt idx="2675">
                  <c:v>875.56399999999996</c:v>
                </c:pt>
                <c:pt idx="2676">
                  <c:v>875.82100000000003</c:v>
                </c:pt>
                <c:pt idx="2677">
                  <c:v>876.07899999999995</c:v>
                </c:pt>
                <c:pt idx="2678">
                  <c:v>876.33699999999999</c:v>
                </c:pt>
                <c:pt idx="2679">
                  <c:v>876.59400000000005</c:v>
                </c:pt>
                <c:pt idx="2680">
                  <c:v>876.85199999999998</c:v>
                </c:pt>
                <c:pt idx="2681">
                  <c:v>877.11</c:v>
                </c:pt>
                <c:pt idx="2682">
                  <c:v>877.36699999999996</c:v>
                </c:pt>
                <c:pt idx="2683">
                  <c:v>877.625</c:v>
                </c:pt>
                <c:pt idx="2684">
                  <c:v>877.88300000000004</c:v>
                </c:pt>
                <c:pt idx="2685">
                  <c:v>878.14</c:v>
                </c:pt>
                <c:pt idx="2686">
                  <c:v>878.39800000000002</c:v>
                </c:pt>
                <c:pt idx="2687">
                  <c:v>878.65499999999997</c:v>
                </c:pt>
                <c:pt idx="2688">
                  <c:v>878.91300000000001</c:v>
                </c:pt>
                <c:pt idx="2689">
                  <c:v>879.17</c:v>
                </c:pt>
                <c:pt idx="2690">
                  <c:v>879.428</c:v>
                </c:pt>
                <c:pt idx="2691">
                  <c:v>879.68600000000004</c:v>
                </c:pt>
                <c:pt idx="2692">
                  <c:v>879.94299999999998</c:v>
                </c:pt>
                <c:pt idx="2693">
                  <c:v>880.20100000000002</c:v>
                </c:pt>
                <c:pt idx="2694">
                  <c:v>880.45799999999997</c:v>
                </c:pt>
                <c:pt idx="2695">
                  <c:v>880.71600000000001</c:v>
                </c:pt>
                <c:pt idx="2696">
                  <c:v>880.97299999999996</c:v>
                </c:pt>
                <c:pt idx="2697">
                  <c:v>881.23099999999999</c:v>
                </c:pt>
                <c:pt idx="2698">
                  <c:v>881.48800000000006</c:v>
                </c:pt>
                <c:pt idx="2699">
                  <c:v>881.74599999999998</c:v>
                </c:pt>
                <c:pt idx="2700">
                  <c:v>882.00300000000004</c:v>
                </c:pt>
                <c:pt idx="2701">
                  <c:v>882.26</c:v>
                </c:pt>
                <c:pt idx="2702">
                  <c:v>882.51800000000003</c:v>
                </c:pt>
                <c:pt idx="2703">
                  <c:v>882.77499999999998</c:v>
                </c:pt>
                <c:pt idx="2704">
                  <c:v>883.03300000000002</c:v>
                </c:pt>
                <c:pt idx="2705">
                  <c:v>883.29</c:v>
                </c:pt>
                <c:pt idx="2706">
                  <c:v>883.548</c:v>
                </c:pt>
                <c:pt idx="2707">
                  <c:v>883.80499999999995</c:v>
                </c:pt>
                <c:pt idx="2708">
                  <c:v>884.06200000000001</c:v>
                </c:pt>
                <c:pt idx="2709">
                  <c:v>884.32</c:v>
                </c:pt>
                <c:pt idx="2710">
                  <c:v>884.577</c:v>
                </c:pt>
                <c:pt idx="2711">
                  <c:v>884.83399999999995</c:v>
                </c:pt>
                <c:pt idx="2712">
                  <c:v>885.09199999999998</c:v>
                </c:pt>
                <c:pt idx="2713">
                  <c:v>885.34900000000005</c:v>
                </c:pt>
                <c:pt idx="2714">
                  <c:v>885.60599999999999</c:v>
                </c:pt>
                <c:pt idx="2715">
                  <c:v>885.86400000000003</c:v>
                </c:pt>
                <c:pt idx="2716">
                  <c:v>886.12099999999998</c:v>
                </c:pt>
                <c:pt idx="2717">
                  <c:v>886.37800000000004</c:v>
                </c:pt>
                <c:pt idx="2718">
                  <c:v>886.63599999999997</c:v>
                </c:pt>
                <c:pt idx="2719">
                  <c:v>886.89300000000003</c:v>
                </c:pt>
                <c:pt idx="2720">
                  <c:v>887.15</c:v>
                </c:pt>
                <c:pt idx="2721">
                  <c:v>887.40700000000004</c:v>
                </c:pt>
                <c:pt idx="2722">
                  <c:v>887.66499999999996</c:v>
                </c:pt>
                <c:pt idx="2723">
                  <c:v>887.92200000000003</c:v>
                </c:pt>
                <c:pt idx="2724">
                  <c:v>888.17899999999997</c:v>
                </c:pt>
                <c:pt idx="2725">
                  <c:v>888.43600000000004</c:v>
                </c:pt>
                <c:pt idx="2726">
                  <c:v>888.69299999999998</c:v>
                </c:pt>
                <c:pt idx="2727">
                  <c:v>888.95100000000002</c:v>
                </c:pt>
                <c:pt idx="2728">
                  <c:v>889.20799999999997</c:v>
                </c:pt>
                <c:pt idx="2729">
                  <c:v>889.46500000000003</c:v>
                </c:pt>
                <c:pt idx="2730">
                  <c:v>889.72199999999998</c:v>
                </c:pt>
                <c:pt idx="2731">
                  <c:v>889.97900000000004</c:v>
                </c:pt>
                <c:pt idx="2732">
                  <c:v>890.23599999999999</c:v>
                </c:pt>
                <c:pt idx="2733">
                  <c:v>890.49400000000003</c:v>
                </c:pt>
                <c:pt idx="2734">
                  <c:v>890.75099999999998</c:v>
                </c:pt>
                <c:pt idx="2735">
                  <c:v>891.00800000000004</c:v>
                </c:pt>
                <c:pt idx="2736">
                  <c:v>891.26499999999999</c:v>
                </c:pt>
                <c:pt idx="2737">
                  <c:v>891.52200000000005</c:v>
                </c:pt>
                <c:pt idx="2738">
                  <c:v>891.779</c:v>
                </c:pt>
                <c:pt idx="2739">
                  <c:v>892.03599999999994</c:v>
                </c:pt>
                <c:pt idx="2740">
                  <c:v>892.29300000000001</c:v>
                </c:pt>
                <c:pt idx="2741">
                  <c:v>892.55</c:v>
                </c:pt>
                <c:pt idx="2742">
                  <c:v>892.80700000000002</c:v>
                </c:pt>
                <c:pt idx="2743">
                  <c:v>893.06399999999996</c:v>
                </c:pt>
                <c:pt idx="2744">
                  <c:v>893.32100000000003</c:v>
                </c:pt>
                <c:pt idx="2745">
                  <c:v>893.57799999999997</c:v>
                </c:pt>
                <c:pt idx="2746">
                  <c:v>893.83500000000004</c:v>
                </c:pt>
                <c:pt idx="2747">
                  <c:v>894.09199999999998</c:v>
                </c:pt>
                <c:pt idx="2748">
                  <c:v>894.34900000000005</c:v>
                </c:pt>
                <c:pt idx="2749">
                  <c:v>894.60599999999999</c:v>
                </c:pt>
                <c:pt idx="2750">
                  <c:v>894.86300000000006</c:v>
                </c:pt>
                <c:pt idx="2751">
                  <c:v>895.12</c:v>
                </c:pt>
                <c:pt idx="2752">
                  <c:v>895.37699999999995</c:v>
                </c:pt>
                <c:pt idx="2753">
                  <c:v>895.63400000000001</c:v>
                </c:pt>
                <c:pt idx="2754">
                  <c:v>895.89099999999996</c:v>
                </c:pt>
                <c:pt idx="2755">
                  <c:v>896.14800000000002</c:v>
                </c:pt>
                <c:pt idx="2756">
                  <c:v>896.40499999999997</c:v>
                </c:pt>
                <c:pt idx="2757">
                  <c:v>896.66200000000003</c:v>
                </c:pt>
                <c:pt idx="2758">
                  <c:v>896.91899999999998</c:v>
                </c:pt>
                <c:pt idx="2759">
                  <c:v>897.17600000000004</c:v>
                </c:pt>
                <c:pt idx="2760">
                  <c:v>897.43200000000002</c:v>
                </c:pt>
                <c:pt idx="2761">
                  <c:v>897.68899999999996</c:v>
                </c:pt>
                <c:pt idx="2762">
                  <c:v>897.94600000000003</c:v>
                </c:pt>
                <c:pt idx="2763">
                  <c:v>898.20299999999997</c:v>
                </c:pt>
                <c:pt idx="2764">
                  <c:v>898.46</c:v>
                </c:pt>
                <c:pt idx="2765">
                  <c:v>898.71699999999998</c:v>
                </c:pt>
                <c:pt idx="2766">
                  <c:v>898.97299999999996</c:v>
                </c:pt>
                <c:pt idx="2767">
                  <c:v>899.23</c:v>
                </c:pt>
                <c:pt idx="2768">
                  <c:v>899.48699999999997</c:v>
                </c:pt>
                <c:pt idx="2769">
                  <c:v>899.74400000000003</c:v>
                </c:pt>
                <c:pt idx="2770">
                  <c:v>900.00099999999998</c:v>
                </c:pt>
                <c:pt idx="2771">
                  <c:v>900.25699999999995</c:v>
                </c:pt>
                <c:pt idx="2772">
                  <c:v>900.51400000000001</c:v>
                </c:pt>
                <c:pt idx="2773">
                  <c:v>900.77099999999996</c:v>
                </c:pt>
                <c:pt idx="2774">
                  <c:v>901.02700000000004</c:v>
                </c:pt>
                <c:pt idx="2775">
                  <c:v>901.28399999999999</c:v>
                </c:pt>
                <c:pt idx="2776">
                  <c:v>901.54100000000005</c:v>
                </c:pt>
                <c:pt idx="2777">
                  <c:v>901.798</c:v>
                </c:pt>
                <c:pt idx="2778">
                  <c:v>902.05399999999997</c:v>
                </c:pt>
                <c:pt idx="2779">
                  <c:v>902.31100000000004</c:v>
                </c:pt>
                <c:pt idx="2780">
                  <c:v>902.56799999999998</c:v>
                </c:pt>
                <c:pt idx="2781">
                  <c:v>902.82399999999996</c:v>
                </c:pt>
                <c:pt idx="2782">
                  <c:v>903.08100000000002</c:v>
                </c:pt>
                <c:pt idx="2783">
                  <c:v>903.33799999999997</c:v>
                </c:pt>
                <c:pt idx="2784">
                  <c:v>903.59400000000005</c:v>
                </c:pt>
                <c:pt idx="2785">
                  <c:v>903.851</c:v>
                </c:pt>
                <c:pt idx="2786">
                  <c:v>904.10699999999997</c:v>
                </c:pt>
                <c:pt idx="2787">
                  <c:v>904.36400000000003</c:v>
                </c:pt>
                <c:pt idx="2788">
                  <c:v>904.62099999999998</c:v>
                </c:pt>
                <c:pt idx="2789">
                  <c:v>904.87699999999995</c:v>
                </c:pt>
                <c:pt idx="2790">
                  <c:v>905.13400000000001</c:v>
                </c:pt>
                <c:pt idx="2791">
                  <c:v>905.39</c:v>
                </c:pt>
                <c:pt idx="2792">
                  <c:v>905.64700000000005</c:v>
                </c:pt>
                <c:pt idx="2793">
                  <c:v>905.90300000000002</c:v>
                </c:pt>
                <c:pt idx="2794">
                  <c:v>906.16</c:v>
                </c:pt>
                <c:pt idx="2795">
                  <c:v>906.41700000000003</c:v>
                </c:pt>
                <c:pt idx="2796">
                  <c:v>906.673</c:v>
                </c:pt>
                <c:pt idx="2797">
                  <c:v>906.93</c:v>
                </c:pt>
                <c:pt idx="2798">
                  <c:v>907.18600000000004</c:v>
                </c:pt>
                <c:pt idx="2799">
                  <c:v>907.44299999999998</c:v>
                </c:pt>
                <c:pt idx="2800">
                  <c:v>907.69899999999996</c:v>
                </c:pt>
                <c:pt idx="2801">
                  <c:v>907.95500000000004</c:v>
                </c:pt>
                <c:pt idx="2802">
                  <c:v>908.21199999999999</c:v>
                </c:pt>
                <c:pt idx="2803">
                  <c:v>908.46799999999996</c:v>
                </c:pt>
                <c:pt idx="2804">
                  <c:v>908.72500000000002</c:v>
                </c:pt>
                <c:pt idx="2805">
                  <c:v>908.98099999999999</c:v>
                </c:pt>
                <c:pt idx="2806">
                  <c:v>909.23800000000006</c:v>
                </c:pt>
                <c:pt idx="2807">
                  <c:v>909.49400000000003</c:v>
                </c:pt>
                <c:pt idx="2808">
                  <c:v>909.75</c:v>
                </c:pt>
                <c:pt idx="2809">
                  <c:v>910.00699999999995</c:v>
                </c:pt>
                <c:pt idx="2810">
                  <c:v>910.26300000000003</c:v>
                </c:pt>
                <c:pt idx="2811">
                  <c:v>910.52</c:v>
                </c:pt>
                <c:pt idx="2812">
                  <c:v>910.77599999999995</c:v>
                </c:pt>
                <c:pt idx="2813">
                  <c:v>911.03200000000004</c:v>
                </c:pt>
                <c:pt idx="2814">
                  <c:v>911.28899999999999</c:v>
                </c:pt>
                <c:pt idx="2815">
                  <c:v>911.54499999999996</c:v>
                </c:pt>
                <c:pt idx="2816">
                  <c:v>911.80100000000004</c:v>
                </c:pt>
                <c:pt idx="2817">
                  <c:v>912.05799999999999</c:v>
                </c:pt>
                <c:pt idx="2818">
                  <c:v>912.31399999999996</c:v>
                </c:pt>
                <c:pt idx="2819">
                  <c:v>912.57</c:v>
                </c:pt>
                <c:pt idx="2820">
                  <c:v>912.82600000000002</c:v>
                </c:pt>
                <c:pt idx="2821">
                  <c:v>913.08299999999997</c:v>
                </c:pt>
                <c:pt idx="2822">
                  <c:v>913.33900000000006</c:v>
                </c:pt>
                <c:pt idx="2823">
                  <c:v>913.59500000000003</c:v>
                </c:pt>
                <c:pt idx="2824">
                  <c:v>913.85199999999998</c:v>
                </c:pt>
                <c:pt idx="2825">
                  <c:v>914.10799999999995</c:v>
                </c:pt>
                <c:pt idx="2826">
                  <c:v>914.36400000000003</c:v>
                </c:pt>
                <c:pt idx="2827">
                  <c:v>914.62</c:v>
                </c:pt>
                <c:pt idx="2828">
                  <c:v>914.87599999999998</c:v>
                </c:pt>
                <c:pt idx="2829">
                  <c:v>915.13300000000004</c:v>
                </c:pt>
                <c:pt idx="2830">
                  <c:v>915.38900000000001</c:v>
                </c:pt>
                <c:pt idx="2831">
                  <c:v>915.64499999999998</c:v>
                </c:pt>
                <c:pt idx="2832">
                  <c:v>915.90099999999995</c:v>
                </c:pt>
                <c:pt idx="2833">
                  <c:v>916.15700000000004</c:v>
                </c:pt>
                <c:pt idx="2834">
                  <c:v>916.41300000000001</c:v>
                </c:pt>
                <c:pt idx="2835">
                  <c:v>916.67</c:v>
                </c:pt>
                <c:pt idx="2836">
                  <c:v>916.92600000000004</c:v>
                </c:pt>
                <c:pt idx="2837">
                  <c:v>917.18200000000002</c:v>
                </c:pt>
                <c:pt idx="2838">
                  <c:v>917.43799999999999</c:v>
                </c:pt>
                <c:pt idx="2839">
                  <c:v>917.69399999999996</c:v>
                </c:pt>
                <c:pt idx="2840">
                  <c:v>917.95</c:v>
                </c:pt>
                <c:pt idx="2841">
                  <c:v>918.20600000000002</c:v>
                </c:pt>
                <c:pt idx="2842">
                  <c:v>918.46199999999999</c:v>
                </c:pt>
                <c:pt idx="2843">
                  <c:v>918.71799999999996</c:v>
                </c:pt>
                <c:pt idx="2844">
                  <c:v>918.97400000000005</c:v>
                </c:pt>
                <c:pt idx="2845">
                  <c:v>919.23</c:v>
                </c:pt>
                <c:pt idx="2846">
                  <c:v>919.48599999999999</c:v>
                </c:pt>
                <c:pt idx="2847">
                  <c:v>919.74199999999996</c:v>
                </c:pt>
                <c:pt idx="2848">
                  <c:v>919.99800000000005</c:v>
                </c:pt>
                <c:pt idx="2849">
                  <c:v>920.25400000000002</c:v>
                </c:pt>
                <c:pt idx="2850">
                  <c:v>920.51</c:v>
                </c:pt>
                <c:pt idx="2851">
                  <c:v>920.76599999999996</c:v>
                </c:pt>
                <c:pt idx="2852">
                  <c:v>921.02200000000005</c:v>
                </c:pt>
                <c:pt idx="2853">
                  <c:v>921.27800000000002</c:v>
                </c:pt>
                <c:pt idx="2854">
                  <c:v>921.53399999999999</c:v>
                </c:pt>
                <c:pt idx="2855">
                  <c:v>921.79</c:v>
                </c:pt>
                <c:pt idx="2856">
                  <c:v>922.04600000000005</c:v>
                </c:pt>
                <c:pt idx="2857">
                  <c:v>922.30200000000002</c:v>
                </c:pt>
                <c:pt idx="2858">
                  <c:v>922.55799999999999</c:v>
                </c:pt>
                <c:pt idx="2859">
                  <c:v>922.81399999999996</c:v>
                </c:pt>
                <c:pt idx="2860">
                  <c:v>923.07</c:v>
                </c:pt>
                <c:pt idx="2861">
                  <c:v>923.32600000000002</c:v>
                </c:pt>
                <c:pt idx="2862">
                  <c:v>923.58100000000002</c:v>
                </c:pt>
                <c:pt idx="2863">
                  <c:v>923.83699999999999</c:v>
                </c:pt>
                <c:pt idx="2864">
                  <c:v>924.09299999999996</c:v>
                </c:pt>
                <c:pt idx="2865">
                  <c:v>924.34900000000005</c:v>
                </c:pt>
                <c:pt idx="2866">
                  <c:v>924.60500000000002</c:v>
                </c:pt>
                <c:pt idx="2867">
                  <c:v>924.86099999999999</c:v>
                </c:pt>
                <c:pt idx="2868">
                  <c:v>925.11599999999999</c:v>
                </c:pt>
                <c:pt idx="2869">
                  <c:v>925.37199999999996</c:v>
                </c:pt>
                <c:pt idx="2870">
                  <c:v>925.62800000000004</c:v>
                </c:pt>
                <c:pt idx="2871">
                  <c:v>925.88400000000001</c:v>
                </c:pt>
                <c:pt idx="2872">
                  <c:v>926.14</c:v>
                </c:pt>
                <c:pt idx="2873">
                  <c:v>926.39499999999998</c:v>
                </c:pt>
                <c:pt idx="2874">
                  <c:v>926.65099999999995</c:v>
                </c:pt>
                <c:pt idx="2875">
                  <c:v>926.90700000000004</c:v>
                </c:pt>
                <c:pt idx="2876">
                  <c:v>927.16300000000001</c:v>
                </c:pt>
                <c:pt idx="2877">
                  <c:v>927.41800000000001</c:v>
                </c:pt>
                <c:pt idx="2878">
                  <c:v>927.67399999999998</c:v>
                </c:pt>
                <c:pt idx="2879">
                  <c:v>927.93</c:v>
                </c:pt>
                <c:pt idx="2880">
                  <c:v>928.18499999999995</c:v>
                </c:pt>
                <c:pt idx="2881">
                  <c:v>928.44100000000003</c:v>
                </c:pt>
                <c:pt idx="2882">
                  <c:v>928.697</c:v>
                </c:pt>
                <c:pt idx="2883">
                  <c:v>928.952</c:v>
                </c:pt>
                <c:pt idx="2884">
                  <c:v>929.20799999999997</c:v>
                </c:pt>
                <c:pt idx="2885">
                  <c:v>929.46400000000006</c:v>
                </c:pt>
                <c:pt idx="2886">
                  <c:v>929.71900000000005</c:v>
                </c:pt>
                <c:pt idx="2887">
                  <c:v>929.97500000000002</c:v>
                </c:pt>
                <c:pt idx="2888">
                  <c:v>930.23099999999999</c:v>
                </c:pt>
                <c:pt idx="2889">
                  <c:v>930.48599999999999</c:v>
                </c:pt>
                <c:pt idx="2890">
                  <c:v>930.74199999999996</c:v>
                </c:pt>
                <c:pt idx="2891">
                  <c:v>930.99699999999996</c:v>
                </c:pt>
                <c:pt idx="2892">
                  <c:v>931.25300000000004</c:v>
                </c:pt>
                <c:pt idx="2893">
                  <c:v>931.50800000000004</c:v>
                </c:pt>
                <c:pt idx="2894">
                  <c:v>931.76400000000001</c:v>
                </c:pt>
                <c:pt idx="2895">
                  <c:v>932.02</c:v>
                </c:pt>
                <c:pt idx="2896">
                  <c:v>932.27499999999998</c:v>
                </c:pt>
                <c:pt idx="2897">
                  <c:v>932.53099999999995</c:v>
                </c:pt>
                <c:pt idx="2898">
                  <c:v>932.78599999999994</c:v>
                </c:pt>
                <c:pt idx="2899">
                  <c:v>933.04200000000003</c:v>
                </c:pt>
                <c:pt idx="2900">
                  <c:v>933.29700000000003</c:v>
                </c:pt>
                <c:pt idx="2901">
                  <c:v>933.553</c:v>
                </c:pt>
                <c:pt idx="2902">
                  <c:v>933.80799999999999</c:v>
                </c:pt>
                <c:pt idx="2903">
                  <c:v>934.06399999999996</c:v>
                </c:pt>
                <c:pt idx="2904">
                  <c:v>934.31899999999996</c:v>
                </c:pt>
                <c:pt idx="2905">
                  <c:v>934.57399999999996</c:v>
                </c:pt>
                <c:pt idx="2906">
                  <c:v>934.83</c:v>
                </c:pt>
                <c:pt idx="2907">
                  <c:v>935.08500000000004</c:v>
                </c:pt>
                <c:pt idx="2908">
                  <c:v>935.34100000000001</c:v>
                </c:pt>
                <c:pt idx="2909">
                  <c:v>935.596</c:v>
                </c:pt>
                <c:pt idx="2910">
                  <c:v>935.85199999999998</c:v>
                </c:pt>
                <c:pt idx="2911">
                  <c:v>936.10699999999997</c:v>
                </c:pt>
                <c:pt idx="2912">
                  <c:v>936.36199999999997</c:v>
                </c:pt>
                <c:pt idx="2913">
                  <c:v>936.61800000000005</c:v>
                </c:pt>
                <c:pt idx="2914">
                  <c:v>936.87300000000005</c:v>
                </c:pt>
                <c:pt idx="2915">
                  <c:v>937.12800000000004</c:v>
                </c:pt>
                <c:pt idx="2916">
                  <c:v>937.38400000000001</c:v>
                </c:pt>
                <c:pt idx="2917">
                  <c:v>937.63900000000001</c:v>
                </c:pt>
                <c:pt idx="2918">
                  <c:v>937.89400000000001</c:v>
                </c:pt>
                <c:pt idx="2919">
                  <c:v>938.15</c:v>
                </c:pt>
                <c:pt idx="2920">
                  <c:v>938.40499999999997</c:v>
                </c:pt>
                <c:pt idx="2921">
                  <c:v>938.66</c:v>
                </c:pt>
                <c:pt idx="2922">
                  <c:v>938.91600000000005</c:v>
                </c:pt>
                <c:pt idx="2923">
                  <c:v>939.17100000000005</c:v>
                </c:pt>
                <c:pt idx="2924">
                  <c:v>939.42600000000004</c:v>
                </c:pt>
                <c:pt idx="2925">
                  <c:v>939.68100000000004</c:v>
                </c:pt>
                <c:pt idx="2926">
                  <c:v>939.93700000000001</c:v>
                </c:pt>
                <c:pt idx="2927">
                  <c:v>940.19200000000001</c:v>
                </c:pt>
                <c:pt idx="2928">
                  <c:v>940.447</c:v>
                </c:pt>
                <c:pt idx="2929">
                  <c:v>940.702</c:v>
                </c:pt>
                <c:pt idx="2930">
                  <c:v>940.95699999999999</c:v>
                </c:pt>
                <c:pt idx="2931">
                  <c:v>941.21299999999997</c:v>
                </c:pt>
                <c:pt idx="2932">
                  <c:v>941.46799999999996</c:v>
                </c:pt>
                <c:pt idx="2933">
                  <c:v>941.72299999999996</c:v>
                </c:pt>
                <c:pt idx="2934">
                  <c:v>941.97799999999995</c:v>
                </c:pt>
                <c:pt idx="2935">
                  <c:v>942.23299999999995</c:v>
                </c:pt>
                <c:pt idx="2936">
                  <c:v>942.48800000000006</c:v>
                </c:pt>
                <c:pt idx="2937">
                  <c:v>942.74400000000003</c:v>
                </c:pt>
                <c:pt idx="2938">
                  <c:v>942.99900000000002</c:v>
                </c:pt>
                <c:pt idx="2939">
                  <c:v>943.25400000000002</c:v>
                </c:pt>
                <c:pt idx="2940">
                  <c:v>943.50900000000001</c:v>
                </c:pt>
                <c:pt idx="2941">
                  <c:v>943.76400000000001</c:v>
                </c:pt>
                <c:pt idx="2942">
                  <c:v>944.01900000000001</c:v>
                </c:pt>
                <c:pt idx="2943">
                  <c:v>944.274</c:v>
                </c:pt>
                <c:pt idx="2944">
                  <c:v>944.529</c:v>
                </c:pt>
                <c:pt idx="2945">
                  <c:v>944.78399999999999</c:v>
                </c:pt>
                <c:pt idx="2946">
                  <c:v>945.03899999999999</c:v>
                </c:pt>
                <c:pt idx="2947">
                  <c:v>945.29399999999998</c:v>
                </c:pt>
                <c:pt idx="2948">
                  <c:v>945.54899999999998</c:v>
                </c:pt>
                <c:pt idx="2949">
                  <c:v>945.80399999999997</c:v>
                </c:pt>
                <c:pt idx="2950">
                  <c:v>946.05899999999997</c:v>
                </c:pt>
                <c:pt idx="2951">
                  <c:v>946.31399999999996</c:v>
                </c:pt>
                <c:pt idx="2952">
                  <c:v>946.56899999999996</c:v>
                </c:pt>
                <c:pt idx="2953">
                  <c:v>946.82399999999996</c:v>
                </c:pt>
                <c:pt idx="2954">
                  <c:v>947.07899999999995</c:v>
                </c:pt>
                <c:pt idx="2955">
                  <c:v>947.33399999999995</c:v>
                </c:pt>
                <c:pt idx="2956">
                  <c:v>947.58900000000006</c:v>
                </c:pt>
                <c:pt idx="2957">
                  <c:v>947.84400000000005</c:v>
                </c:pt>
                <c:pt idx="2958">
                  <c:v>948.09900000000005</c:v>
                </c:pt>
                <c:pt idx="2959">
                  <c:v>948.35400000000004</c:v>
                </c:pt>
                <c:pt idx="2960">
                  <c:v>948.60900000000004</c:v>
                </c:pt>
                <c:pt idx="2961">
                  <c:v>948.86400000000003</c:v>
                </c:pt>
                <c:pt idx="2962">
                  <c:v>949.11900000000003</c:v>
                </c:pt>
                <c:pt idx="2963">
                  <c:v>949.37400000000002</c:v>
                </c:pt>
                <c:pt idx="2964">
                  <c:v>949.62900000000002</c:v>
                </c:pt>
                <c:pt idx="2965">
                  <c:v>949.88300000000004</c:v>
                </c:pt>
                <c:pt idx="2966">
                  <c:v>950.13800000000003</c:v>
                </c:pt>
                <c:pt idx="2967">
                  <c:v>950.39300000000003</c:v>
                </c:pt>
                <c:pt idx="2968">
                  <c:v>950.64800000000002</c:v>
                </c:pt>
                <c:pt idx="2969">
                  <c:v>950.90300000000002</c:v>
                </c:pt>
                <c:pt idx="2970">
                  <c:v>951.15800000000002</c:v>
                </c:pt>
                <c:pt idx="2971">
                  <c:v>951.41200000000003</c:v>
                </c:pt>
                <c:pt idx="2972">
                  <c:v>951.66700000000003</c:v>
                </c:pt>
                <c:pt idx="2973">
                  <c:v>951.92200000000003</c:v>
                </c:pt>
                <c:pt idx="2974">
                  <c:v>952.17700000000002</c:v>
                </c:pt>
                <c:pt idx="2975">
                  <c:v>952.43100000000004</c:v>
                </c:pt>
                <c:pt idx="2976">
                  <c:v>952.68600000000004</c:v>
                </c:pt>
                <c:pt idx="2977">
                  <c:v>952.94100000000003</c:v>
                </c:pt>
                <c:pt idx="2978">
                  <c:v>953.19600000000003</c:v>
                </c:pt>
                <c:pt idx="2979">
                  <c:v>953.45</c:v>
                </c:pt>
                <c:pt idx="2980">
                  <c:v>953.70500000000004</c:v>
                </c:pt>
                <c:pt idx="2981">
                  <c:v>953.96</c:v>
                </c:pt>
                <c:pt idx="2982">
                  <c:v>954.21500000000003</c:v>
                </c:pt>
                <c:pt idx="2983">
                  <c:v>954.46900000000005</c:v>
                </c:pt>
                <c:pt idx="2984">
                  <c:v>954.72400000000005</c:v>
                </c:pt>
                <c:pt idx="2985">
                  <c:v>954.97900000000004</c:v>
                </c:pt>
                <c:pt idx="2986">
                  <c:v>955.23299999999995</c:v>
                </c:pt>
                <c:pt idx="2987">
                  <c:v>955.48800000000006</c:v>
                </c:pt>
                <c:pt idx="2988">
                  <c:v>955.74199999999996</c:v>
                </c:pt>
                <c:pt idx="2989">
                  <c:v>955.99699999999996</c:v>
                </c:pt>
                <c:pt idx="2990">
                  <c:v>956.25199999999995</c:v>
                </c:pt>
                <c:pt idx="2991">
                  <c:v>956.50599999999997</c:v>
                </c:pt>
                <c:pt idx="2992">
                  <c:v>956.76099999999997</c:v>
                </c:pt>
                <c:pt idx="2993">
                  <c:v>957.01599999999996</c:v>
                </c:pt>
                <c:pt idx="2994">
                  <c:v>957.27</c:v>
                </c:pt>
                <c:pt idx="2995">
                  <c:v>957.52499999999998</c:v>
                </c:pt>
                <c:pt idx="2996">
                  <c:v>957.779</c:v>
                </c:pt>
                <c:pt idx="2997">
                  <c:v>958.03399999999999</c:v>
                </c:pt>
                <c:pt idx="2998">
                  <c:v>958.28800000000001</c:v>
                </c:pt>
                <c:pt idx="2999">
                  <c:v>958.54300000000001</c:v>
                </c:pt>
                <c:pt idx="3000">
                  <c:v>958.79700000000003</c:v>
                </c:pt>
                <c:pt idx="3001">
                  <c:v>959.05200000000002</c:v>
                </c:pt>
                <c:pt idx="3002">
                  <c:v>959.30600000000004</c:v>
                </c:pt>
                <c:pt idx="3003">
                  <c:v>959.56100000000004</c:v>
                </c:pt>
                <c:pt idx="3004">
                  <c:v>959.81500000000005</c:v>
                </c:pt>
                <c:pt idx="3005">
                  <c:v>960.07</c:v>
                </c:pt>
                <c:pt idx="3006">
                  <c:v>960.32399999999996</c:v>
                </c:pt>
                <c:pt idx="3007">
                  <c:v>960.57899999999995</c:v>
                </c:pt>
                <c:pt idx="3008">
                  <c:v>960.83299999999997</c:v>
                </c:pt>
                <c:pt idx="3009">
                  <c:v>961.08799999999997</c:v>
                </c:pt>
                <c:pt idx="3010">
                  <c:v>961.34199999999998</c:v>
                </c:pt>
                <c:pt idx="3011">
                  <c:v>961.596</c:v>
                </c:pt>
                <c:pt idx="3012">
                  <c:v>961.851</c:v>
                </c:pt>
                <c:pt idx="3013">
                  <c:v>962.10500000000002</c:v>
                </c:pt>
                <c:pt idx="3014">
                  <c:v>962.36</c:v>
                </c:pt>
                <c:pt idx="3015">
                  <c:v>962.61400000000003</c:v>
                </c:pt>
                <c:pt idx="3016">
                  <c:v>962.86800000000005</c:v>
                </c:pt>
                <c:pt idx="3017">
                  <c:v>963.12300000000005</c:v>
                </c:pt>
                <c:pt idx="3018">
                  <c:v>963.37699999999995</c:v>
                </c:pt>
                <c:pt idx="3019">
                  <c:v>963.63099999999997</c:v>
                </c:pt>
                <c:pt idx="3020">
                  <c:v>963.88599999999997</c:v>
                </c:pt>
                <c:pt idx="3021">
                  <c:v>964.14</c:v>
                </c:pt>
                <c:pt idx="3022">
                  <c:v>964.39400000000001</c:v>
                </c:pt>
                <c:pt idx="3023">
                  <c:v>964.649</c:v>
                </c:pt>
                <c:pt idx="3024">
                  <c:v>964.90300000000002</c:v>
                </c:pt>
                <c:pt idx="3025">
                  <c:v>965.11400000000003</c:v>
                </c:pt>
                <c:pt idx="3026">
                  <c:v>965.37</c:v>
                </c:pt>
                <c:pt idx="3027">
                  <c:v>965.62599999999998</c:v>
                </c:pt>
                <c:pt idx="3028">
                  <c:v>965.88199999999995</c:v>
                </c:pt>
                <c:pt idx="3029">
                  <c:v>966.13800000000003</c:v>
                </c:pt>
                <c:pt idx="3030">
                  <c:v>966.39400000000001</c:v>
                </c:pt>
                <c:pt idx="3031">
                  <c:v>966.65</c:v>
                </c:pt>
                <c:pt idx="3032">
                  <c:v>966.90599999999995</c:v>
                </c:pt>
                <c:pt idx="3033">
                  <c:v>967.16200000000003</c:v>
                </c:pt>
                <c:pt idx="3034">
                  <c:v>967.41700000000003</c:v>
                </c:pt>
                <c:pt idx="3035">
                  <c:v>967.673</c:v>
                </c:pt>
                <c:pt idx="3036">
                  <c:v>967.92899999999997</c:v>
                </c:pt>
                <c:pt idx="3037">
                  <c:v>968.18399999999997</c:v>
                </c:pt>
                <c:pt idx="3038">
                  <c:v>968.44</c:v>
                </c:pt>
                <c:pt idx="3039">
                  <c:v>968.69600000000003</c:v>
                </c:pt>
                <c:pt idx="3040">
                  <c:v>968.95100000000002</c:v>
                </c:pt>
                <c:pt idx="3041">
                  <c:v>969.20699999999999</c:v>
                </c:pt>
                <c:pt idx="3042">
                  <c:v>969.46199999999999</c:v>
                </c:pt>
                <c:pt idx="3043">
                  <c:v>969.71699999999998</c:v>
                </c:pt>
                <c:pt idx="3044">
                  <c:v>969.97299999999996</c:v>
                </c:pt>
                <c:pt idx="3045">
                  <c:v>970.22799999999995</c:v>
                </c:pt>
                <c:pt idx="3046">
                  <c:v>970.48299999999995</c:v>
                </c:pt>
                <c:pt idx="3047">
                  <c:v>970.73900000000003</c:v>
                </c:pt>
                <c:pt idx="3048">
                  <c:v>970.99400000000003</c:v>
                </c:pt>
                <c:pt idx="3049">
                  <c:v>971.24900000000002</c:v>
                </c:pt>
                <c:pt idx="3050">
                  <c:v>971.50400000000002</c:v>
                </c:pt>
                <c:pt idx="3051">
                  <c:v>971.75900000000001</c:v>
                </c:pt>
                <c:pt idx="3052">
                  <c:v>972.01400000000001</c:v>
                </c:pt>
                <c:pt idx="3053">
                  <c:v>972.26900000000001</c:v>
                </c:pt>
                <c:pt idx="3054">
                  <c:v>972.524</c:v>
                </c:pt>
                <c:pt idx="3055">
                  <c:v>972.779</c:v>
                </c:pt>
                <c:pt idx="3056">
                  <c:v>973.03399999999999</c:v>
                </c:pt>
                <c:pt idx="3057">
                  <c:v>973.28899999999999</c:v>
                </c:pt>
                <c:pt idx="3058">
                  <c:v>973.54399999999998</c:v>
                </c:pt>
                <c:pt idx="3059">
                  <c:v>973.79899999999998</c:v>
                </c:pt>
                <c:pt idx="3060">
                  <c:v>974.053</c:v>
                </c:pt>
                <c:pt idx="3061">
                  <c:v>974.30799999999999</c:v>
                </c:pt>
                <c:pt idx="3062">
                  <c:v>974.56299999999999</c:v>
                </c:pt>
                <c:pt idx="3063">
                  <c:v>974.81700000000001</c:v>
                </c:pt>
                <c:pt idx="3064">
                  <c:v>975.072</c:v>
                </c:pt>
                <c:pt idx="3065">
                  <c:v>975.327</c:v>
                </c:pt>
                <c:pt idx="3066">
                  <c:v>975.58100000000002</c:v>
                </c:pt>
                <c:pt idx="3067">
                  <c:v>975.83500000000004</c:v>
                </c:pt>
                <c:pt idx="3068">
                  <c:v>976.09</c:v>
                </c:pt>
                <c:pt idx="3069">
                  <c:v>976.34400000000005</c:v>
                </c:pt>
                <c:pt idx="3070">
                  <c:v>976.59900000000005</c:v>
                </c:pt>
                <c:pt idx="3071">
                  <c:v>976.85299999999995</c:v>
                </c:pt>
                <c:pt idx="3072">
                  <c:v>977.10699999999997</c:v>
                </c:pt>
                <c:pt idx="3073">
                  <c:v>977.36099999999999</c:v>
                </c:pt>
                <c:pt idx="3074">
                  <c:v>977.61599999999999</c:v>
                </c:pt>
                <c:pt idx="3075">
                  <c:v>977.87</c:v>
                </c:pt>
                <c:pt idx="3076">
                  <c:v>978.12400000000002</c:v>
                </c:pt>
                <c:pt idx="3077">
                  <c:v>978.37800000000004</c:v>
                </c:pt>
                <c:pt idx="3078">
                  <c:v>978.63199999999995</c:v>
                </c:pt>
                <c:pt idx="3079">
                  <c:v>978.88599999999997</c:v>
                </c:pt>
                <c:pt idx="3080">
                  <c:v>979.14</c:v>
                </c:pt>
                <c:pt idx="3081">
                  <c:v>979.39400000000001</c:v>
                </c:pt>
                <c:pt idx="3082">
                  <c:v>979.64800000000002</c:v>
                </c:pt>
                <c:pt idx="3083">
                  <c:v>979.90099999999995</c:v>
                </c:pt>
                <c:pt idx="3084">
                  <c:v>980.15499999999997</c:v>
                </c:pt>
                <c:pt idx="3085">
                  <c:v>980.40899999999999</c:v>
                </c:pt>
                <c:pt idx="3086">
                  <c:v>980.66300000000001</c:v>
                </c:pt>
                <c:pt idx="3087">
                  <c:v>980.91600000000005</c:v>
                </c:pt>
                <c:pt idx="3088">
                  <c:v>981.17</c:v>
                </c:pt>
                <c:pt idx="3089">
                  <c:v>981.42399999999998</c:v>
                </c:pt>
                <c:pt idx="3090">
                  <c:v>981.67700000000002</c:v>
                </c:pt>
                <c:pt idx="3091">
                  <c:v>981.93100000000004</c:v>
                </c:pt>
                <c:pt idx="3092">
                  <c:v>982.18399999999997</c:v>
                </c:pt>
                <c:pt idx="3093">
                  <c:v>982.43799999999999</c:v>
                </c:pt>
                <c:pt idx="3094">
                  <c:v>982.69100000000003</c:v>
                </c:pt>
                <c:pt idx="3095">
                  <c:v>982.94399999999996</c:v>
                </c:pt>
                <c:pt idx="3096">
                  <c:v>983.19799999999998</c:v>
                </c:pt>
                <c:pt idx="3097">
                  <c:v>983.45100000000002</c:v>
                </c:pt>
                <c:pt idx="3098">
                  <c:v>983.70399999999995</c:v>
                </c:pt>
                <c:pt idx="3099">
                  <c:v>983.95699999999999</c:v>
                </c:pt>
                <c:pt idx="3100">
                  <c:v>984.21</c:v>
                </c:pt>
                <c:pt idx="3101">
                  <c:v>984.46400000000006</c:v>
                </c:pt>
                <c:pt idx="3102">
                  <c:v>984.71699999999998</c:v>
                </c:pt>
                <c:pt idx="3103">
                  <c:v>984.97</c:v>
                </c:pt>
                <c:pt idx="3104">
                  <c:v>985.22299999999996</c:v>
                </c:pt>
                <c:pt idx="3105">
                  <c:v>985.476</c:v>
                </c:pt>
                <c:pt idx="3106">
                  <c:v>985.72900000000004</c:v>
                </c:pt>
                <c:pt idx="3107">
                  <c:v>985.98099999999999</c:v>
                </c:pt>
                <c:pt idx="3108">
                  <c:v>986.23400000000004</c:v>
                </c:pt>
                <c:pt idx="3109">
                  <c:v>986.48699999999997</c:v>
                </c:pt>
                <c:pt idx="3110">
                  <c:v>986.74</c:v>
                </c:pt>
                <c:pt idx="3111">
                  <c:v>986.99300000000005</c:v>
                </c:pt>
                <c:pt idx="3112">
                  <c:v>987.245</c:v>
                </c:pt>
                <c:pt idx="3113">
                  <c:v>987.49800000000005</c:v>
                </c:pt>
                <c:pt idx="3114">
                  <c:v>987.75</c:v>
                </c:pt>
                <c:pt idx="3115">
                  <c:v>988.00300000000004</c:v>
                </c:pt>
                <c:pt idx="3116">
                  <c:v>988.25599999999997</c:v>
                </c:pt>
                <c:pt idx="3117">
                  <c:v>988.50800000000004</c:v>
                </c:pt>
                <c:pt idx="3118">
                  <c:v>988.76</c:v>
                </c:pt>
                <c:pt idx="3119">
                  <c:v>989.01300000000003</c:v>
                </c:pt>
                <c:pt idx="3120">
                  <c:v>989.26499999999999</c:v>
                </c:pt>
                <c:pt idx="3121">
                  <c:v>989.51800000000003</c:v>
                </c:pt>
                <c:pt idx="3122">
                  <c:v>989.77</c:v>
                </c:pt>
                <c:pt idx="3123">
                  <c:v>990.02200000000005</c:v>
                </c:pt>
                <c:pt idx="3124">
                  <c:v>990.274</c:v>
                </c:pt>
                <c:pt idx="3125">
                  <c:v>990.52599999999995</c:v>
                </c:pt>
                <c:pt idx="3126">
                  <c:v>990.779</c:v>
                </c:pt>
                <c:pt idx="3127">
                  <c:v>991.03099999999995</c:v>
                </c:pt>
                <c:pt idx="3128">
                  <c:v>991.28300000000002</c:v>
                </c:pt>
                <c:pt idx="3129">
                  <c:v>991.53499999999997</c:v>
                </c:pt>
                <c:pt idx="3130">
                  <c:v>991.78700000000003</c:v>
                </c:pt>
                <c:pt idx="3131">
                  <c:v>992.03899999999999</c:v>
                </c:pt>
                <c:pt idx="3132">
                  <c:v>992.29</c:v>
                </c:pt>
                <c:pt idx="3133">
                  <c:v>992.54200000000003</c:v>
                </c:pt>
                <c:pt idx="3134">
                  <c:v>992.79399999999998</c:v>
                </c:pt>
                <c:pt idx="3135">
                  <c:v>993.04600000000005</c:v>
                </c:pt>
                <c:pt idx="3136">
                  <c:v>993.298</c:v>
                </c:pt>
                <c:pt idx="3137">
                  <c:v>993.54899999999998</c:v>
                </c:pt>
                <c:pt idx="3138">
                  <c:v>993.80100000000004</c:v>
                </c:pt>
                <c:pt idx="3139">
                  <c:v>994.053</c:v>
                </c:pt>
                <c:pt idx="3140">
                  <c:v>994.30399999999997</c:v>
                </c:pt>
                <c:pt idx="3141">
                  <c:v>994.55600000000004</c:v>
                </c:pt>
                <c:pt idx="3142">
                  <c:v>994.80700000000002</c:v>
                </c:pt>
                <c:pt idx="3143">
                  <c:v>995.05899999999997</c:v>
                </c:pt>
                <c:pt idx="3144">
                  <c:v>995.31</c:v>
                </c:pt>
                <c:pt idx="3145">
                  <c:v>995.56100000000004</c:v>
                </c:pt>
                <c:pt idx="3146">
                  <c:v>995.81299999999999</c:v>
                </c:pt>
                <c:pt idx="3147">
                  <c:v>996.06399999999996</c:v>
                </c:pt>
                <c:pt idx="3148">
                  <c:v>996.31500000000005</c:v>
                </c:pt>
                <c:pt idx="3149">
                  <c:v>996.56600000000003</c:v>
                </c:pt>
                <c:pt idx="3150">
                  <c:v>996.81799999999998</c:v>
                </c:pt>
                <c:pt idx="3151">
                  <c:v>997.06899999999996</c:v>
                </c:pt>
                <c:pt idx="3152">
                  <c:v>997.32</c:v>
                </c:pt>
                <c:pt idx="3153">
                  <c:v>997.57100000000003</c:v>
                </c:pt>
                <c:pt idx="3154">
                  <c:v>997.822</c:v>
                </c:pt>
                <c:pt idx="3155">
                  <c:v>998.07299999999998</c:v>
                </c:pt>
                <c:pt idx="3156">
                  <c:v>998.32399999999996</c:v>
                </c:pt>
                <c:pt idx="3157">
                  <c:v>998.57500000000005</c:v>
                </c:pt>
                <c:pt idx="3158">
                  <c:v>998.82600000000002</c:v>
                </c:pt>
                <c:pt idx="3159">
                  <c:v>999.07600000000002</c:v>
                </c:pt>
                <c:pt idx="3160">
                  <c:v>999.327</c:v>
                </c:pt>
                <c:pt idx="3161">
                  <c:v>999.57799999999997</c:v>
                </c:pt>
                <c:pt idx="3162">
                  <c:v>999.82899999999995</c:v>
                </c:pt>
                <c:pt idx="3163">
                  <c:v>1000.079</c:v>
                </c:pt>
                <c:pt idx="3164">
                  <c:v>1000.33</c:v>
                </c:pt>
                <c:pt idx="3165">
                  <c:v>1000.58</c:v>
                </c:pt>
                <c:pt idx="3166">
                  <c:v>1000.831</c:v>
                </c:pt>
                <c:pt idx="3167">
                  <c:v>1001.081</c:v>
                </c:pt>
                <c:pt idx="3168">
                  <c:v>1001.332</c:v>
                </c:pt>
                <c:pt idx="3169">
                  <c:v>1001.582</c:v>
                </c:pt>
                <c:pt idx="3170">
                  <c:v>1001.833</c:v>
                </c:pt>
                <c:pt idx="3171">
                  <c:v>1002.083</c:v>
                </c:pt>
                <c:pt idx="3172">
                  <c:v>1002.333</c:v>
                </c:pt>
                <c:pt idx="3173">
                  <c:v>1002.5839999999999</c:v>
                </c:pt>
                <c:pt idx="3174">
                  <c:v>1002.8339999999999</c:v>
                </c:pt>
                <c:pt idx="3175">
                  <c:v>1003.0839999999999</c:v>
                </c:pt>
                <c:pt idx="3176">
                  <c:v>1003.3339999999999</c:v>
                </c:pt>
                <c:pt idx="3177">
                  <c:v>1003.5839999999999</c:v>
                </c:pt>
                <c:pt idx="3178">
                  <c:v>1003.8339999999999</c:v>
                </c:pt>
                <c:pt idx="3179">
                  <c:v>1004.0839999999999</c:v>
                </c:pt>
                <c:pt idx="3180">
                  <c:v>1004.3339999999999</c:v>
                </c:pt>
                <c:pt idx="3181">
                  <c:v>1004.5839999999999</c:v>
                </c:pt>
                <c:pt idx="3182">
                  <c:v>1004.8339999999999</c:v>
                </c:pt>
                <c:pt idx="3183">
                  <c:v>1005.08</c:v>
                </c:pt>
                <c:pt idx="3184">
                  <c:v>1005.33</c:v>
                </c:pt>
                <c:pt idx="3185">
                  <c:v>1005.58</c:v>
                </c:pt>
                <c:pt idx="3186">
                  <c:v>1005.83</c:v>
                </c:pt>
                <c:pt idx="3187">
                  <c:v>1006.08</c:v>
                </c:pt>
                <c:pt idx="3188">
                  <c:v>1006.33</c:v>
                </c:pt>
                <c:pt idx="3189">
                  <c:v>1006.58</c:v>
                </c:pt>
                <c:pt idx="3190">
                  <c:v>1006.83</c:v>
                </c:pt>
                <c:pt idx="3191">
                  <c:v>1007.08</c:v>
                </c:pt>
                <c:pt idx="3192">
                  <c:v>1007.33</c:v>
                </c:pt>
                <c:pt idx="3193">
                  <c:v>1007.58</c:v>
                </c:pt>
                <c:pt idx="3194">
                  <c:v>1007.83</c:v>
                </c:pt>
                <c:pt idx="3195">
                  <c:v>1008.08</c:v>
                </c:pt>
                <c:pt idx="3196">
                  <c:v>1008.33</c:v>
                </c:pt>
                <c:pt idx="3197">
                  <c:v>1008.58</c:v>
                </c:pt>
                <c:pt idx="3198">
                  <c:v>1008.83</c:v>
                </c:pt>
                <c:pt idx="3199">
                  <c:v>1009.08</c:v>
                </c:pt>
                <c:pt idx="3200">
                  <c:v>1009.33</c:v>
                </c:pt>
                <c:pt idx="3201">
                  <c:v>1009.57</c:v>
                </c:pt>
                <c:pt idx="3202">
                  <c:v>1009.82</c:v>
                </c:pt>
                <c:pt idx="3203">
                  <c:v>1010.07</c:v>
                </c:pt>
                <c:pt idx="3204">
                  <c:v>1010.32</c:v>
                </c:pt>
                <c:pt idx="3205">
                  <c:v>1010.57</c:v>
                </c:pt>
                <c:pt idx="3206">
                  <c:v>1010.82</c:v>
                </c:pt>
                <c:pt idx="3207">
                  <c:v>1011.07</c:v>
                </c:pt>
                <c:pt idx="3208">
                  <c:v>1011.32</c:v>
                </c:pt>
                <c:pt idx="3209">
                  <c:v>1011.57</c:v>
                </c:pt>
                <c:pt idx="3210">
                  <c:v>1011.82</c:v>
                </c:pt>
                <c:pt idx="3211">
                  <c:v>1012.06</c:v>
                </c:pt>
                <c:pt idx="3212">
                  <c:v>1012.31</c:v>
                </c:pt>
                <c:pt idx="3213">
                  <c:v>1012.56</c:v>
                </c:pt>
                <c:pt idx="3214">
                  <c:v>1012.81</c:v>
                </c:pt>
                <c:pt idx="3215">
                  <c:v>1013.06</c:v>
                </c:pt>
                <c:pt idx="3216">
                  <c:v>1013.31</c:v>
                </c:pt>
                <c:pt idx="3217">
                  <c:v>1013.56</c:v>
                </c:pt>
                <c:pt idx="3218">
                  <c:v>1013.8</c:v>
                </c:pt>
                <c:pt idx="3219">
                  <c:v>1014.05</c:v>
                </c:pt>
                <c:pt idx="3220">
                  <c:v>1014.3</c:v>
                </c:pt>
                <c:pt idx="3221">
                  <c:v>1014.55</c:v>
                </c:pt>
                <c:pt idx="3222">
                  <c:v>1014.8</c:v>
                </c:pt>
                <c:pt idx="3223">
                  <c:v>1015.05</c:v>
                </c:pt>
                <c:pt idx="3224">
                  <c:v>1015.29</c:v>
                </c:pt>
                <c:pt idx="3225">
                  <c:v>1015.54</c:v>
                </c:pt>
                <c:pt idx="3226">
                  <c:v>1015.79</c:v>
                </c:pt>
                <c:pt idx="3227">
                  <c:v>1016.04</c:v>
                </c:pt>
                <c:pt idx="3228">
                  <c:v>1016.29</c:v>
                </c:pt>
                <c:pt idx="3229">
                  <c:v>1016.53</c:v>
                </c:pt>
                <c:pt idx="3230">
                  <c:v>1016.78</c:v>
                </c:pt>
                <c:pt idx="3231">
                  <c:v>1017.03</c:v>
                </c:pt>
                <c:pt idx="3232">
                  <c:v>1017.28</c:v>
                </c:pt>
                <c:pt idx="3233">
                  <c:v>1017.53</c:v>
                </c:pt>
                <c:pt idx="3234">
                  <c:v>1017.77</c:v>
                </c:pt>
                <c:pt idx="3235">
                  <c:v>1018.02</c:v>
                </c:pt>
                <c:pt idx="3236">
                  <c:v>1018.27</c:v>
                </c:pt>
                <c:pt idx="3237">
                  <c:v>1018.52</c:v>
                </c:pt>
                <c:pt idx="3238">
                  <c:v>1018.77</c:v>
                </c:pt>
                <c:pt idx="3239">
                  <c:v>1019.01</c:v>
                </c:pt>
                <c:pt idx="3240">
                  <c:v>1019.26</c:v>
                </c:pt>
                <c:pt idx="3241">
                  <c:v>1019.51</c:v>
                </c:pt>
                <c:pt idx="3242">
                  <c:v>1019.76</c:v>
                </c:pt>
                <c:pt idx="3243">
                  <c:v>1020</c:v>
                </c:pt>
                <c:pt idx="3244">
                  <c:v>1020.25</c:v>
                </c:pt>
                <c:pt idx="3245">
                  <c:v>1020.5</c:v>
                </c:pt>
                <c:pt idx="3246">
                  <c:v>1020.75</c:v>
                </c:pt>
                <c:pt idx="3247">
                  <c:v>1020.99</c:v>
                </c:pt>
                <c:pt idx="3248">
                  <c:v>1021.24</c:v>
                </c:pt>
                <c:pt idx="3249">
                  <c:v>1021.49</c:v>
                </c:pt>
                <c:pt idx="3250">
                  <c:v>1021.73</c:v>
                </c:pt>
                <c:pt idx="3251">
                  <c:v>1021.98</c:v>
                </c:pt>
                <c:pt idx="3252">
                  <c:v>1022.23</c:v>
                </c:pt>
                <c:pt idx="3253">
                  <c:v>1022.48</c:v>
                </c:pt>
                <c:pt idx="3254">
                  <c:v>1022.72</c:v>
                </c:pt>
                <c:pt idx="3255">
                  <c:v>1022.97</c:v>
                </c:pt>
                <c:pt idx="3256">
                  <c:v>1023.22</c:v>
                </c:pt>
                <c:pt idx="3257">
                  <c:v>1023.46</c:v>
                </c:pt>
                <c:pt idx="3258">
                  <c:v>1023.71</c:v>
                </c:pt>
                <c:pt idx="3259">
                  <c:v>1023.96</c:v>
                </c:pt>
                <c:pt idx="3260">
                  <c:v>1024.2</c:v>
                </c:pt>
                <c:pt idx="3261">
                  <c:v>1024.45</c:v>
                </c:pt>
                <c:pt idx="3262">
                  <c:v>1024.7</c:v>
                </c:pt>
                <c:pt idx="3263">
                  <c:v>1024.94</c:v>
                </c:pt>
                <c:pt idx="3264">
                  <c:v>1025.19</c:v>
                </c:pt>
                <c:pt idx="3265">
                  <c:v>1025.44</c:v>
                </c:pt>
                <c:pt idx="3266">
                  <c:v>1025.6799999999998</c:v>
                </c:pt>
                <c:pt idx="3267">
                  <c:v>1025.9299999999998</c:v>
                </c:pt>
                <c:pt idx="3268">
                  <c:v>1026.1799999999998</c:v>
                </c:pt>
                <c:pt idx="3269">
                  <c:v>1026.42</c:v>
                </c:pt>
                <c:pt idx="3270">
                  <c:v>1026.67</c:v>
                </c:pt>
                <c:pt idx="3271">
                  <c:v>1026.92</c:v>
                </c:pt>
                <c:pt idx="3272">
                  <c:v>1027.1599999999999</c:v>
                </c:pt>
                <c:pt idx="3273">
                  <c:v>1027.4099999999999</c:v>
                </c:pt>
                <c:pt idx="3274">
                  <c:v>1027.6599999999999</c:v>
                </c:pt>
                <c:pt idx="3275">
                  <c:v>1027.9000000000001</c:v>
                </c:pt>
                <c:pt idx="3276">
                  <c:v>1028.1500000000001</c:v>
                </c:pt>
                <c:pt idx="3277">
                  <c:v>1028.3899999999999</c:v>
                </c:pt>
                <c:pt idx="3278">
                  <c:v>1028.6399999999999</c:v>
                </c:pt>
                <c:pt idx="3279">
                  <c:v>1028.8899999999999</c:v>
                </c:pt>
                <c:pt idx="3280">
                  <c:v>1029.1300000000001</c:v>
                </c:pt>
                <c:pt idx="3281">
                  <c:v>1029.3800000000001</c:v>
                </c:pt>
                <c:pt idx="3282">
                  <c:v>1029.6199999999999</c:v>
                </c:pt>
                <c:pt idx="3283">
                  <c:v>1029.8699999999999</c:v>
                </c:pt>
                <c:pt idx="3284">
                  <c:v>1030.1199999999999</c:v>
                </c:pt>
                <c:pt idx="3285">
                  <c:v>1030.3599999999999</c:v>
                </c:pt>
                <c:pt idx="3286">
                  <c:v>1030.6099999999999</c:v>
                </c:pt>
                <c:pt idx="3287">
                  <c:v>1030.8499999999999</c:v>
                </c:pt>
                <c:pt idx="3288">
                  <c:v>1031.0999999999999</c:v>
                </c:pt>
                <c:pt idx="3289">
                  <c:v>1031.3399999999999</c:v>
                </c:pt>
                <c:pt idx="3290">
                  <c:v>1031.5899999999999</c:v>
                </c:pt>
                <c:pt idx="3291">
                  <c:v>1031.8399999999999</c:v>
                </c:pt>
                <c:pt idx="3292">
                  <c:v>1032.08</c:v>
                </c:pt>
                <c:pt idx="3293">
                  <c:v>1032.33</c:v>
                </c:pt>
                <c:pt idx="3294">
                  <c:v>1032.57</c:v>
                </c:pt>
                <c:pt idx="3295">
                  <c:v>1032.82</c:v>
                </c:pt>
                <c:pt idx="3296">
                  <c:v>1033.06</c:v>
                </c:pt>
                <c:pt idx="3297">
                  <c:v>1033.31</c:v>
                </c:pt>
                <c:pt idx="3298">
                  <c:v>1033.55</c:v>
                </c:pt>
                <c:pt idx="3299">
                  <c:v>1033.8</c:v>
                </c:pt>
                <c:pt idx="3300">
                  <c:v>1034.04</c:v>
                </c:pt>
                <c:pt idx="3301">
                  <c:v>1034.29</c:v>
                </c:pt>
                <c:pt idx="3302">
                  <c:v>1034.53</c:v>
                </c:pt>
                <c:pt idx="3303">
                  <c:v>1034.78</c:v>
                </c:pt>
                <c:pt idx="3304">
                  <c:v>1035.02</c:v>
                </c:pt>
                <c:pt idx="3305">
                  <c:v>1035.27</c:v>
                </c:pt>
                <c:pt idx="3306">
                  <c:v>1035.51</c:v>
                </c:pt>
                <c:pt idx="3307">
                  <c:v>1035.76</c:v>
                </c:pt>
                <c:pt idx="3308">
                  <c:v>1036</c:v>
                </c:pt>
                <c:pt idx="3309">
                  <c:v>1036.25</c:v>
                </c:pt>
                <c:pt idx="3310">
                  <c:v>1036.49</c:v>
                </c:pt>
                <c:pt idx="3311">
                  <c:v>1036.74</c:v>
                </c:pt>
                <c:pt idx="3312">
                  <c:v>1036.98</c:v>
                </c:pt>
                <c:pt idx="3313">
                  <c:v>1037.23</c:v>
                </c:pt>
                <c:pt idx="3314">
                  <c:v>1037.47</c:v>
                </c:pt>
                <c:pt idx="3315">
                  <c:v>1037.72</c:v>
                </c:pt>
                <c:pt idx="3316">
                  <c:v>1037.96</c:v>
                </c:pt>
                <c:pt idx="3317">
                  <c:v>1038.21</c:v>
                </c:pt>
                <c:pt idx="3318">
                  <c:v>1038.45</c:v>
                </c:pt>
                <c:pt idx="3319">
                  <c:v>1038.7</c:v>
                </c:pt>
                <c:pt idx="3320">
                  <c:v>1038.94</c:v>
                </c:pt>
                <c:pt idx="3321">
                  <c:v>1039.18</c:v>
                </c:pt>
                <c:pt idx="3322">
                  <c:v>1039.43</c:v>
                </c:pt>
                <c:pt idx="3323">
                  <c:v>1039.67</c:v>
                </c:pt>
                <c:pt idx="3324">
                  <c:v>1039.92</c:v>
                </c:pt>
                <c:pt idx="3325">
                  <c:v>1040.1600000000001</c:v>
                </c:pt>
                <c:pt idx="3326">
                  <c:v>1040.4100000000001</c:v>
                </c:pt>
                <c:pt idx="3327">
                  <c:v>1040.6500000000001</c:v>
                </c:pt>
                <c:pt idx="3328">
                  <c:v>1040.8900000000001</c:v>
                </c:pt>
                <c:pt idx="3329">
                  <c:v>1041.1400000000001</c:v>
                </c:pt>
                <c:pt idx="3330">
                  <c:v>1041.3800000000001</c:v>
                </c:pt>
                <c:pt idx="3331">
                  <c:v>1041.6300000000001</c:v>
                </c:pt>
                <c:pt idx="3332">
                  <c:v>1041.8699999999999</c:v>
                </c:pt>
                <c:pt idx="3333">
                  <c:v>1042.1099999999999</c:v>
                </c:pt>
                <c:pt idx="3334">
                  <c:v>1042.3599999999999</c:v>
                </c:pt>
                <c:pt idx="3335">
                  <c:v>1042.5999999999999</c:v>
                </c:pt>
                <c:pt idx="3336">
                  <c:v>1042.8499999999999</c:v>
                </c:pt>
                <c:pt idx="3337">
                  <c:v>1043.0899999999999</c:v>
                </c:pt>
                <c:pt idx="3338">
                  <c:v>1043.33</c:v>
                </c:pt>
                <c:pt idx="3339">
                  <c:v>1043.58</c:v>
                </c:pt>
                <c:pt idx="3340">
                  <c:v>1043.82</c:v>
                </c:pt>
                <c:pt idx="3341">
                  <c:v>1044.06</c:v>
                </c:pt>
                <c:pt idx="3342">
                  <c:v>1044.31</c:v>
                </c:pt>
                <c:pt idx="3343">
                  <c:v>1044.55</c:v>
                </c:pt>
                <c:pt idx="3344">
                  <c:v>1044.79</c:v>
                </c:pt>
                <c:pt idx="3345">
                  <c:v>1045.04</c:v>
                </c:pt>
                <c:pt idx="3346">
                  <c:v>1045.28</c:v>
                </c:pt>
                <c:pt idx="3347">
                  <c:v>1045.52</c:v>
                </c:pt>
                <c:pt idx="3348">
                  <c:v>1045.77</c:v>
                </c:pt>
                <c:pt idx="3349">
                  <c:v>1046.01</c:v>
                </c:pt>
                <c:pt idx="3350">
                  <c:v>1046.25</c:v>
                </c:pt>
                <c:pt idx="3351">
                  <c:v>1046.5</c:v>
                </c:pt>
                <c:pt idx="3352">
                  <c:v>1046.74</c:v>
                </c:pt>
                <c:pt idx="3353">
                  <c:v>1046.98</c:v>
                </c:pt>
                <c:pt idx="3354">
                  <c:v>1047.23</c:v>
                </c:pt>
                <c:pt idx="3355">
                  <c:v>1047.47</c:v>
                </c:pt>
                <c:pt idx="3356">
                  <c:v>1047.71</c:v>
                </c:pt>
                <c:pt idx="3357">
                  <c:v>1047.96</c:v>
                </c:pt>
                <c:pt idx="3358">
                  <c:v>1048.2</c:v>
                </c:pt>
                <c:pt idx="3359">
                  <c:v>1048.44</c:v>
                </c:pt>
                <c:pt idx="3360">
                  <c:v>1048.68</c:v>
                </c:pt>
                <c:pt idx="3361">
                  <c:v>1048.93</c:v>
                </c:pt>
                <c:pt idx="3362">
                  <c:v>1049.17</c:v>
                </c:pt>
                <c:pt idx="3363">
                  <c:v>1049.4100000000001</c:v>
                </c:pt>
                <c:pt idx="3364">
                  <c:v>1049.6600000000001</c:v>
                </c:pt>
                <c:pt idx="3365">
                  <c:v>1049.9000000000001</c:v>
                </c:pt>
                <c:pt idx="3366">
                  <c:v>1050.1400000000001</c:v>
                </c:pt>
                <c:pt idx="3367">
                  <c:v>1050.3800000000001</c:v>
                </c:pt>
                <c:pt idx="3368">
                  <c:v>1050.6300000000001</c:v>
                </c:pt>
                <c:pt idx="3369">
                  <c:v>1050.8699999999999</c:v>
                </c:pt>
                <c:pt idx="3370">
                  <c:v>1051.1099999999999</c:v>
                </c:pt>
                <c:pt idx="3371">
                  <c:v>1051.3499999999999</c:v>
                </c:pt>
                <c:pt idx="3372">
                  <c:v>1051.5999999999999</c:v>
                </c:pt>
                <c:pt idx="3373">
                  <c:v>1051.8399999999999</c:v>
                </c:pt>
                <c:pt idx="3374">
                  <c:v>1052.08</c:v>
                </c:pt>
                <c:pt idx="3375">
                  <c:v>1052.32</c:v>
                </c:pt>
                <c:pt idx="3376">
                  <c:v>1052.56</c:v>
                </c:pt>
                <c:pt idx="3377">
                  <c:v>1052.81</c:v>
                </c:pt>
                <c:pt idx="3378">
                  <c:v>1053.05</c:v>
                </c:pt>
                <c:pt idx="3379">
                  <c:v>1053.29</c:v>
                </c:pt>
                <c:pt idx="3380">
                  <c:v>1053.53</c:v>
                </c:pt>
                <c:pt idx="3381">
                  <c:v>1053.78</c:v>
                </c:pt>
                <c:pt idx="3382">
                  <c:v>1054.02</c:v>
                </c:pt>
                <c:pt idx="3383">
                  <c:v>1054.26</c:v>
                </c:pt>
                <c:pt idx="3384">
                  <c:v>1054.5</c:v>
                </c:pt>
                <c:pt idx="3385">
                  <c:v>1054.74</c:v>
                </c:pt>
                <c:pt idx="3386">
                  <c:v>1054.98</c:v>
                </c:pt>
                <c:pt idx="3387">
                  <c:v>1055.23</c:v>
                </c:pt>
                <c:pt idx="3388">
                  <c:v>1055.47</c:v>
                </c:pt>
                <c:pt idx="3389">
                  <c:v>1055.71</c:v>
                </c:pt>
                <c:pt idx="3390">
                  <c:v>1055.95</c:v>
                </c:pt>
                <c:pt idx="3391">
                  <c:v>1056.19</c:v>
                </c:pt>
                <c:pt idx="3392">
                  <c:v>1056.43</c:v>
                </c:pt>
                <c:pt idx="3393">
                  <c:v>1056.68</c:v>
                </c:pt>
                <c:pt idx="3394">
                  <c:v>1056.92</c:v>
                </c:pt>
                <c:pt idx="3395">
                  <c:v>1057.1600000000001</c:v>
                </c:pt>
                <c:pt idx="3396">
                  <c:v>1057.4000000000001</c:v>
                </c:pt>
                <c:pt idx="3397">
                  <c:v>1057.6400000000001</c:v>
                </c:pt>
                <c:pt idx="3398">
                  <c:v>1057.8800000000001</c:v>
                </c:pt>
                <c:pt idx="3399">
                  <c:v>1058.1199999999999</c:v>
                </c:pt>
                <c:pt idx="3400">
                  <c:v>1058.3699999999999</c:v>
                </c:pt>
                <c:pt idx="3401">
                  <c:v>1058.6099999999999</c:v>
                </c:pt>
                <c:pt idx="3402">
                  <c:v>1058.8499999999999</c:v>
                </c:pt>
                <c:pt idx="3403">
                  <c:v>1059.0899999999999</c:v>
                </c:pt>
                <c:pt idx="3404">
                  <c:v>1059.33</c:v>
                </c:pt>
                <c:pt idx="3405">
                  <c:v>1059.57</c:v>
                </c:pt>
                <c:pt idx="3406">
                  <c:v>1059.81</c:v>
                </c:pt>
                <c:pt idx="3407">
                  <c:v>1060.05</c:v>
                </c:pt>
                <c:pt idx="3408">
                  <c:v>1060.29</c:v>
                </c:pt>
                <c:pt idx="3409">
                  <c:v>1060.54</c:v>
                </c:pt>
                <c:pt idx="3410">
                  <c:v>1060.78</c:v>
                </c:pt>
                <c:pt idx="3411">
                  <c:v>1061.02</c:v>
                </c:pt>
                <c:pt idx="3412">
                  <c:v>1061.26</c:v>
                </c:pt>
                <c:pt idx="3413">
                  <c:v>1061.5</c:v>
                </c:pt>
                <c:pt idx="3414">
                  <c:v>1061.74</c:v>
                </c:pt>
                <c:pt idx="3415">
                  <c:v>1061.98</c:v>
                </c:pt>
                <c:pt idx="3416">
                  <c:v>1062.22</c:v>
                </c:pt>
                <c:pt idx="3417">
                  <c:v>1062.46</c:v>
                </c:pt>
                <c:pt idx="3418">
                  <c:v>1062.7</c:v>
                </c:pt>
                <c:pt idx="3419">
                  <c:v>1062.94</c:v>
                </c:pt>
                <c:pt idx="3420">
                  <c:v>1063.18</c:v>
                </c:pt>
                <c:pt idx="3421">
                  <c:v>1063.42</c:v>
                </c:pt>
                <c:pt idx="3422">
                  <c:v>1063.6600000000001</c:v>
                </c:pt>
                <c:pt idx="3423">
                  <c:v>1063.9000000000001</c:v>
                </c:pt>
                <c:pt idx="3424">
                  <c:v>1064.1400000000001</c:v>
                </c:pt>
                <c:pt idx="3425">
                  <c:v>1064.3800000000001</c:v>
                </c:pt>
                <c:pt idx="3426">
                  <c:v>1064.6199999999999</c:v>
                </c:pt>
                <c:pt idx="3427">
                  <c:v>1064.8599999999999</c:v>
                </c:pt>
                <c:pt idx="3428">
                  <c:v>1065.0999999999999</c:v>
                </c:pt>
                <c:pt idx="3429">
                  <c:v>1065.3399999999999</c:v>
                </c:pt>
                <c:pt idx="3430">
                  <c:v>1065.58</c:v>
                </c:pt>
                <c:pt idx="3431">
                  <c:v>1065.82</c:v>
                </c:pt>
                <c:pt idx="3432">
                  <c:v>1066.06</c:v>
                </c:pt>
                <c:pt idx="3433">
                  <c:v>1066.3</c:v>
                </c:pt>
                <c:pt idx="3434">
                  <c:v>1066.54</c:v>
                </c:pt>
                <c:pt idx="3435">
                  <c:v>1066.78</c:v>
                </c:pt>
                <c:pt idx="3436">
                  <c:v>1067.02</c:v>
                </c:pt>
                <c:pt idx="3437">
                  <c:v>1067.26</c:v>
                </c:pt>
                <c:pt idx="3438">
                  <c:v>1067.5</c:v>
                </c:pt>
                <c:pt idx="3439">
                  <c:v>1067.74</c:v>
                </c:pt>
                <c:pt idx="3440">
                  <c:v>1067.98</c:v>
                </c:pt>
                <c:pt idx="3441">
                  <c:v>1068.22</c:v>
                </c:pt>
                <c:pt idx="3442">
                  <c:v>1068.46</c:v>
                </c:pt>
                <c:pt idx="3443">
                  <c:v>1068.7</c:v>
                </c:pt>
                <c:pt idx="3444">
                  <c:v>1068.94</c:v>
                </c:pt>
                <c:pt idx="3445">
                  <c:v>1069.18</c:v>
                </c:pt>
                <c:pt idx="3446">
                  <c:v>1069.42</c:v>
                </c:pt>
                <c:pt idx="3447">
                  <c:v>1069.6600000000001</c:v>
                </c:pt>
                <c:pt idx="3448">
                  <c:v>1069.9000000000001</c:v>
                </c:pt>
                <c:pt idx="3449">
                  <c:v>1070.1400000000001</c:v>
                </c:pt>
                <c:pt idx="3450">
                  <c:v>1070.3800000000001</c:v>
                </c:pt>
                <c:pt idx="3451">
                  <c:v>1070.6199999999999</c:v>
                </c:pt>
                <c:pt idx="3452">
                  <c:v>1070.8599999999999</c:v>
                </c:pt>
                <c:pt idx="3453">
                  <c:v>1071.0999999999999</c:v>
                </c:pt>
                <c:pt idx="3454">
                  <c:v>1071.33</c:v>
                </c:pt>
                <c:pt idx="3455">
                  <c:v>1071.57</c:v>
                </c:pt>
                <c:pt idx="3456">
                  <c:v>1071.81</c:v>
                </c:pt>
                <c:pt idx="3457">
                  <c:v>1072.05</c:v>
                </c:pt>
                <c:pt idx="3458">
                  <c:v>1072.29</c:v>
                </c:pt>
                <c:pt idx="3459">
                  <c:v>1072.53</c:v>
                </c:pt>
                <c:pt idx="3460">
                  <c:v>1072.77</c:v>
                </c:pt>
                <c:pt idx="3461">
                  <c:v>1073.01</c:v>
                </c:pt>
                <c:pt idx="3462">
                  <c:v>1073.25</c:v>
                </c:pt>
                <c:pt idx="3463">
                  <c:v>1073.48</c:v>
                </c:pt>
                <c:pt idx="3464">
                  <c:v>1073.72</c:v>
                </c:pt>
                <c:pt idx="3465">
                  <c:v>1073.96</c:v>
                </c:pt>
                <c:pt idx="3466">
                  <c:v>1074.2</c:v>
                </c:pt>
                <c:pt idx="3467">
                  <c:v>1074.44</c:v>
                </c:pt>
                <c:pt idx="3468">
                  <c:v>1074.68</c:v>
                </c:pt>
                <c:pt idx="3469">
                  <c:v>1074.92</c:v>
                </c:pt>
                <c:pt idx="3470">
                  <c:v>1075.1500000000001</c:v>
                </c:pt>
                <c:pt idx="3471">
                  <c:v>1075.3900000000001</c:v>
                </c:pt>
                <c:pt idx="3472">
                  <c:v>1075.6300000000001</c:v>
                </c:pt>
                <c:pt idx="3473">
                  <c:v>1075.8699999999999</c:v>
                </c:pt>
                <c:pt idx="3474">
                  <c:v>1076.1099999999999</c:v>
                </c:pt>
                <c:pt idx="3475">
                  <c:v>1076.3499999999999</c:v>
                </c:pt>
                <c:pt idx="3476">
                  <c:v>1076.5899999999999</c:v>
                </c:pt>
                <c:pt idx="3477">
                  <c:v>1076.82</c:v>
                </c:pt>
                <c:pt idx="3478">
                  <c:v>1077.06</c:v>
                </c:pt>
                <c:pt idx="3479">
                  <c:v>1077.3</c:v>
                </c:pt>
                <c:pt idx="3480">
                  <c:v>1077.54</c:v>
                </c:pt>
                <c:pt idx="3481">
                  <c:v>1077.78</c:v>
                </c:pt>
                <c:pt idx="3482">
                  <c:v>1078.01</c:v>
                </c:pt>
              </c:numCache>
            </c:numRef>
          </c:xVal>
          <c:yVal>
            <c:numRef>
              <c:f>'XWS-X + 65'!$P$3:$P$3485</c:f>
              <c:numCache>
                <c:formatCode>0.00</c:formatCode>
                <c:ptCount val="3483"/>
                <c:pt idx="0">
                  <c:v>2.7523741935483871E-3</c:v>
                </c:pt>
                <c:pt idx="1">
                  <c:v>5.7440758064516134E-3</c:v>
                </c:pt>
                <c:pt idx="2">
                  <c:v>3.9101516129032253E-2</c:v>
                </c:pt>
                <c:pt idx="3">
                  <c:v>1.1652648387096776E-2</c:v>
                </c:pt>
                <c:pt idx="4">
                  <c:v>5.326737096774193E-2</c:v>
                </c:pt>
                <c:pt idx="5">
                  <c:v>3.515254838709677E-3</c:v>
                </c:pt>
                <c:pt idx="6">
                  <c:v>6.4022516129032276E-3</c:v>
                </c:pt>
                <c:pt idx="7">
                  <c:v>8.945172580645161E-2</c:v>
                </c:pt>
                <c:pt idx="8">
                  <c:v>6.5667919354838707E-3</c:v>
                </c:pt>
                <c:pt idx="9">
                  <c:v>1.5033338709677418E-2</c:v>
                </c:pt>
                <c:pt idx="10">
                  <c:v>1.7965161290322582E-2</c:v>
                </c:pt>
                <c:pt idx="11">
                  <c:v>1.5362419354838709E-2</c:v>
                </c:pt>
                <c:pt idx="12">
                  <c:v>8.4590274193548393E-2</c:v>
                </c:pt>
                <c:pt idx="13">
                  <c:v>4.3140338709677421E-2</c:v>
                </c:pt>
                <c:pt idx="14">
                  <c:v>0.1013135806451613</c:v>
                </c:pt>
                <c:pt idx="15">
                  <c:v>1.7501516129032257E-3</c:v>
                </c:pt>
                <c:pt idx="16">
                  <c:v>9.584419354838708E-2</c:v>
                </c:pt>
                <c:pt idx="17">
                  <c:v>1.8511403225806454E-3</c:v>
                </c:pt>
                <c:pt idx="18">
                  <c:v>0.15080806451612902</c:v>
                </c:pt>
                <c:pt idx="19">
                  <c:v>5.1503806451612906E-2</c:v>
                </c:pt>
                <c:pt idx="20">
                  <c:v>0.10645562903225807</c:v>
                </c:pt>
                <c:pt idx="21">
                  <c:v>0.16672354838709677</c:v>
                </c:pt>
                <c:pt idx="22">
                  <c:v>6.23983064516129E-2</c:v>
                </c:pt>
                <c:pt idx="23">
                  <c:v>0.11158708064516129</c:v>
                </c:pt>
                <c:pt idx="24">
                  <c:v>0.14971064516129032</c:v>
                </c:pt>
                <c:pt idx="25">
                  <c:v>0.15498870967741935</c:v>
                </c:pt>
                <c:pt idx="26">
                  <c:v>0.1929266129032258</c:v>
                </c:pt>
                <c:pt idx="27">
                  <c:v>0.13829661290322581</c:v>
                </c:pt>
                <c:pt idx="28">
                  <c:v>0.15170951612903227</c:v>
                </c:pt>
                <c:pt idx="29">
                  <c:v>0.11359103225806451</c:v>
                </c:pt>
                <c:pt idx="30">
                  <c:v>0.21900338709677419</c:v>
                </c:pt>
                <c:pt idx="31">
                  <c:v>0.19710725806451612</c:v>
                </c:pt>
                <c:pt idx="32">
                  <c:v>0.19416338709677416</c:v>
                </c:pt>
                <c:pt idx="33">
                  <c:v>0.28280177419354841</c:v>
                </c:pt>
                <c:pt idx="34">
                  <c:v>0.23670725806451612</c:v>
                </c:pt>
                <c:pt idx="35">
                  <c:v>0.15314806451612903</c:v>
                </c:pt>
                <c:pt idx="36">
                  <c:v>0.32992258064516133</c:v>
                </c:pt>
                <c:pt idx="37">
                  <c:v>0.24112596774193548</c:v>
                </c:pt>
                <c:pt idx="38">
                  <c:v>0.22477645161290322</c:v>
                </c:pt>
                <c:pt idx="39">
                  <c:v>0.20579661290322585</c:v>
                </c:pt>
                <c:pt idx="40">
                  <c:v>0.19221532258064519</c:v>
                </c:pt>
                <c:pt idx="41">
                  <c:v>0.2345443548387097</c:v>
                </c:pt>
                <c:pt idx="42">
                  <c:v>0.21299516129032256</c:v>
                </c:pt>
                <c:pt idx="43">
                  <c:v>0.31883225806451615</c:v>
                </c:pt>
                <c:pt idx="44">
                  <c:v>0.31575483870967741</c:v>
                </c:pt>
                <c:pt idx="45">
                  <c:v>0.33648677419354839</c:v>
                </c:pt>
                <c:pt idx="46">
                  <c:v>0.31755338709677422</c:v>
                </c:pt>
                <c:pt idx="47">
                  <c:v>0.30129677419354839</c:v>
                </c:pt>
                <c:pt idx="48">
                  <c:v>0.22981354838709678</c:v>
                </c:pt>
                <c:pt idx="49">
                  <c:v>0.23740838709677417</c:v>
                </c:pt>
                <c:pt idx="50">
                  <c:v>0.44448096774193541</c:v>
                </c:pt>
                <c:pt idx="51">
                  <c:v>0.3023274193548387</c:v>
                </c:pt>
                <c:pt idx="52">
                  <c:v>0.32809354838709681</c:v>
                </c:pt>
                <c:pt idx="53">
                  <c:v>0.35375516129032258</c:v>
                </c:pt>
                <c:pt idx="54">
                  <c:v>0.31904274193548388</c:v>
                </c:pt>
                <c:pt idx="55">
                  <c:v>0.35990854838709674</c:v>
                </c:pt>
                <c:pt idx="56">
                  <c:v>0.34609645161290326</c:v>
                </c:pt>
                <c:pt idx="57">
                  <c:v>0.34788193548387097</c:v>
                </c:pt>
                <c:pt idx="58">
                  <c:v>0.35481629032258061</c:v>
                </c:pt>
                <c:pt idx="59">
                  <c:v>0.4595545161290322</c:v>
                </c:pt>
                <c:pt idx="60">
                  <c:v>0.43535612903225812</c:v>
                </c:pt>
                <c:pt idx="61">
                  <c:v>0.43433999999999995</c:v>
                </c:pt>
                <c:pt idx="62">
                  <c:v>0.44610096774193547</c:v>
                </c:pt>
                <c:pt idx="63">
                  <c:v>0.43741596774193553</c:v>
                </c:pt>
                <c:pt idx="64">
                  <c:v>0.3830022580645161</c:v>
                </c:pt>
                <c:pt idx="65">
                  <c:v>0.4988090322580645</c:v>
                </c:pt>
                <c:pt idx="66">
                  <c:v>0.53560161290322572</c:v>
                </c:pt>
                <c:pt idx="67">
                  <c:v>0.57726290322580642</c:v>
                </c:pt>
                <c:pt idx="68">
                  <c:v>0.58346854838709672</c:v>
                </c:pt>
                <c:pt idx="69">
                  <c:v>0.60722709677419351</c:v>
                </c:pt>
                <c:pt idx="70">
                  <c:v>0.53812596774193544</c:v>
                </c:pt>
                <c:pt idx="71">
                  <c:v>0.63188854838709685</c:v>
                </c:pt>
                <c:pt idx="72">
                  <c:v>0.83243032258064509</c:v>
                </c:pt>
                <c:pt idx="73">
                  <c:v>1.0792596774193548</c:v>
                </c:pt>
                <c:pt idx="74">
                  <c:v>1.478801612903226</c:v>
                </c:pt>
                <c:pt idx="75">
                  <c:v>1.6807935483870968</c:v>
                </c:pt>
                <c:pt idx="76">
                  <c:v>1.1778416129032259</c:v>
                </c:pt>
                <c:pt idx="77">
                  <c:v>0.99763983870967754</c:v>
                </c:pt>
                <c:pt idx="78">
                  <c:v>1.4107354838709676</c:v>
                </c:pt>
                <c:pt idx="79">
                  <c:v>1.880709677419355</c:v>
                </c:pt>
                <c:pt idx="80">
                  <c:v>2.5294645161290323</c:v>
                </c:pt>
                <c:pt idx="81">
                  <c:v>3.0799451612903224</c:v>
                </c:pt>
                <c:pt idx="82">
                  <c:v>3.2478967741935483</c:v>
                </c:pt>
                <c:pt idx="83">
                  <c:v>2.7349838709677421</c:v>
                </c:pt>
                <c:pt idx="84">
                  <c:v>1.8900870967741936</c:v>
                </c:pt>
                <c:pt idx="85">
                  <c:v>2.1273822580645163</c:v>
                </c:pt>
                <c:pt idx="86">
                  <c:v>3.1377048387096775</c:v>
                </c:pt>
                <c:pt idx="87">
                  <c:v>3.9940403225806445</c:v>
                </c:pt>
                <c:pt idx="88">
                  <c:v>4.6398919354838704</c:v>
                </c:pt>
                <c:pt idx="89">
                  <c:v>5.1318290322580644</c:v>
                </c:pt>
                <c:pt idx="90">
                  <c:v>5.1006193548387095</c:v>
                </c:pt>
                <c:pt idx="91">
                  <c:v>4.4427629032258062</c:v>
                </c:pt>
                <c:pt idx="92">
                  <c:v>3.2008500000000004</c:v>
                </c:pt>
                <c:pt idx="93">
                  <c:v>3.3928403225806454</c:v>
                </c:pt>
                <c:pt idx="94">
                  <c:v>4.424124193548387</c:v>
                </c:pt>
                <c:pt idx="95">
                  <c:v>5.3987370967741937</c:v>
                </c:pt>
                <c:pt idx="96">
                  <c:v>6.1073564516129029</c:v>
                </c:pt>
                <c:pt idx="97">
                  <c:v>6.6011516129032257</c:v>
                </c:pt>
                <c:pt idx="98">
                  <c:v>6.8112435483870977</c:v>
                </c:pt>
                <c:pt idx="99">
                  <c:v>7.1187387096774195</c:v>
                </c:pt>
                <c:pt idx="100">
                  <c:v>6.3881564516129039</c:v>
                </c:pt>
                <c:pt idx="101">
                  <c:v>5.7377758064516122</c:v>
                </c:pt>
                <c:pt idx="102">
                  <c:v>6.2011741935483888</c:v>
                </c:pt>
                <c:pt idx="103">
                  <c:v>6.9685112903225805</c:v>
                </c:pt>
                <c:pt idx="104">
                  <c:v>7.4339709677419368</c:v>
                </c:pt>
                <c:pt idx="105">
                  <c:v>7.6826322580645154</c:v>
                </c:pt>
                <c:pt idx="106">
                  <c:v>7.8448790322580644</c:v>
                </c:pt>
                <c:pt idx="107">
                  <c:v>8.1304693548387093</c:v>
                </c:pt>
                <c:pt idx="108">
                  <c:v>8.4698854838709678</c:v>
                </c:pt>
                <c:pt idx="109">
                  <c:v>8.455398387096773</c:v>
                </c:pt>
                <c:pt idx="110">
                  <c:v>8.2126741935483878</c:v>
                </c:pt>
                <c:pt idx="111">
                  <c:v>8.485679032258064</c:v>
                </c:pt>
                <c:pt idx="112">
                  <c:v>8.7688161290322579</c:v>
                </c:pt>
                <c:pt idx="113">
                  <c:v>9.0303096774193552</c:v>
                </c:pt>
                <c:pt idx="114">
                  <c:v>9.0599951612903222</c:v>
                </c:pt>
                <c:pt idx="115">
                  <c:v>9.208901612903226</c:v>
                </c:pt>
                <c:pt idx="116">
                  <c:v>9.2852129032258066</c:v>
                </c:pt>
                <c:pt idx="117">
                  <c:v>9.5295193548387083</c:v>
                </c:pt>
                <c:pt idx="118">
                  <c:v>9.5442677419354833</c:v>
                </c:pt>
                <c:pt idx="119">
                  <c:v>9.4939258064516139</c:v>
                </c:pt>
                <c:pt idx="120">
                  <c:v>9.6067306451612886</c:v>
                </c:pt>
                <c:pt idx="121">
                  <c:v>9.6612241935483869</c:v>
                </c:pt>
                <c:pt idx="122">
                  <c:v>9.9153290322580645</c:v>
                </c:pt>
                <c:pt idx="123">
                  <c:v>10.092846774193548</c:v>
                </c:pt>
                <c:pt idx="124">
                  <c:v>10.258635483870968</c:v>
                </c:pt>
                <c:pt idx="125">
                  <c:v>10.476479032258064</c:v>
                </c:pt>
                <c:pt idx="126">
                  <c:v>10.585466129032259</c:v>
                </c:pt>
                <c:pt idx="127">
                  <c:v>10.909422580645161</c:v>
                </c:pt>
                <c:pt idx="128">
                  <c:v>11.025101612903224</c:v>
                </c:pt>
                <c:pt idx="129">
                  <c:v>11.104809677419356</c:v>
                </c:pt>
                <c:pt idx="130">
                  <c:v>11.11698870967742</c:v>
                </c:pt>
                <c:pt idx="131">
                  <c:v>11.080625806451613</c:v>
                </c:pt>
                <c:pt idx="132">
                  <c:v>11.130009677419356</c:v>
                </c:pt>
                <c:pt idx="133">
                  <c:v>11.151595161290324</c:v>
                </c:pt>
                <c:pt idx="134">
                  <c:v>11.169479032258064</c:v>
                </c:pt>
                <c:pt idx="135">
                  <c:v>11.358740322580644</c:v>
                </c:pt>
                <c:pt idx="136">
                  <c:v>11.231462903225808</c:v>
                </c:pt>
                <c:pt idx="137">
                  <c:v>11.318617741935483</c:v>
                </c:pt>
                <c:pt idx="138">
                  <c:v>11.23983870967742</c:v>
                </c:pt>
                <c:pt idx="139">
                  <c:v>11.258825806451613</c:v>
                </c:pt>
                <c:pt idx="140">
                  <c:v>11.304116129032257</c:v>
                </c:pt>
                <c:pt idx="141">
                  <c:v>11.206291935483872</c:v>
                </c:pt>
                <c:pt idx="142">
                  <c:v>11.241435483870969</c:v>
                </c:pt>
                <c:pt idx="143">
                  <c:v>11.311301612903225</c:v>
                </c:pt>
                <c:pt idx="144">
                  <c:v>11.21437741935484</c:v>
                </c:pt>
                <c:pt idx="145">
                  <c:v>11.223420967741935</c:v>
                </c:pt>
                <c:pt idx="146">
                  <c:v>11.227514516129032</c:v>
                </c:pt>
                <c:pt idx="147">
                  <c:v>11.127033870967741</c:v>
                </c:pt>
                <c:pt idx="148">
                  <c:v>11.024114516129032</c:v>
                </c:pt>
                <c:pt idx="149">
                  <c:v>10.983774193548387</c:v>
                </c:pt>
                <c:pt idx="150">
                  <c:v>10.917537096774193</c:v>
                </c:pt>
                <c:pt idx="151">
                  <c:v>10.790187096774192</c:v>
                </c:pt>
                <c:pt idx="152">
                  <c:v>10.69117258064516</c:v>
                </c:pt>
                <c:pt idx="153">
                  <c:v>10.650832258064517</c:v>
                </c:pt>
                <c:pt idx="154">
                  <c:v>10.611696774193549</c:v>
                </c:pt>
                <c:pt idx="155">
                  <c:v>10.505148387096774</c:v>
                </c:pt>
                <c:pt idx="156">
                  <c:v>10.496075806451612</c:v>
                </c:pt>
                <c:pt idx="157">
                  <c:v>10.492809677419356</c:v>
                </c:pt>
                <c:pt idx="158">
                  <c:v>10.443716129032259</c:v>
                </c:pt>
                <c:pt idx="159">
                  <c:v>10.36998870967742</c:v>
                </c:pt>
                <c:pt idx="160">
                  <c:v>10.356140322580647</c:v>
                </c:pt>
                <c:pt idx="161">
                  <c:v>10.257604838709678</c:v>
                </c:pt>
                <c:pt idx="162">
                  <c:v>10.263120967741935</c:v>
                </c:pt>
                <c:pt idx="163">
                  <c:v>10.149633870967742</c:v>
                </c:pt>
                <c:pt idx="164">
                  <c:v>10.122198387096773</c:v>
                </c:pt>
                <c:pt idx="165">
                  <c:v>10.047788709677418</c:v>
                </c:pt>
                <c:pt idx="166">
                  <c:v>9.9794903225806451</c:v>
                </c:pt>
                <c:pt idx="167">
                  <c:v>9.9212370967741936</c:v>
                </c:pt>
                <c:pt idx="168">
                  <c:v>9.9474096774193548</c:v>
                </c:pt>
                <c:pt idx="169">
                  <c:v>9.9454209677419367</c:v>
                </c:pt>
                <c:pt idx="170">
                  <c:v>9.9368999999999996</c:v>
                </c:pt>
                <c:pt idx="171">
                  <c:v>9.8529532258064503</c:v>
                </c:pt>
                <c:pt idx="172">
                  <c:v>9.7966887096774204</c:v>
                </c:pt>
                <c:pt idx="173">
                  <c:v>9.7952370967741924</c:v>
                </c:pt>
                <c:pt idx="174">
                  <c:v>9.8282322580645154</c:v>
                </c:pt>
                <c:pt idx="175">
                  <c:v>9.7394080645161285</c:v>
                </c:pt>
                <c:pt idx="176">
                  <c:v>9.7965725806451616</c:v>
                </c:pt>
                <c:pt idx="177">
                  <c:v>9.7092145161290322</c:v>
                </c:pt>
                <c:pt idx="178">
                  <c:v>9.8523725806451612</c:v>
                </c:pt>
                <c:pt idx="179">
                  <c:v>9.7481322580645156</c:v>
                </c:pt>
                <c:pt idx="180">
                  <c:v>9.7788193548387117</c:v>
                </c:pt>
                <c:pt idx="181">
                  <c:v>9.9154596774193529</c:v>
                </c:pt>
                <c:pt idx="182">
                  <c:v>9.8661919354838705</c:v>
                </c:pt>
                <c:pt idx="183">
                  <c:v>9.8766725806451614</c:v>
                </c:pt>
                <c:pt idx="184">
                  <c:v>9.8368258064516123</c:v>
                </c:pt>
                <c:pt idx="185">
                  <c:v>9.883698387096775</c:v>
                </c:pt>
                <c:pt idx="186">
                  <c:v>9.9650758064516118</c:v>
                </c:pt>
                <c:pt idx="187">
                  <c:v>9.9549870967741949</c:v>
                </c:pt>
                <c:pt idx="188">
                  <c:v>9.8925241935483861</c:v>
                </c:pt>
                <c:pt idx="189">
                  <c:v>9.9252145161290315</c:v>
                </c:pt>
                <c:pt idx="190">
                  <c:v>9.9517064516129032</c:v>
                </c:pt>
                <c:pt idx="191">
                  <c:v>9.9597483870967753</c:v>
                </c:pt>
                <c:pt idx="192">
                  <c:v>9.9647129032258075</c:v>
                </c:pt>
                <c:pt idx="193">
                  <c:v>10.009814516129033</c:v>
                </c:pt>
                <c:pt idx="194">
                  <c:v>10.038861290322581</c:v>
                </c:pt>
                <c:pt idx="195">
                  <c:v>10.102775806451612</c:v>
                </c:pt>
                <c:pt idx="196">
                  <c:v>10.14369677419355</c:v>
                </c:pt>
                <c:pt idx="197">
                  <c:v>10.184850000000001</c:v>
                </c:pt>
                <c:pt idx="198">
                  <c:v>10.275445161290323</c:v>
                </c:pt>
                <c:pt idx="199">
                  <c:v>10.334119354838711</c:v>
                </c:pt>
                <c:pt idx="200">
                  <c:v>10.340520967741936</c:v>
                </c:pt>
                <c:pt idx="201">
                  <c:v>10.447504838709678</c:v>
                </c:pt>
                <c:pt idx="202">
                  <c:v>10.509779032258065</c:v>
                </c:pt>
                <c:pt idx="203">
                  <c:v>10.575275806451613</c:v>
                </c:pt>
                <c:pt idx="204">
                  <c:v>10.710870967741934</c:v>
                </c:pt>
                <c:pt idx="205">
                  <c:v>10.861316129032257</c:v>
                </c:pt>
                <c:pt idx="206">
                  <c:v>10.935638709677418</c:v>
                </c:pt>
                <c:pt idx="207">
                  <c:v>11.06364193548387</c:v>
                </c:pt>
                <c:pt idx="208">
                  <c:v>11.154643548387098</c:v>
                </c:pt>
                <c:pt idx="209">
                  <c:v>11.181048387096775</c:v>
                </c:pt>
                <c:pt idx="210">
                  <c:v>11.295972580645163</c:v>
                </c:pt>
                <c:pt idx="211">
                  <c:v>11.340377419354837</c:v>
                </c:pt>
                <c:pt idx="212">
                  <c:v>11.464214516129033</c:v>
                </c:pt>
                <c:pt idx="213">
                  <c:v>11.588240322580644</c:v>
                </c:pt>
                <c:pt idx="214">
                  <c:v>11.782059677419356</c:v>
                </c:pt>
                <c:pt idx="215">
                  <c:v>11.897564516129032</c:v>
                </c:pt>
                <c:pt idx="216">
                  <c:v>12.064572580645162</c:v>
                </c:pt>
                <c:pt idx="217">
                  <c:v>12.252774193548387</c:v>
                </c:pt>
                <c:pt idx="218">
                  <c:v>12.499403225806454</c:v>
                </c:pt>
                <c:pt idx="219">
                  <c:v>12.837309677419357</c:v>
                </c:pt>
                <c:pt idx="220">
                  <c:v>13.077958064516126</c:v>
                </c:pt>
                <c:pt idx="221">
                  <c:v>13.322351612903226</c:v>
                </c:pt>
                <c:pt idx="222">
                  <c:v>13.426940322580645</c:v>
                </c:pt>
                <c:pt idx="223">
                  <c:v>13.562099999999999</c:v>
                </c:pt>
                <c:pt idx="224">
                  <c:v>13.956779032258064</c:v>
                </c:pt>
                <c:pt idx="225">
                  <c:v>14.508696774193549</c:v>
                </c:pt>
                <c:pt idx="226">
                  <c:v>15.418741935483872</c:v>
                </c:pt>
                <c:pt idx="227">
                  <c:v>16.588596774193551</c:v>
                </c:pt>
                <c:pt idx="228">
                  <c:v>17.861951612903226</c:v>
                </c:pt>
                <c:pt idx="229">
                  <c:v>19.611725806451613</c:v>
                </c:pt>
                <c:pt idx="230">
                  <c:v>21.858967741935484</c:v>
                </c:pt>
                <c:pt idx="231">
                  <c:v>23.489419354838709</c:v>
                </c:pt>
                <c:pt idx="232">
                  <c:v>23.072951612903228</c:v>
                </c:pt>
                <c:pt idx="233">
                  <c:v>20.810467741935483</c:v>
                </c:pt>
                <c:pt idx="234">
                  <c:v>18.446370967741935</c:v>
                </c:pt>
                <c:pt idx="235">
                  <c:v>16.834064516129033</c:v>
                </c:pt>
                <c:pt idx="236">
                  <c:v>15.984870967741937</c:v>
                </c:pt>
                <c:pt idx="237">
                  <c:v>15.585677419354838</c:v>
                </c:pt>
                <c:pt idx="238">
                  <c:v>15.562887096774197</c:v>
                </c:pt>
                <c:pt idx="239">
                  <c:v>15.663338709677417</c:v>
                </c:pt>
                <c:pt idx="240">
                  <c:v>15.765967741935484</c:v>
                </c:pt>
                <c:pt idx="241">
                  <c:v>15.38491935483871</c:v>
                </c:pt>
                <c:pt idx="242">
                  <c:v>14.954806451612901</c:v>
                </c:pt>
                <c:pt idx="243">
                  <c:v>14.642709677419354</c:v>
                </c:pt>
                <c:pt idx="244">
                  <c:v>14.471375806451613</c:v>
                </c:pt>
                <c:pt idx="245">
                  <c:v>14.500364516129034</c:v>
                </c:pt>
                <c:pt idx="246">
                  <c:v>14.566935483870969</c:v>
                </c:pt>
                <c:pt idx="247">
                  <c:v>14.741129032258067</c:v>
                </c:pt>
                <c:pt idx="248">
                  <c:v>15.017225806451613</c:v>
                </c:pt>
                <c:pt idx="249">
                  <c:v>15.382596774193548</c:v>
                </c:pt>
                <c:pt idx="250">
                  <c:v>15.575806451612904</c:v>
                </c:pt>
                <c:pt idx="251">
                  <c:v>15.470709677419356</c:v>
                </c:pt>
                <c:pt idx="252">
                  <c:v>15.270241935483869</c:v>
                </c:pt>
                <c:pt idx="253">
                  <c:v>15.177774193548387</c:v>
                </c:pt>
                <c:pt idx="254">
                  <c:v>15.068032258064514</c:v>
                </c:pt>
                <c:pt idx="255">
                  <c:v>15.032903225806452</c:v>
                </c:pt>
                <c:pt idx="256">
                  <c:v>15.035225806451614</c:v>
                </c:pt>
                <c:pt idx="257">
                  <c:v>15.008370967741937</c:v>
                </c:pt>
                <c:pt idx="258">
                  <c:v>15.030145161290321</c:v>
                </c:pt>
                <c:pt idx="259">
                  <c:v>15.074709677419355</c:v>
                </c:pt>
                <c:pt idx="260">
                  <c:v>14.99806451612903</c:v>
                </c:pt>
                <c:pt idx="261">
                  <c:v>14.920983870967742</c:v>
                </c:pt>
                <c:pt idx="262">
                  <c:v>14.862629032258063</c:v>
                </c:pt>
                <c:pt idx="263">
                  <c:v>14.791209677419356</c:v>
                </c:pt>
                <c:pt idx="264">
                  <c:v>14.773209677419352</c:v>
                </c:pt>
                <c:pt idx="265">
                  <c:v>14.807903225806452</c:v>
                </c:pt>
                <c:pt idx="266">
                  <c:v>14.816758064516129</c:v>
                </c:pt>
                <c:pt idx="267">
                  <c:v>14.820387096774194</c:v>
                </c:pt>
                <c:pt idx="268">
                  <c:v>14.777129032258063</c:v>
                </c:pt>
                <c:pt idx="269">
                  <c:v>14.746354838709676</c:v>
                </c:pt>
                <c:pt idx="270">
                  <c:v>14.732419354838711</c:v>
                </c:pt>
                <c:pt idx="271">
                  <c:v>14.712967741935483</c:v>
                </c:pt>
                <c:pt idx="272">
                  <c:v>14.718774193548388</c:v>
                </c:pt>
                <c:pt idx="273">
                  <c:v>14.71732258064516</c:v>
                </c:pt>
                <c:pt idx="274">
                  <c:v>14.730677419354841</c:v>
                </c:pt>
                <c:pt idx="275">
                  <c:v>14.688435483870965</c:v>
                </c:pt>
                <c:pt idx="276">
                  <c:v>14.669709677419354</c:v>
                </c:pt>
                <c:pt idx="277">
                  <c:v>14.892096774193551</c:v>
                </c:pt>
                <c:pt idx="278">
                  <c:v>15.226258064516131</c:v>
                </c:pt>
                <c:pt idx="279">
                  <c:v>15.659274193548386</c:v>
                </c:pt>
                <c:pt idx="280">
                  <c:v>16.1581935483871</c:v>
                </c:pt>
                <c:pt idx="281">
                  <c:v>16.651306451612903</c:v>
                </c:pt>
                <c:pt idx="282">
                  <c:v>16.998096774193549</c:v>
                </c:pt>
                <c:pt idx="283">
                  <c:v>16.99040322580645</c:v>
                </c:pt>
                <c:pt idx="284">
                  <c:v>16.786887096774191</c:v>
                </c:pt>
                <c:pt idx="285">
                  <c:v>16.476387096774193</c:v>
                </c:pt>
                <c:pt idx="286">
                  <c:v>16.295080645161292</c:v>
                </c:pt>
                <c:pt idx="287">
                  <c:v>16.303354838709676</c:v>
                </c:pt>
                <c:pt idx="288">
                  <c:v>16.321209677419354</c:v>
                </c:pt>
                <c:pt idx="289">
                  <c:v>16.406274193548388</c:v>
                </c:pt>
                <c:pt idx="290">
                  <c:v>16.524870967741933</c:v>
                </c:pt>
                <c:pt idx="291">
                  <c:v>16.758290322580645</c:v>
                </c:pt>
                <c:pt idx="292">
                  <c:v>17.018129032258067</c:v>
                </c:pt>
                <c:pt idx="293">
                  <c:v>17.356209677419354</c:v>
                </c:pt>
                <c:pt idx="294">
                  <c:v>17.790967741935482</c:v>
                </c:pt>
                <c:pt idx="295">
                  <c:v>18.445645161290319</c:v>
                </c:pt>
                <c:pt idx="296">
                  <c:v>19.399790322580646</c:v>
                </c:pt>
                <c:pt idx="297">
                  <c:v>20.757193548387097</c:v>
                </c:pt>
                <c:pt idx="298">
                  <c:v>22.46109677419355</c:v>
                </c:pt>
                <c:pt idx="299">
                  <c:v>23.710064516129034</c:v>
                </c:pt>
                <c:pt idx="300">
                  <c:v>23.451532258064518</c:v>
                </c:pt>
                <c:pt idx="301">
                  <c:v>22.180500000000002</c:v>
                </c:pt>
                <c:pt idx="302">
                  <c:v>21.051870967741934</c:v>
                </c:pt>
                <c:pt idx="303">
                  <c:v>20.426225806451612</c:v>
                </c:pt>
                <c:pt idx="304">
                  <c:v>20.14185483870968</c:v>
                </c:pt>
                <c:pt idx="305">
                  <c:v>19.912500000000001</c:v>
                </c:pt>
                <c:pt idx="306">
                  <c:v>19.643951612903223</c:v>
                </c:pt>
                <c:pt idx="307">
                  <c:v>19.342306451612902</c:v>
                </c:pt>
                <c:pt idx="308">
                  <c:v>19.018887096774193</c:v>
                </c:pt>
                <c:pt idx="309">
                  <c:v>18.976064516129032</c:v>
                </c:pt>
                <c:pt idx="310">
                  <c:v>18.988403225806451</c:v>
                </c:pt>
                <c:pt idx="311">
                  <c:v>19.025274193548384</c:v>
                </c:pt>
                <c:pt idx="312">
                  <c:v>19.072306451612903</c:v>
                </c:pt>
                <c:pt idx="313">
                  <c:v>19.192064516129037</c:v>
                </c:pt>
                <c:pt idx="314">
                  <c:v>19.37366129032258</c:v>
                </c:pt>
                <c:pt idx="315">
                  <c:v>19.603741935483875</c:v>
                </c:pt>
                <c:pt idx="316">
                  <c:v>19.984354838709677</c:v>
                </c:pt>
                <c:pt idx="317">
                  <c:v>20.484145161290321</c:v>
                </c:pt>
                <c:pt idx="318">
                  <c:v>20.897564516129034</c:v>
                </c:pt>
                <c:pt idx="319">
                  <c:v>20.916</c:v>
                </c:pt>
                <c:pt idx="320">
                  <c:v>20.656887096774192</c:v>
                </c:pt>
                <c:pt idx="321">
                  <c:v>20.399370967741934</c:v>
                </c:pt>
                <c:pt idx="322">
                  <c:v>20.220967741935482</c:v>
                </c:pt>
                <c:pt idx="323">
                  <c:v>20.165225806451613</c:v>
                </c:pt>
                <c:pt idx="324">
                  <c:v>20.171032258064518</c:v>
                </c:pt>
                <c:pt idx="325">
                  <c:v>20.172629032258062</c:v>
                </c:pt>
                <c:pt idx="326">
                  <c:v>20.265822580645164</c:v>
                </c:pt>
                <c:pt idx="327">
                  <c:v>20.356403225806453</c:v>
                </c:pt>
                <c:pt idx="328">
                  <c:v>20.431016129032258</c:v>
                </c:pt>
                <c:pt idx="329">
                  <c:v>20.49924193548387</c:v>
                </c:pt>
                <c:pt idx="330">
                  <c:v>20.586193548387097</c:v>
                </c:pt>
                <c:pt idx="331">
                  <c:v>20.674741935483869</c:v>
                </c:pt>
                <c:pt idx="332">
                  <c:v>20.823967741935483</c:v>
                </c:pt>
                <c:pt idx="333">
                  <c:v>20.949241935483872</c:v>
                </c:pt>
                <c:pt idx="334">
                  <c:v>21.098903225806453</c:v>
                </c:pt>
                <c:pt idx="335">
                  <c:v>21.286596774193548</c:v>
                </c:pt>
                <c:pt idx="336">
                  <c:v>21.494612903225807</c:v>
                </c:pt>
                <c:pt idx="337">
                  <c:v>21.816725806451615</c:v>
                </c:pt>
                <c:pt idx="338">
                  <c:v>21.957967741935484</c:v>
                </c:pt>
                <c:pt idx="339">
                  <c:v>21.994548387096774</c:v>
                </c:pt>
                <c:pt idx="340">
                  <c:v>22.086725806451611</c:v>
                </c:pt>
                <c:pt idx="341">
                  <c:v>22.26483870967742</c:v>
                </c:pt>
                <c:pt idx="342">
                  <c:v>22.565177419354839</c:v>
                </c:pt>
                <c:pt idx="343">
                  <c:v>22.963500000000003</c:v>
                </c:pt>
                <c:pt idx="344">
                  <c:v>23.523967741935479</c:v>
                </c:pt>
                <c:pt idx="345">
                  <c:v>24.264580645161292</c:v>
                </c:pt>
                <c:pt idx="346">
                  <c:v>25.241080645161286</c:v>
                </c:pt>
                <c:pt idx="347">
                  <c:v>26.20001612903226</c:v>
                </c:pt>
                <c:pt idx="348">
                  <c:v>26.626354838709677</c:v>
                </c:pt>
                <c:pt idx="349">
                  <c:v>26.20422580645161</c:v>
                </c:pt>
                <c:pt idx="350">
                  <c:v>25.272290322580645</c:v>
                </c:pt>
                <c:pt idx="351">
                  <c:v>24.54517741935484</c:v>
                </c:pt>
                <c:pt idx="352">
                  <c:v>24.050032258064515</c:v>
                </c:pt>
                <c:pt idx="353">
                  <c:v>23.807758064516129</c:v>
                </c:pt>
                <c:pt idx="354">
                  <c:v>23.702806451612901</c:v>
                </c:pt>
                <c:pt idx="355">
                  <c:v>23.635161290322579</c:v>
                </c:pt>
                <c:pt idx="356">
                  <c:v>23.704693548387098</c:v>
                </c:pt>
                <c:pt idx="357">
                  <c:v>23.762322580645165</c:v>
                </c:pt>
                <c:pt idx="358">
                  <c:v>23.812838709677415</c:v>
                </c:pt>
                <c:pt idx="359">
                  <c:v>23.823725806451609</c:v>
                </c:pt>
                <c:pt idx="360">
                  <c:v>23.783516129032261</c:v>
                </c:pt>
                <c:pt idx="361">
                  <c:v>23.764064516129036</c:v>
                </c:pt>
                <c:pt idx="362">
                  <c:v>23.775532258064512</c:v>
                </c:pt>
                <c:pt idx="363">
                  <c:v>23.833451612903225</c:v>
                </c:pt>
                <c:pt idx="364">
                  <c:v>23.853774193548386</c:v>
                </c:pt>
                <c:pt idx="365">
                  <c:v>23.954516129032257</c:v>
                </c:pt>
                <c:pt idx="366">
                  <c:v>24.010983870967742</c:v>
                </c:pt>
                <c:pt idx="367">
                  <c:v>24.087048387096775</c:v>
                </c:pt>
                <c:pt idx="368">
                  <c:v>24.229016129032257</c:v>
                </c:pt>
                <c:pt idx="369">
                  <c:v>24.355306451612908</c:v>
                </c:pt>
                <c:pt idx="370">
                  <c:v>24.509322580645161</c:v>
                </c:pt>
                <c:pt idx="371">
                  <c:v>24.634451612903231</c:v>
                </c:pt>
                <c:pt idx="372">
                  <c:v>24.743612903225809</c:v>
                </c:pt>
                <c:pt idx="373">
                  <c:v>24.768725806451609</c:v>
                </c:pt>
                <c:pt idx="374">
                  <c:v>24.854080645161293</c:v>
                </c:pt>
                <c:pt idx="375">
                  <c:v>24.993435483870968</c:v>
                </c:pt>
                <c:pt idx="376">
                  <c:v>25.084306451612896</c:v>
                </c:pt>
                <c:pt idx="377">
                  <c:v>25.131483870967738</c:v>
                </c:pt>
                <c:pt idx="378">
                  <c:v>25.134967741935487</c:v>
                </c:pt>
                <c:pt idx="379">
                  <c:v>25.311193548387092</c:v>
                </c:pt>
                <c:pt idx="380">
                  <c:v>25.412516129032255</c:v>
                </c:pt>
                <c:pt idx="381">
                  <c:v>25.506725806451612</c:v>
                </c:pt>
                <c:pt idx="382">
                  <c:v>25.559564516129033</c:v>
                </c:pt>
                <c:pt idx="383">
                  <c:v>25.637370967741937</c:v>
                </c:pt>
                <c:pt idx="384">
                  <c:v>25.752048387096774</c:v>
                </c:pt>
                <c:pt idx="385">
                  <c:v>25.834064516129033</c:v>
                </c:pt>
                <c:pt idx="386">
                  <c:v>25.876451612903228</c:v>
                </c:pt>
                <c:pt idx="387">
                  <c:v>25.952951612903231</c:v>
                </c:pt>
                <c:pt idx="388">
                  <c:v>26.070967741935483</c:v>
                </c:pt>
                <c:pt idx="389">
                  <c:v>26.211774193548386</c:v>
                </c:pt>
                <c:pt idx="390">
                  <c:v>26.351129032258061</c:v>
                </c:pt>
                <c:pt idx="391">
                  <c:v>26.473064516129028</c:v>
                </c:pt>
                <c:pt idx="392">
                  <c:v>26.614741935483867</c:v>
                </c:pt>
                <c:pt idx="393">
                  <c:v>26.749596774193545</c:v>
                </c:pt>
                <c:pt idx="394">
                  <c:v>26.860209677419359</c:v>
                </c:pt>
                <c:pt idx="395">
                  <c:v>26.99767741935484</c:v>
                </c:pt>
                <c:pt idx="396">
                  <c:v>27.076645161290323</c:v>
                </c:pt>
                <c:pt idx="397">
                  <c:v>27.148935483870968</c:v>
                </c:pt>
                <c:pt idx="398">
                  <c:v>27.149951612903223</c:v>
                </c:pt>
                <c:pt idx="399">
                  <c:v>27.180145161290323</c:v>
                </c:pt>
                <c:pt idx="400">
                  <c:v>27.178548387096775</c:v>
                </c:pt>
                <c:pt idx="401">
                  <c:v>27.23951612903226</c:v>
                </c:pt>
                <c:pt idx="402">
                  <c:v>27.270725806451615</c:v>
                </c:pt>
                <c:pt idx="403">
                  <c:v>27.340258064516135</c:v>
                </c:pt>
                <c:pt idx="404">
                  <c:v>27.432145161290325</c:v>
                </c:pt>
                <c:pt idx="405">
                  <c:v>27.521854838709679</c:v>
                </c:pt>
                <c:pt idx="406">
                  <c:v>27.628112903225805</c:v>
                </c:pt>
                <c:pt idx="407">
                  <c:v>27.775016129032259</c:v>
                </c:pt>
                <c:pt idx="408">
                  <c:v>27.905370967741938</c:v>
                </c:pt>
                <c:pt idx="409">
                  <c:v>27.944274193548384</c:v>
                </c:pt>
                <c:pt idx="410">
                  <c:v>28.044435483870966</c:v>
                </c:pt>
                <c:pt idx="411">
                  <c:v>28.231983870967742</c:v>
                </c:pt>
                <c:pt idx="412">
                  <c:v>28.354354838709671</c:v>
                </c:pt>
                <c:pt idx="413">
                  <c:v>28.500822580645163</c:v>
                </c:pt>
                <c:pt idx="414">
                  <c:v>28.588209677419353</c:v>
                </c:pt>
                <c:pt idx="415">
                  <c:v>28.741354838709679</c:v>
                </c:pt>
                <c:pt idx="416">
                  <c:v>28.866193548387095</c:v>
                </c:pt>
                <c:pt idx="417">
                  <c:v>29.044451612903224</c:v>
                </c:pt>
                <c:pt idx="418">
                  <c:v>29.204129032258066</c:v>
                </c:pt>
                <c:pt idx="419">
                  <c:v>29.273516129032259</c:v>
                </c:pt>
                <c:pt idx="420">
                  <c:v>29.455838709677419</c:v>
                </c:pt>
                <c:pt idx="421">
                  <c:v>29.628870967741932</c:v>
                </c:pt>
                <c:pt idx="422">
                  <c:v>29.788548387096775</c:v>
                </c:pt>
                <c:pt idx="423">
                  <c:v>29.910048387096779</c:v>
                </c:pt>
                <c:pt idx="424">
                  <c:v>30.105435483870966</c:v>
                </c:pt>
                <c:pt idx="425">
                  <c:v>30.229548387096774</c:v>
                </c:pt>
                <c:pt idx="426">
                  <c:v>30.261338709677414</c:v>
                </c:pt>
                <c:pt idx="427">
                  <c:v>30.266854838709676</c:v>
                </c:pt>
                <c:pt idx="428">
                  <c:v>30.318241935483869</c:v>
                </c:pt>
                <c:pt idx="429">
                  <c:v>30.343064516129036</c:v>
                </c:pt>
                <c:pt idx="430">
                  <c:v>30.448161290322584</c:v>
                </c:pt>
                <c:pt idx="431">
                  <c:v>30.517693548387097</c:v>
                </c:pt>
                <c:pt idx="432">
                  <c:v>30.513193548387093</c:v>
                </c:pt>
                <c:pt idx="433">
                  <c:v>30.560225806451616</c:v>
                </c:pt>
                <c:pt idx="434">
                  <c:v>30.657629032258068</c:v>
                </c:pt>
                <c:pt idx="435">
                  <c:v>30.661548387096776</c:v>
                </c:pt>
                <c:pt idx="436">
                  <c:v>30.73267741935484</c:v>
                </c:pt>
                <c:pt idx="437">
                  <c:v>30.829645161290319</c:v>
                </c:pt>
                <c:pt idx="438">
                  <c:v>30.925016129032262</c:v>
                </c:pt>
                <c:pt idx="439">
                  <c:v>31.075112903225804</c:v>
                </c:pt>
                <c:pt idx="440">
                  <c:v>31.204596774193551</c:v>
                </c:pt>
                <c:pt idx="441">
                  <c:v>31.30170967741936</c:v>
                </c:pt>
                <c:pt idx="442">
                  <c:v>31.370951612903227</c:v>
                </c:pt>
                <c:pt idx="443">
                  <c:v>31.483306451612897</c:v>
                </c:pt>
                <c:pt idx="444">
                  <c:v>31.564741935483866</c:v>
                </c:pt>
                <c:pt idx="445">
                  <c:v>31.707000000000001</c:v>
                </c:pt>
                <c:pt idx="446">
                  <c:v>31.767967741935479</c:v>
                </c:pt>
                <c:pt idx="447">
                  <c:v>31.724129032258059</c:v>
                </c:pt>
                <c:pt idx="448">
                  <c:v>31.653435483870972</c:v>
                </c:pt>
                <c:pt idx="449">
                  <c:v>31.621354838709678</c:v>
                </c:pt>
                <c:pt idx="450">
                  <c:v>31.601177419354837</c:v>
                </c:pt>
                <c:pt idx="451">
                  <c:v>31.657354838709679</c:v>
                </c:pt>
                <c:pt idx="452">
                  <c:v>31.720790322580644</c:v>
                </c:pt>
                <c:pt idx="453">
                  <c:v>31.836483870967744</c:v>
                </c:pt>
                <c:pt idx="454">
                  <c:v>31.93809677419355</c:v>
                </c:pt>
                <c:pt idx="455">
                  <c:v>31.914870967741937</c:v>
                </c:pt>
                <c:pt idx="456">
                  <c:v>31.868129032258068</c:v>
                </c:pt>
                <c:pt idx="457">
                  <c:v>31.896580645161286</c:v>
                </c:pt>
                <c:pt idx="458">
                  <c:v>31.957112903225809</c:v>
                </c:pt>
                <c:pt idx="459">
                  <c:v>32.033177419354843</c:v>
                </c:pt>
                <c:pt idx="460">
                  <c:v>32.07875806451613</c:v>
                </c:pt>
                <c:pt idx="461">
                  <c:v>32.125354838709676</c:v>
                </c:pt>
                <c:pt idx="462">
                  <c:v>32.139580645161288</c:v>
                </c:pt>
                <c:pt idx="463">
                  <c:v>32.131741935483873</c:v>
                </c:pt>
                <c:pt idx="464">
                  <c:v>32.155548387096772</c:v>
                </c:pt>
                <c:pt idx="465">
                  <c:v>32.133629032258064</c:v>
                </c:pt>
                <c:pt idx="466">
                  <c:v>32.133338709677425</c:v>
                </c:pt>
                <c:pt idx="467">
                  <c:v>32.164693548387099</c:v>
                </c:pt>
                <c:pt idx="468">
                  <c:v>32.150467741935486</c:v>
                </c:pt>
                <c:pt idx="469">
                  <c:v>32.117516129032254</c:v>
                </c:pt>
                <c:pt idx="470">
                  <c:v>32.15017741935484</c:v>
                </c:pt>
                <c:pt idx="471">
                  <c:v>32.218838709677428</c:v>
                </c:pt>
                <c:pt idx="472">
                  <c:v>32.283435483870974</c:v>
                </c:pt>
                <c:pt idx="473">
                  <c:v>32.333806451612901</c:v>
                </c:pt>
                <c:pt idx="474">
                  <c:v>32.409725806451618</c:v>
                </c:pt>
                <c:pt idx="475">
                  <c:v>32.427435483870966</c:v>
                </c:pt>
                <c:pt idx="476">
                  <c:v>32.413645161290319</c:v>
                </c:pt>
                <c:pt idx="477">
                  <c:v>32.50553225806452</c:v>
                </c:pt>
                <c:pt idx="478">
                  <c:v>32.57883870967742</c:v>
                </c:pt>
                <c:pt idx="479">
                  <c:v>32.664774193548382</c:v>
                </c:pt>
                <c:pt idx="480">
                  <c:v>32.769145161290318</c:v>
                </c:pt>
                <c:pt idx="481">
                  <c:v>32.850725806451614</c:v>
                </c:pt>
                <c:pt idx="482">
                  <c:v>32.943483870967739</c:v>
                </c:pt>
                <c:pt idx="483">
                  <c:v>33.001258064516129</c:v>
                </c:pt>
                <c:pt idx="484">
                  <c:v>33.091112903225806</c:v>
                </c:pt>
                <c:pt idx="485">
                  <c:v>33.235258064516124</c:v>
                </c:pt>
                <c:pt idx="486">
                  <c:v>33.39740322580645</c:v>
                </c:pt>
                <c:pt idx="487">
                  <c:v>33.496258064516127</c:v>
                </c:pt>
                <c:pt idx="488">
                  <c:v>33.611661290322587</c:v>
                </c:pt>
                <c:pt idx="489">
                  <c:v>33.54488709677419</c:v>
                </c:pt>
                <c:pt idx="490">
                  <c:v>33.578564516129035</c:v>
                </c:pt>
                <c:pt idx="491">
                  <c:v>33.622548387096778</c:v>
                </c:pt>
                <c:pt idx="492">
                  <c:v>33.604112903225804</c:v>
                </c:pt>
                <c:pt idx="493">
                  <c:v>33.58364516129032</c:v>
                </c:pt>
                <c:pt idx="494">
                  <c:v>33.594822580645165</c:v>
                </c:pt>
                <c:pt idx="495">
                  <c:v>33.576677419354837</c:v>
                </c:pt>
                <c:pt idx="496">
                  <c:v>33.589596774193552</c:v>
                </c:pt>
                <c:pt idx="497">
                  <c:v>33.671177419354834</c:v>
                </c:pt>
                <c:pt idx="498">
                  <c:v>33.78004838709677</c:v>
                </c:pt>
                <c:pt idx="499">
                  <c:v>33.79166129032258</c:v>
                </c:pt>
                <c:pt idx="500">
                  <c:v>33.898499999999999</c:v>
                </c:pt>
                <c:pt idx="501">
                  <c:v>33.966145161290328</c:v>
                </c:pt>
                <c:pt idx="502">
                  <c:v>34.008677419354839</c:v>
                </c:pt>
                <c:pt idx="503">
                  <c:v>34.086774193548386</c:v>
                </c:pt>
                <c:pt idx="504">
                  <c:v>34.12161290322581</c:v>
                </c:pt>
                <c:pt idx="505">
                  <c:v>34.177499999999995</c:v>
                </c:pt>
                <c:pt idx="506">
                  <c:v>34.242241935483875</c:v>
                </c:pt>
                <c:pt idx="507">
                  <c:v>34.315838709677415</c:v>
                </c:pt>
                <c:pt idx="508">
                  <c:v>34.392193548387098</c:v>
                </c:pt>
                <c:pt idx="509">
                  <c:v>34.486112903225809</c:v>
                </c:pt>
                <c:pt idx="510">
                  <c:v>34.577274193548391</c:v>
                </c:pt>
                <c:pt idx="511">
                  <c:v>34.639693548387093</c:v>
                </c:pt>
                <c:pt idx="512">
                  <c:v>34.784564516129038</c:v>
                </c:pt>
                <c:pt idx="513">
                  <c:v>34.908096774193552</c:v>
                </c:pt>
                <c:pt idx="514">
                  <c:v>34.942499999999995</c:v>
                </c:pt>
                <c:pt idx="515">
                  <c:v>34.944677419354839</c:v>
                </c:pt>
                <c:pt idx="516">
                  <c:v>34.96267741935484</c:v>
                </c:pt>
                <c:pt idx="517">
                  <c:v>34.979951612903221</c:v>
                </c:pt>
                <c:pt idx="518">
                  <c:v>35.065887096774198</c:v>
                </c:pt>
                <c:pt idx="519">
                  <c:v>35.134548387096778</c:v>
                </c:pt>
                <c:pt idx="520">
                  <c:v>35.196387096774195</c:v>
                </c:pt>
                <c:pt idx="521">
                  <c:v>35.208145161290318</c:v>
                </c:pt>
                <c:pt idx="522">
                  <c:v>35.326596774193547</c:v>
                </c:pt>
                <c:pt idx="523">
                  <c:v>35.397725806451611</c:v>
                </c:pt>
                <c:pt idx="524">
                  <c:v>35.414419354838707</c:v>
                </c:pt>
                <c:pt idx="525">
                  <c:v>35.450709677419354</c:v>
                </c:pt>
                <c:pt idx="526">
                  <c:v>35.480612903225804</c:v>
                </c:pt>
                <c:pt idx="527">
                  <c:v>35.575112903225808</c:v>
                </c:pt>
                <c:pt idx="528">
                  <c:v>35.700822580645159</c:v>
                </c:pt>
                <c:pt idx="529">
                  <c:v>35.782693548387101</c:v>
                </c:pt>
                <c:pt idx="530">
                  <c:v>35.90767741935484</c:v>
                </c:pt>
                <c:pt idx="531">
                  <c:v>36.006822580645164</c:v>
                </c:pt>
                <c:pt idx="532">
                  <c:v>36.079403225806452</c:v>
                </c:pt>
                <c:pt idx="533">
                  <c:v>36.206419354838708</c:v>
                </c:pt>
                <c:pt idx="534">
                  <c:v>36.397741935483872</c:v>
                </c:pt>
                <c:pt idx="535">
                  <c:v>36.502548387096773</c:v>
                </c:pt>
                <c:pt idx="536">
                  <c:v>36.600532258064511</c:v>
                </c:pt>
                <c:pt idx="537">
                  <c:v>36.671370967741936</c:v>
                </c:pt>
                <c:pt idx="538">
                  <c:v>36.768629032258069</c:v>
                </c:pt>
                <c:pt idx="539">
                  <c:v>36.915822580645163</c:v>
                </c:pt>
                <c:pt idx="540">
                  <c:v>37.055758064516127</c:v>
                </c:pt>
                <c:pt idx="541">
                  <c:v>37.186983870967737</c:v>
                </c:pt>
                <c:pt idx="542">
                  <c:v>37.31385483870968</c:v>
                </c:pt>
                <c:pt idx="543">
                  <c:v>37.372064516129029</c:v>
                </c:pt>
                <c:pt idx="544">
                  <c:v>37.405887096774194</c:v>
                </c:pt>
                <c:pt idx="545">
                  <c:v>37.418225806451616</c:v>
                </c:pt>
                <c:pt idx="546">
                  <c:v>37.422145161290317</c:v>
                </c:pt>
                <c:pt idx="547">
                  <c:v>37.420693548387099</c:v>
                </c:pt>
                <c:pt idx="548">
                  <c:v>37.483838709677421</c:v>
                </c:pt>
                <c:pt idx="549">
                  <c:v>37.54466129032258</c:v>
                </c:pt>
                <c:pt idx="550">
                  <c:v>37.652225806451618</c:v>
                </c:pt>
                <c:pt idx="551">
                  <c:v>37.69461290322581</c:v>
                </c:pt>
                <c:pt idx="552">
                  <c:v>37.735112903225804</c:v>
                </c:pt>
                <c:pt idx="553">
                  <c:v>37.85109677419355</c:v>
                </c:pt>
                <c:pt idx="554">
                  <c:v>38.001483870967739</c:v>
                </c:pt>
                <c:pt idx="555">
                  <c:v>38.041258064516128</c:v>
                </c:pt>
                <c:pt idx="556">
                  <c:v>38.062596774193544</c:v>
                </c:pt>
                <c:pt idx="557">
                  <c:v>38.148822580645167</c:v>
                </c:pt>
                <c:pt idx="558">
                  <c:v>38.220967741935482</c:v>
                </c:pt>
                <c:pt idx="559">
                  <c:v>38.222419354838706</c:v>
                </c:pt>
                <c:pt idx="560">
                  <c:v>38.386741935483876</c:v>
                </c:pt>
                <c:pt idx="561">
                  <c:v>38.519129032258064</c:v>
                </c:pt>
                <c:pt idx="562">
                  <c:v>38.595338709677421</c:v>
                </c:pt>
                <c:pt idx="563">
                  <c:v>38.619145161290326</c:v>
                </c:pt>
                <c:pt idx="564">
                  <c:v>38.66312903225807</c:v>
                </c:pt>
                <c:pt idx="565">
                  <c:v>38.74746774193548</c:v>
                </c:pt>
                <c:pt idx="566">
                  <c:v>38.831806451612906</c:v>
                </c:pt>
                <c:pt idx="567">
                  <c:v>38.872741935483873</c:v>
                </c:pt>
                <c:pt idx="568">
                  <c:v>38.92093548387097</c:v>
                </c:pt>
                <c:pt idx="569">
                  <c:v>38.963758064516128</c:v>
                </c:pt>
                <c:pt idx="570">
                  <c:v>39.095129032258065</c:v>
                </c:pt>
                <c:pt idx="571">
                  <c:v>39.195580645161286</c:v>
                </c:pt>
                <c:pt idx="572">
                  <c:v>39.261774193548391</c:v>
                </c:pt>
                <c:pt idx="573">
                  <c:v>39.33537096774193</c:v>
                </c:pt>
                <c:pt idx="574">
                  <c:v>39.375</c:v>
                </c:pt>
                <c:pt idx="575">
                  <c:v>39.337258064516128</c:v>
                </c:pt>
                <c:pt idx="576">
                  <c:v>39.182951612903231</c:v>
                </c:pt>
                <c:pt idx="577">
                  <c:v>39.257854838709676</c:v>
                </c:pt>
                <c:pt idx="578">
                  <c:v>39.259451612903227</c:v>
                </c:pt>
                <c:pt idx="579">
                  <c:v>39.355258064516129</c:v>
                </c:pt>
                <c:pt idx="580">
                  <c:v>39.429725806451614</c:v>
                </c:pt>
                <c:pt idx="581">
                  <c:v>39.469354838709677</c:v>
                </c:pt>
                <c:pt idx="582">
                  <c:v>39.472838709677418</c:v>
                </c:pt>
                <c:pt idx="583">
                  <c:v>39.563129032258068</c:v>
                </c:pt>
                <c:pt idx="584">
                  <c:v>39.567629032258068</c:v>
                </c:pt>
                <c:pt idx="585">
                  <c:v>39.627870967741934</c:v>
                </c:pt>
                <c:pt idx="586">
                  <c:v>39.712499999999999</c:v>
                </c:pt>
                <c:pt idx="587">
                  <c:v>39.770419354838701</c:v>
                </c:pt>
                <c:pt idx="588">
                  <c:v>39.872758064516127</c:v>
                </c:pt>
                <c:pt idx="589">
                  <c:v>39.946354838709674</c:v>
                </c:pt>
                <c:pt idx="590">
                  <c:v>40.053483870967739</c:v>
                </c:pt>
                <c:pt idx="591">
                  <c:v>40.171354838709682</c:v>
                </c:pt>
                <c:pt idx="592">
                  <c:v>40.23029032258065</c:v>
                </c:pt>
                <c:pt idx="593">
                  <c:v>40.220854838709677</c:v>
                </c:pt>
                <c:pt idx="594">
                  <c:v>40.21679032258065</c:v>
                </c:pt>
                <c:pt idx="595">
                  <c:v>40.244225806451617</c:v>
                </c:pt>
                <c:pt idx="596">
                  <c:v>40.307225806451612</c:v>
                </c:pt>
                <c:pt idx="597">
                  <c:v>40.425241935483868</c:v>
                </c:pt>
                <c:pt idx="598">
                  <c:v>40.443387096774195</c:v>
                </c:pt>
                <c:pt idx="599">
                  <c:v>40.502903225806449</c:v>
                </c:pt>
                <c:pt idx="600">
                  <c:v>40.527290322580647</c:v>
                </c:pt>
                <c:pt idx="601">
                  <c:v>40.511322580645164</c:v>
                </c:pt>
                <c:pt idx="602">
                  <c:v>40.588983870967745</c:v>
                </c:pt>
                <c:pt idx="603">
                  <c:v>40.58506451612903</c:v>
                </c:pt>
                <c:pt idx="604">
                  <c:v>40.613951612903222</c:v>
                </c:pt>
                <c:pt idx="605">
                  <c:v>40.646032258064515</c:v>
                </c:pt>
                <c:pt idx="606">
                  <c:v>40.701338709677422</c:v>
                </c:pt>
                <c:pt idx="607">
                  <c:v>40.710919354838708</c:v>
                </c:pt>
                <c:pt idx="608">
                  <c:v>40.738500000000002</c:v>
                </c:pt>
                <c:pt idx="609">
                  <c:v>40.740241935483873</c:v>
                </c:pt>
                <c:pt idx="610">
                  <c:v>40.738209677419356</c:v>
                </c:pt>
                <c:pt idx="611">
                  <c:v>40.757370967741934</c:v>
                </c:pt>
                <c:pt idx="612">
                  <c:v>40.872774193548388</c:v>
                </c:pt>
                <c:pt idx="613">
                  <c:v>40.916322580645165</c:v>
                </c:pt>
                <c:pt idx="614">
                  <c:v>40.964806451612908</c:v>
                </c:pt>
                <c:pt idx="615">
                  <c:v>40.966403225806459</c:v>
                </c:pt>
                <c:pt idx="616">
                  <c:v>41.031000000000006</c:v>
                </c:pt>
                <c:pt idx="617">
                  <c:v>41.052193548387095</c:v>
                </c:pt>
                <c:pt idx="618">
                  <c:v>41.097338709677416</c:v>
                </c:pt>
                <c:pt idx="619">
                  <c:v>41.147129032258064</c:v>
                </c:pt>
                <c:pt idx="620">
                  <c:v>41.256435483870973</c:v>
                </c:pt>
                <c:pt idx="621">
                  <c:v>41.254693548387102</c:v>
                </c:pt>
                <c:pt idx="622">
                  <c:v>41.259774193548388</c:v>
                </c:pt>
                <c:pt idx="623">
                  <c:v>41.268774193548388</c:v>
                </c:pt>
                <c:pt idx="624">
                  <c:v>41.277483870967735</c:v>
                </c:pt>
                <c:pt idx="625">
                  <c:v>41.367774193548392</c:v>
                </c:pt>
                <c:pt idx="626">
                  <c:v>41.420903225806455</c:v>
                </c:pt>
                <c:pt idx="627">
                  <c:v>41.446741935483871</c:v>
                </c:pt>
                <c:pt idx="628">
                  <c:v>41.511193548387098</c:v>
                </c:pt>
                <c:pt idx="629">
                  <c:v>41.575935483870964</c:v>
                </c:pt>
                <c:pt idx="630">
                  <c:v>41.638935483870966</c:v>
                </c:pt>
                <c:pt idx="631">
                  <c:v>41.759129032258066</c:v>
                </c:pt>
                <c:pt idx="632">
                  <c:v>41.847967741935477</c:v>
                </c:pt>
                <c:pt idx="633">
                  <c:v>41.935354838709678</c:v>
                </c:pt>
                <c:pt idx="634">
                  <c:v>41.998790322580646</c:v>
                </c:pt>
                <c:pt idx="635">
                  <c:v>42.030870967741933</c:v>
                </c:pt>
                <c:pt idx="636">
                  <c:v>42.067016129032254</c:v>
                </c:pt>
                <c:pt idx="637">
                  <c:v>42.111290322580651</c:v>
                </c:pt>
                <c:pt idx="638">
                  <c:v>42.250209677419356</c:v>
                </c:pt>
                <c:pt idx="639">
                  <c:v>42.309725806451617</c:v>
                </c:pt>
                <c:pt idx="640">
                  <c:v>42.280258064516126</c:v>
                </c:pt>
                <c:pt idx="641">
                  <c:v>42.200854838709674</c:v>
                </c:pt>
                <c:pt idx="642">
                  <c:v>42.457064516129023</c:v>
                </c:pt>
                <c:pt idx="643">
                  <c:v>42.520209677419352</c:v>
                </c:pt>
                <c:pt idx="644">
                  <c:v>42.506129032258066</c:v>
                </c:pt>
                <c:pt idx="645">
                  <c:v>42.603096774193546</c:v>
                </c:pt>
                <c:pt idx="646">
                  <c:v>42.630241935483873</c:v>
                </c:pt>
                <c:pt idx="647">
                  <c:v>42.688741935483868</c:v>
                </c:pt>
                <c:pt idx="648">
                  <c:v>42.688161290322583</c:v>
                </c:pt>
                <c:pt idx="649">
                  <c:v>42.757548387096776</c:v>
                </c:pt>
                <c:pt idx="650">
                  <c:v>42.772500000000001</c:v>
                </c:pt>
                <c:pt idx="651">
                  <c:v>42.793693548387097</c:v>
                </c:pt>
                <c:pt idx="652">
                  <c:v>42.883983870967739</c:v>
                </c:pt>
                <c:pt idx="653">
                  <c:v>42.997935483870968</c:v>
                </c:pt>
                <c:pt idx="654">
                  <c:v>43.078790322580645</c:v>
                </c:pt>
                <c:pt idx="655">
                  <c:v>43.158193548387096</c:v>
                </c:pt>
                <c:pt idx="656">
                  <c:v>43.167919354838709</c:v>
                </c:pt>
                <c:pt idx="657">
                  <c:v>43.151370967741933</c:v>
                </c:pt>
                <c:pt idx="658">
                  <c:v>43.202177419354832</c:v>
                </c:pt>
                <c:pt idx="659">
                  <c:v>43.273741935483869</c:v>
                </c:pt>
                <c:pt idx="660">
                  <c:v>43.322370967741939</c:v>
                </c:pt>
                <c:pt idx="661">
                  <c:v>43.389290322580642</c:v>
                </c:pt>
                <c:pt idx="662">
                  <c:v>43.466370967741938</c:v>
                </c:pt>
                <c:pt idx="663">
                  <c:v>43.492209677419353</c:v>
                </c:pt>
                <c:pt idx="664">
                  <c:v>43.604129032258065</c:v>
                </c:pt>
                <c:pt idx="665">
                  <c:v>43.644629032258067</c:v>
                </c:pt>
                <c:pt idx="666">
                  <c:v>43.767000000000003</c:v>
                </c:pt>
                <c:pt idx="667">
                  <c:v>43.817370967741937</c:v>
                </c:pt>
                <c:pt idx="668">
                  <c:v>43.864983870967741</c:v>
                </c:pt>
                <c:pt idx="669">
                  <c:v>43.963838709677418</c:v>
                </c:pt>
                <c:pt idx="670">
                  <c:v>44.007096774193549</c:v>
                </c:pt>
                <c:pt idx="671">
                  <c:v>44.095790322580648</c:v>
                </c:pt>
                <c:pt idx="672">
                  <c:v>44.047161290322578</c:v>
                </c:pt>
                <c:pt idx="673">
                  <c:v>44.119016129032261</c:v>
                </c:pt>
                <c:pt idx="674">
                  <c:v>44.190145161290324</c:v>
                </c:pt>
                <c:pt idx="675">
                  <c:v>44.228467741935482</c:v>
                </c:pt>
                <c:pt idx="676">
                  <c:v>44.262435483870966</c:v>
                </c:pt>
                <c:pt idx="677">
                  <c:v>44.27114516129032</c:v>
                </c:pt>
                <c:pt idx="678">
                  <c:v>44.358096774193548</c:v>
                </c:pt>
                <c:pt idx="679">
                  <c:v>44.394677419354835</c:v>
                </c:pt>
                <c:pt idx="680">
                  <c:v>44.459709677419355</c:v>
                </c:pt>
                <c:pt idx="681">
                  <c:v>44.527209677419357</c:v>
                </c:pt>
                <c:pt idx="682">
                  <c:v>44.554354838709678</c:v>
                </c:pt>
                <c:pt idx="683">
                  <c:v>44.616048387096768</c:v>
                </c:pt>
                <c:pt idx="684">
                  <c:v>44.751629032258066</c:v>
                </c:pt>
                <c:pt idx="685">
                  <c:v>44.775290322580638</c:v>
                </c:pt>
                <c:pt idx="686">
                  <c:v>44.777032258064516</c:v>
                </c:pt>
                <c:pt idx="687">
                  <c:v>44.760483870967747</c:v>
                </c:pt>
                <c:pt idx="688">
                  <c:v>44.800693548387102</c:v>
                </c:pt>
                <c:pt idx="689">
                  <c:v>44.81288709677419</c:v>
                </c:pt>
                <c:pt idx="690">
                  <c:v>44.744951612903222</c:v>
                </c:pt>
                <c:pt idx="691">
                  <c:v>44.775000000000006</c:v>
                </c:pt>
                <c:pt idx="692">
                  <c:v>44.784580645161292</c:v>
                </c:pt>
                <c:pt idx="693">
                  <c:v>44.834516129032252</c:v>
                </c:pt>
                <c:pt idx="694">
                  <c:v>44.895338709677425</c:v>
                </c:pt>
                <c:pt idx="695">
                  <c:v>44.889967741935486</c:v>
                </c:pt>
                <c:pt idx="696">
                  <c:v>44.909419354838711</c:v>
                </c:pt>
                <c:pt idx="697">
                  <c:v>44.956596774193557</c:v>
                </c:pt>
                <c:pt idx="698">
                  <c:v>44.954129032258059</c:v>
                </c:pt>
                <c:pt idx="699">
                  <c:v>44.936129032258066</c:v>
                </c:pt>
                <c:pt idx="700">
                  <c:v>44.936564516129032</c:v>
                </c:pt>
                <c:pt idx="701">
                  <c:v>45.001741935483878</c:v>
                </c:pt>
                <c:pt idx="702">
                  <c:v>45.000290322580646</c:v>
                </c:pt>
                <c:pt idx="703">
                  <c:v>45.047758064516131</c:v>
                </c:pt>
                <c:pt idx="704">
                  <c:v>44.961532258064516</c:v>
                </c:pt>
                <c:pt idx="705">
                  <c:v>44.947596774193542</c:v>
                </c:pt>
                <c:pt idx="706">
                  <c:v>44.994629032258068</c:v>
                </c:pt>
                <c:pt idx="707">
                  <c:v>45.023080645161286</c:v>
                </c:pt>
                <c:pt idx="708">
                  <c:v>45.088112903225806</c:v>
                </c:pt>
                <c:pt idx="709">
                  <c:v>45.133403225806447</c:v>
                </c:pt>
                <c:pt idx="710">
                  <c:v>45.127887096774188</c:v>
                </c:pt>
                <c:pt idx="711">
                  <c:v>45.051677419354839</c:v>
                </c:pt>
                <c:pt idx="712">
                  <c:v>45.074758064516132</c:v>
                </c:pt>
                <c:pt idx="713">
                  <c:v>45.048483870967736</c:v>
                </c:pt>
                <c:pt idx="714">
                  <c:v>45.047612903225797</c:v>
                </c:pt>
                <c:pt idx="715">
                  <c:v>45.066193548387098</c:v>
                </c:pt>
                <c:pt idx="716">
                  <c:v>45.082596774193547</c:v>
                </c:pt>
                <c:pt idx="717">
                  <c:v>45.057193548387104</c:v>
                </c:pt>
                <c:pt idx="718">
                  <c:v>44.931919354838712</c:v>
                </c:pt>
                <c:pt idx="719">
                  <c:v>44.848451612903226</c:v>
                </c:pt>
                <c:pt idx="720">
                  <c:v>44.839451612903225</c:v>
                </c:pt>
                <c:pt idx="721">
                  <c:v>44.803596774193544</c:v>
                </c:pt>
                <c:pt idx="722">
                  <c:v>44.783709677419353</c:v>
                </c:pt>
                <c:pt idx="723">
                  <c:v>44.722161290322582</c:v>
                </c:pt>
                <c:pt idx="724">
                  <c:v>44.666564516129036</c:v>
                </c:pt>
                <c:pt idx="725">
                  <c:v>44.666564516129036</c:v>
                </c:pt>
                <c:pt idx="726">
                  <c:v>44.678612903225805</c:v>
                </c:pt>
                <c:pt idx="727">
                  <c:v>44.766870967741937</c:v>
                </c:pt>
                <c:pt idx="728">
                  <c:v>44.680499999999995</c:v>
                </c:pt>
                <c:pt idx="729">
                  <c:v>44.537080645161296</c:v>
                </c:pt>
                <c:pt idx="730">
                  <c:v>44.500645161290322</c:v>
                </c:pt>
                <c:pt idx="731">
                  <c:v>44.338645161290323</c:v>
                </c:pt>
                <c:pt idx="732">
                  <c:v>44.214822580645162</c:v>
                </c:pt>
                <c:pt idx="733">
                  <c:v>44.250241935483871</c:v>
                </c:pt>
                <c:pt idx="734">
                  <c:v>44.200451612903223</c:v>
                </c:pt>
                <c:pt idx="735">
                  <c:v>44.222225806451618</c:v>
                </c:pt>
                <c:pt idx="736">
                  <c:v>44.229483870967741</c:v>
                </c:pt>
                <c:pt idx="737">
                  <c:v>44.21874193548387</c:v>
                </c:pt>
                <c:pt idx="738">
                  <c:v>44.192177419354834</c:v>
                </c:pt>
                <c:pt idx="739">
                  <c:v>44.18608064516129</c:v>
                </c:pt>
                <c:pt idx="740">
                  <c:v>44.124096774193546</c:v>
                </c:pt>
                <c:pt idx="741">
                  <c:v>44.169387096774194</c:v>
                </c:pt>
                <c:pt idx="742">
                  <c:v>44.072564516129027</c:v>
                </c:pt>
                <c:pt idx="743">
                  <c:v>44.088532258064511</c:v>
                </c:pt>
                <c:pt idx="744">
                  <c:v>44.077790322580647</c:v>
                </c:pt>
                <c:pt idx="745">
                  <c:v>44.014500000000005</c:v>
                </c:pt>
                <c:pt idx="746">
                  <c:v>44.015661290322576</c:v>
                </c:pt>
                <c:pt idx="747">
                  <c:v>43.956580645161296</c:v>
                </c:pt>
                <c:pt idx="748">
                  <c:v>43.927983870967743</c:v>
                </c:pt>
                <c:pt idx="749">
                  <c:v>44.015516129032257</c:v>
                </c:pt>
                <c:pt idx="750">
                  <c:v>43.96470967741935</c:v>
                </c:pt>
                <c:pt idx="751">
                  <c:v>43.95295161290322</c:v>
                </c:pt>
                <c:pt idx="752">
                  <c:v>43.843790322580645</c:v>
                </c:pt>
                <c:pt idx="753">
                  <c:v>43.81722580645161</c:v>
                </c:pt>
                <c:pt idx="754">
                  <c:v>43.821290322580644</c:v>
                </c:pt>
                <c:pt idx="755">
                  <c:v>43.806338709677419</c:v>
                </c:pt>
                <c:pt idx="756">
                  <c:v>43.834645161290318</c:v>
                </c:pt>
                <c:pt idx="757">
                  <c:v>43.88661290322581</c:v>
                </c:pt>
                <c:pt idx="758">
                  <c:v>43.842193548387101</c:v>
                </c:pt>
                <c:pt idx="759">
                  <c:v>43.825499999999998</c:v>
                </c:pt>
                <c:pt idx="760">
                  <c:v>43.807790322580644</c:v>
                </c:pt>
                <c:pt idx="761">
                  <c:v>43.861645161290326</c:v>
                </c:pt>
                <c:pt idx="762">
                  <c:v>43.897645161290328</c:v>
                </c:pt>
                <c:pt idx="763">
                  <c:v>43.918983870967736</c:v>
                </c:pt>
                <c:pt idx="764">
                  <c:v>43.951354838709683</c:v>
                </c:pt>
                <c:pt idx="765">
                  <c:v>43.953967741935486</c:v>
                </c:pt>
                <c:pt idx="766">
                  <c:v>44.03612903225806</c:v>
                </c:pt>
                <c:pt idx="767">
                  <c:v>44.064145161290327</c:v>
                </c:pt>
                <c:pt idx="768">
                  <c:v>44.071403225806449</c:v>
                </c:pt>
                <c:pt idx="769">
                  <c:v>44.112483870967743</c:v>
                </c:pt>
                <c:pt idx="770">
                  <c:v>44.150080645161289</c:v>
                </c:pt>
                <c:pt idx="771">
                  <c:v>44.170258064516126</c:v>
                </c:pt>
                <c:pt idx="772">
                  <c:v>44.161548387096772</c:v>
                </c:pt>
                <c:pt idx="773">
                  <c:v>44.195951612903229</c:v>
                </c:pt>
                <c:pt idx="774">
                  <c:v>44.242112903225802</c:v>
                </c:pt>
                <c:pt idx="775">
                  <c:v>44.240370967741931</c:v>
                </c:pt>
                <c:pt idx="776">
                  <c:v>44.359112903225807</c:v>
                </c:pt>
                <c:pt idx="777">
                  <c:v>44.3686935483871</c:v>
                </c:pt>
                <c:pt idx="778">
                  <c:v>44.389016129032257</c:v>
                </c:pt>
                <c:pt idx="779">
                  <c:v>44.478145161290321</c:v>
                </c:pt>
                <c:pt idx="780">
                  <c:v>44.56858064516129</c:v>
                </c:pt>
                <c:pt idx="781">
                  <c:v>44.667580645161294</c:v>
                </c:pt>
                <c:pt idx="782">
                  <c:v>44.712870967741935</c:v>
                </c:pt>
                <c:pt idx="783">
                  <c:v>44.755258064516127</c:v>
                </c:pt>
                <c:pt idx="784">
                  <c:v>44.731596774193548</c:v>
                </c:pt>
                <c:pt idx="785">
                  <c:v>44.690661290322581</c:v>
                </c:pt>
                <c:pt idx="786">
                  <c:v>44.727387096774194</c:v>
                </c:pt>
                <c:pt idx="787">
                  <c:v>44.694290322580642</c:v>
                </c:pt>
                <c:pt idx="788">
                  <c:v>44.639709677419354</c:v>
                </c:pt>
                <c:pt idx="789">
                  <c:v>44.679919354838717</c:v>
                </c:pt>
                <c:pt idx="790">
                  <c:v>44.713161290322589</c:v>
                </c:pt>
                <c:pt idx="791">
                  <c:v>44.764112903225808</c:v>
                </c:pt>
                <c:pt idx="792">
                  <c:v>44.823774193548381</c:v>
                </c:pt>
                <c:pt idx="793">
                  <c:v>44.86427419354839</c:v>
                </c:pt>
                <c:pt idx="794">
                  <c:v>44.860064516129029</c:v>
                </c:pt>
                <c:pt idx="795">
                  <c:v>44.922629032258065</c:v>
                </c:pt>
                <c:pt idx="796">
                  <c:v>44.96283870967742</c:v>
                </c:pt>
                <c:pt idx="797">
                  <c:v>45.090725806451609</c:v>
                </c:pt>
                <c:pt idx="798">
                  <c:v>45.09232258064516</c:v>
                </c:pt>
                <c:pt idx="799">
                  <c:v>45.037887096774192</c:v>
                </c:pt>
                <c:pt idx="800">
                  <c:v>45.035564516129028</c:v>
                </c:pt>
                <c:pt idx="801">
                  <c:v>45.055741935483873</c:v>
                </c:pt>
                <c:pt idx="802">
                  <c:v>45.184209677419354</c:v>
                </c:pt>
                <c:pt idx="803">
                  <c:v>45.308177419354834</c:v>
                </c:pt>
                <c:pt idx="804">
                  <c:v>45.33183870967742</c:v>
                </c:pt>
                <c:pt idx="805">
                  <c:v>45.353903225806455</c:v>
                </c:pt>
                <c:pt idx="806">
                  <c:v>45.358112903225809</c:v>
                </c:pt>
                <c:pt idx="807">
                  <c:v>45.371032258064524</c:v>
                </c:pt>
                <c:pt idx="808">
                  <c:v>45.458564516129037</c:v>
                </c:pt>
                <c:pt idx="809">
                  <c:v>45.473661290322582</c:v>
                </c:pt>
                <c:pt idx="810">
                  <c:v>45.456967741935479</c:v>
                </c:pt>
                <c:pt idx="811">
                  <c:v>45.474387096774194</c:v>
                </c:pt>
                <c:pt idx="812">
                  <c:v>45.515467741935481</c:v>
                </c:pt>
                <c:pt idx="813">
                  <c:v>45.55335483870968</c:v>
                </c:pt>
                <c:pt idx="814">
                  <c:v>45.614177419354846</c:v>
                </c:pt>
                <c:pt idx="815">
                  <c:v>45.590516129032252</c:v>
                </c:pt>
                <c:pt idx="816">
                  <c:v>45.627241935483866</c:v>
                </c:pt>
                <c:pt idx="817">
                  <c:v>45.70809677419355</c:v>
                </c:pt>
                <c:pt idx="818">
                  <c:v>45.727403225806448</c:v>
                </c:pt>
                <c:pt idx="819">
                  <c:v>45.768919354838715</c:v>
                </c:pt>
                <c:pt idx="820">
                  <c:v>45.862838709677419</c:v>
                </c:pt>
                <c:pt idx="821">
                  <c:v>45.907693548387094</c:v>
                </c:pt>
                <c:pt idx="822">
                  <c:v>45.845709677419357</c:v>
                </c:pt>
                <c:pt idx="823">
                  <c:v>45.922790322580653</c:v>
                </c:pt>
                <c:pt idx="824">
                  <c:v>45.985935483870968</c:v>
                </c:pt>
                <c:pt idx="825">
                  <c:v>46.062580645161297</c:v>
                </c:pt>
                <c:pt idx="826">
                  <c:v>46.008145161290329</c:v>
                </c:pt>
                <c:pt idx="827">
                  <c:v>45.978677419354831</c:v>
                </c:pt>
                <c:pt idx="828">
                  <c:v>46.001612903225805</c:v>
                </c:pt>
                <c:pt idx="829">
                  <c:v>46.12311290322581</c:v>
                </c:pt>
                <c:pt idx="830">
                  <c:v>46.105548387096775</c:v>
                </c:pt>
                <c:pt idx="831">
                  <c:v>46.101048387096775</c:v>
                </c:pt>
                <c:pt idx="832">
                  <c:v>46.105112903225802</c:v>
                </c:pt>
                <c:pt idx="833">
                  <c:v>46.144161290322586</c:v>
                </c:pt>
                <c:pt idx="834">
                  <c:v>46.143145161290334</c:v>
                </c:pt>
                <c:pt idx="835">
                  <c:v>46.19250000000001</c:v>
                </c:pt>
                <c:pt idx="836">
                  <c:v>46.252451612903222</c:v>
                </c:pt>
                <c:pt idx="837">
                  <c:v>46.32125806451613</c:v>
                </c:pt>
                <c:pt idx="838">
                  <c:v>46.276838709677413</c:v>
                </c:pt>
                <c:pt idx="839">
                  <c:v>46.324741935483871</c:v>
                </c:pt>
                <c:pt idx="840">
                  <c:v>46.358274193548382</c:v>
                </c:pt>
                <c:pt idx="841">
                  <c:v>46.354645161290328</c:v>
                </c:pt>
                <c:pt idx="842">
                  <c:v>46.341145161290321</c:v>
                </c:pt>
                <c:pt idx="843">
                  <c:v>46.372354838709683</c:v>
                </c:pt>
                <c:pt idx="844">
                  <c:v>46.415177419354848</c:v>
                </c:pt>
                <c:pt idx="845">
                  <c:v>46.413580645161289</c:v>
                </c:pt>
                <c:pt idx="846">
                  <c:v>46.458000000000013</c:v>
                </c:pt>
                <c:pt idx="847">
                  <c:v>46.478177419354836</c:v>
                </c:pt>
                <c:pt idx="848">
                  <c:v>46.47048387096774</c:v>
                </c:pt>
                <c:pt idx="849">
                  <c:v>46.487177419354836</c:v>
                </c:pt>
                <c:pt idx="850">
                  <c:v>46.554967741935485</c:v>
                </c:pt>
                <c:pt idx="851">
                  <c:v>46.615790322580636</c:v>
                </c:pt>
                <c:pt idx="852">
                  <c:v>46.658758064516142</c:v>
                </c:pt>
                <c:pt idx="853">
                  <c:v>46.671677419354836</c:v>
                </c:pt>
                <c:pt idx="854">
                  <c:v>46.698096774193544</c:v>
                </c:pt>
                <c:pt idx="855">
                  <c:v>46.644096774193549</c:v>
                </c:pt>
                <c:pt idx="856">
                  <c:v>46.633790322580644</c:v>
                </c:pt>
                <c:pt idx="857">
                  <c:v>46.56948387096773</c:v>
                </c:pt>
                <c:pt idx="858">
                  <c:v>46.617967741935487</c:v>
                </c:pt>
                <c:pt idx="859">
                  <c:v>46.654112903225801</c:v>
                </c:pt>
                <c:pt idx="860">
                  <c:v>46.581677419354847</c:v>
                </c:pt>
                <c:pt idx="861">
                  <c:v>46.55308064516128</c:v>
                </c:pt>
                <c:pt idx="862">
                  <c:v>46.610854838709677</c:v>
                </c:pt>
                <c:pt idx="863">
                  <c:v>46.558016129032254</c:v>
                </c:pt>
                <c:pt idx="864">
                  <c:v>46.602580645161282</c:v>
                </c:pt>
                <c:pt idx="865">
                  <c:v>46.639741935483876</c:v>
                </c:pt>
                <c:pt idx="866">
                  <c:v>46.60025806451614</c:v>
                </c:pt>
                <c:pt idx="867">
                  <c:v>46.617241935483868</c:v>
                </c:pt>
                <c:pt idx="868">
                  <c:v>46.655274193548379</c:v>
                </c:pt>
                <c:pt idx="869">
                  <c:v>46.644677419354842</c:v>
                </c:pt>
                <c:pt idx="870">
                  <c:v>46.647435483870971</c:v>
                </c:pt>
                <c:pt idx="871">
                  <c:v>46.641629032258059</c:v>
                </c:pt>
                <c:pt idx="872">
                  <c:v>46.619129032258066</c:v>
                </c:pt>
                <c:pt idx="873">
                  <c:v>46.614774193548392</c:v>
                </c:pt>
                <c:pt idx="874">
                  <c:v>46.590241935483874</c:v>
                </c:pt>
                <c:pt idx="875">
                  <c:v>46.566580645161288</c:v>
                </c:pt>
                <c:pt idx="876">
                  <c:v>46.557290322580641</c:v>
                </c:pt>
                <c:pt idx="877">
                  <c:v>46.579354838709676</c:v>
                </c:pt>
                <c:pt idx="878">
                  <c:v>46.567451612903227</c:v>
                </c:pt>
                <c:pt idx="879">
                  <c:v>46.589951612903228</c:v>
                </c:pt>
                <c:pt idx="880">
                  <c:v>46.584290322580642</c:v>
                </c:pt>
                <c:pt idx="881">
                  <c:v>46.536387096774199</c:v>
                </c:pt>
                <c:pt idx="882">
                  <c:v>46.542629032258063</c:v>
                </c:pt>
                <c:pt idx="883">
                  <c:v>46.562225806451607</c:v>
                </c:pt>
                <c:pt idx="884">
                  <c:v>46.550758064516131</c:v>
                </c:pt>
                <c:pt idx="885">
                  <c:v>46.594741935483874</c:v>
                </c:pt>
                <c:pt idx="886">
                  <c:v>46.574999999999996</c:v>
                </c:pt>
                <c:pt idx="887">
                  <c:v>46.598370967741943</c:v>
                </c:pt>
                <c:pt idx="888">
                  <c:v>46.527241935483879</c:v>
                </c:pt>
                <c:pt idx="889">
                  <c:v>46.576306451612908</c:v>
                </c:pt>
                <c:pt idx="890">
                  <c:v>46.555548387096771</c:v>
                </c:pt>
                <c:pt idx="891">
                  <c:v>46.609403225806453</c:v>
                </c:pt>
                <c:pt idx="892">
                  <c:v>46.584290322580642</c:v>
                </c:pt>
                <c:pt idx="893">
                  <c:v>46.580661290322567</c:v>
                </c:pt>
                <c:pt idx="894">
                  <c:v>46.591403225806445</c:v>
                </c:pt>
                <c:pt idx="895">
                  <c:v>46.566580645161288</c:v>
                </c:pt>
                <c:pt idx="896">
                  <c:v>46.503870967741932</c:v>
                </c:pt>
                <c:pt idx="897">
                  <c:v>46.496032258064517</c:v>
                </c:pt>
                <c:pt idx="898">
                  <c:v>46.509096774193551</c:v>
                </c:pt>
                <c:pt idx="899">
                  <c:v>46.501548387096776</c:v>
                </c:pt>
                <c:pt idx="900">
                  <c:v>46.508370967741932</c:v>
                </c:pt>
                <c:pt idx="901">
                  <c:v>46.470629032258067</c:v>
                </c:pt>
                <c:pt idx="902">
                  <c:v>46.458000000000013</c:v>
                </c:pt>
                <c:pt idx="903">
                  <c:v>46.49443548387098</c:v>
                </c:pt>
                <c:pt idx="904">
                  <c:v>46.51025806451613</c:v>
                </c:pt>
                <c:pt idx="905">
                  <c:v>46.48238709677419</c:v>
                </c:pt>
                <c:pt idx="906">
                  <c:v>46.462499999999999</c:v>
                </c:pt>
                <c:pt idx="907">
                  <c:v>46.460467741935489</c:v>
                </c:pt>
                <c:pt idx="908">
                  <c:v>46.388322580645166</c:v>
                </c:pt>
                <c:pt idx="909">
                  <c:v>46.362483870967736</c:v>
                </c:pt>
                <c:pt idx="910">
                  <c:v>46.404580645161289</c:v>
                </c:pt>
                <c:pt idx="911">
                  <c:v>46.413145161290323</c:v>
                </c:pt>
                <c:pt idx="912">
                  <c:v>46.404870967741935</c:v>
                </c:pt>
                <c:pt idx="913">
                  <c:v>46.391661290322581</c:v>
                </c:pt>
                <c:pt idx="914">
                  <c:v>46.40153225806452</c:v>
                </c:pt>
                <c:pt idx="915">
                  <c:v>46.47048387096774</c:v>
                </c:pt>
                <c:pt idx="916">
                  <c:v>46.425338709677419</c:v>
                </c:pt>
                <c:pt idx="917">
                  <c:v>46.399209677419357</c:v>
                </c:pt>
                <c:pt idx="918">
                  <c:v>46.27959677419355</c:v>
                </c:pt>
                <c:pt idx="919">
                  <c:v>46.308629032258068</c:v>
                </c:pt>
                <c:pt idx="920">
                  <c:v>46.299774193548387</c:v>
                </c:pt>
                <c:pt idx="921">
                  <c:v>46.250564516129025</c:v>
                </c:pt>
                <c:pt idx="922">
                  <c:v>46.229370967741936</c:v>
                </c:pt>
                <c:pt idx="923">
                  <c:v>46.18277419354839</c:v>
                </c:pt>
                <c:pt idx="924">
                  <c:v>46.128919354838715</c:v>
                </c:pt>
                <c:pt idx="925">
                  <c:v>46.203241935483874</c:v>
                </c:pt>
                <c:pt idx="926">
                  <c:v>46.16637096774194</c:v>
                </c:pt>
                <c:pt idx="927">
                  <c:v>46.067951612903222</c:v>
                </c:pt>
                <c:pt idx="928">
                  <c:v>46.039354838709677</c:v>
                </c:pt>
                <c:pt idx="929">
                  <c:v>46.043274193548392</c:v>
                </c:pt>
                <c:pt idx="930">
                  <c:v>46.044435483870956</c:v>
                </c:pt>
                <c:pt idx="931">
                  <c:v>46.014096774193547</c:v>
                </c:pt>
                <c:pt idx="932">
                  <c:v>46.046177419354834</c:v>
                </c:pt>
                <c:pt idx="933">
                  <c:v>46.078983870967747</c:v>
                </c:pt>
                <c:pt idx="934">
                  <c:v>46.048935483870956</c:v>
                </c:pt>
                <c:pt idx="935">
                  <c:v>46.159258064516138</c:v>
                </c:pt>
                <c:pt idx="936">
                  <c:v>46.126451612903224</c:v>
                </c:pt>
                <c:pt idx="937">
                  <c:v>46.069258064516127</c:v>
                </c:pt>
                <c:pt idx="938">
                  <c:v>46.09262903225806</c:v>
                </c:pt>
                <c:pt idx="939">
                  <c:v>46.122096774193558</c:v>
                </c:pt>
                <c:pt idx="940">
                  <c:v>46.109322580645156</c:v>
                </c:pt>
                <c:pt idx="941">
                  <c:v>46.116290322580646</c:v>
                </c:pt>
                <c:pt idx="942">
                  <c:v>46.119483870967741</c:v>
                </c:pt>
                <c:pt idx="943">
                  <c:v>46.167096774193553</c:v>
                </c:pt>
                <c:pt idx="944">
                  <c:v>46.217903225806445</c:v>
                </c:pt>
                <c:pt idx="945">
                  <c:v>46.3089193548387</c:v>
                </c:pt>
                <c:pt idx="946">
                  <c:v>46.385274193548376</c:v>
                </c:pt>
                <c:pt idx="947">
                  <c:v>46.463661290322591</c:v>
                </c:pt>
                <c:pt idx="948">
                  <c:v>46.505032258064517</c:v>
                </c:pt>
                <c:pt idx="949">
                  <c:v>46.515048387096769</c:v>
                </c:pt>
                <c:pt idx="950">
                  <c:v>46.564548387096764</c:v>
                </c:pt>
                <c:pt idx="951">
                  <c:v>46.624935483870964</c:v>
                </c:pt>
                <c:pt idx="952">
                  <c:v>46.812338709677412</c:v>
                </c:pt>
                <c:pt idx="953">
                  <c:v>46.961854838709677</c:v>
                </c:pt>
                <c:pt idx="954">
                  <c:v>47.108758064516131</c:v>
                </c:pt>
                <c:pt idx="955">
                  <c:v>47.18525806451612</c:v>
                </c:pt>
                <c:pt idx="956">
                  <c:v>47.085967741935477</c:v>
                </c:pt>
                <c:pt idx="957">
                  <c:v>46.918016129032246</c:v>
                </c:pt>
                <c:pt idx="958">
                  <c:v>46.8121935483871</c:v>
                </c:pt>
                <c:pt idx="959">
                  <c:v>46.678790322580639</c:v>
                </c:pt>
                <c:pt idx="960">
                  <c:v>46.524774193548382</c:v>
                </c:pt>
                <c:pt idx="961">
                  <c:v>46.532903225806464</c:v>
                </c:pt>
                <c:pt idx="962">
                  <c:v>46.492983870967741</c:v>
                </c:pt>
                <c:pt idx="963">
                  <c:v>46.444499999999998</c:v>
                </c:pt>
                <c:pt idx="964">
                  <c:v>46.452048387096781</c:v>
                </c:pt>
                <c:pt idx="965">
                  <c:v>46.563387096774193</c:v>
                </c:pt>
                <c:pt idx="966">
                  <c:v>46.574709677419349</c:v>
                </c:pt>
                <c:pt idx="967">
                  <c:v>46.547709677419356</c:v>
                </c:pt>
                <c:pt idx="968">
                  <c:v>46.514758064516137</c:v>
                </c:pt>
                <c:pt idx="969">
                  <c:v>46.388032258064513</c:v>
                </c:pt>
                <c:pt idx="970">
                  <c:v>46.26</c:v>
                </c:pt>
                <c:pt idx="971">
                  <c:v>46.193661290322581</c:v>
                </c:pt>
                <c:pt idx="972">
                  <c:v>46.098145161290319</c:v>
                </c:pt>
                <c:pt idx="973">
                  <c:v>46.046467741935494</c:v>
                </c:pt>
                <c:pt idx="974">
                  <c:v>45.985790322580648</c:v>
                </c:pt>
                <c:pt idx="975">
                  <c:v>45.904645161290318</c:v>
                </c:pt>
                <c:pt idx="976">
                  <c:v>45.806661290322573</c:v>
                </c:pt>
                <c:pt idx="977">
                  <c:v>45.69837096774193</c:v>
                </c:pt>
                <c:pt idx="978">
                  <c:v>45.615919354838709</c:v>
                </c:pt>
                <c:pt idx="979">
                  <c:v>45.495145161290324</c:v>
                </c:pt>
                <c:pt idx="980">
                  <c:v>45.401806451612906</c:v>
                </c:pt>
                <c:pt idx="981">
                  <c:v>45.364645161290326</c:v>
                </c:pt>
                <c:pt idx="982">
                  <c:v>45.245177419354846</c:v>
                </c:pt>
                <c:pt idx="983">
                  <c:v>45.188274193548388</c:v>
                </c:pt>
                <c:pt idx="984">
                  <c:v>45.170274193548394</c:v>
                </c:pt>
                <c:pt idx="985">
                  <c:v>45.172161290322585</c:v>
                </c:pt>
                <c:pt idx="986">
                  <c:v>45.047032258064519</c:v>
                </c:pt>
                <c:pt idx="987">
                  <c:v>44.959064516129033</c:v>
                </c:pt>
                <c:pt idx="988">
                  <c:v>44.951661290322576</c:v>
                </c:pt>
                <c:pt idx="989">
                  <c:v>44.971258064516128</c:v>
                </c:pt>
                <c:pt idx="990">
                  <c:v>44.872258064516124</c:v>
                </c:pt>
                <c:pt idx="991">
                  <c:v>44.837854838709681</c:v>
                </c:pt>
                <c:pt idx="992">
                  <c:v>44.837709677419355</c:v>
                </c:pt>
                <c:pt idx="993">
                  <c:v>44.777467741935489</c:v>
                </c:pt>
                <c:pt idx="994">
                  <c:v>44.813322580645163</c:v>
                </c:pt>
                <c:pt idx="995">
                  <c:v>44.793725806451612</c:v>
                </c:pt>
                <c:pt idx="996">
                  <c:v>44.766435483870971</c:v>
                </c:pt>
                <c:pt idx="997">
                  <c:v>44.743064516129031</c:v>
                </c:pt>
                <c:pt idx="998">
                  <c:v>44.742483870967739</c:v>
                </c:pt>
                <c:pt idx="999">
                  <c:v>44.735516129032256</c:v>
                </c:pt>
                <c:pt idx="1000">
                  <c:v>44.70270967741935</c:v>
                </c:pt>
                <c:pt idx="1001">
                  <c:v>44.713887096774194</c:v>
                </c:pt>
                <c:pt idx="1002">
                  <c:v>44.704596774193554</c:v>
                </c:pt>
                <c:pt idx="1003">
                  <c:v>44.68166129032258</c:v>
                </c:pt>
                <c:pt idx="1004">
                  <c:v>44.656403225806457</c:v>
                </c:pt>
                <c:pt idx="1005">
                  <c:v>44.680935483870968</c:v>
                </c:pt>
                <c:pt idx="1006">
                  <c:v>44.687177419354839</c:v>
                </c:pt>
                <c:pt idx="1007">
                  <c:v>44.625629032258068</c:v>
                </c:pt>
                <c:pt idx="1008">
                  <c:v>44.563209677419358</c:v>
                </c:pt>
                <c:pt idx="1009">
                  <c:v>44.601532258064516</c:v>
                </c:pt>
                <c:pt idx="1010">
                  <c:v>44.614306451612897</c:v>
                </c:pt>
                <c:pt idx="1011">
                  <c:v>44.570322580645154</c:v>
                </c:pt>
                <c:pt idx="1012">
                  <c:v>44.548693548387099</c:v>
                </c:pt>
                <c:pt idx="1013">
                  <c:v>44.531274193548384</c:v>
                </c:pt>
                <c:pt idx="1014">
                  <c:v>44.481629032258063</c:v>
                </c:pt>
                <c:pt idx="1015">
                  <c:v>44.526774193548384</c:v>
                </c:pt>
                <c:pt idx="1016">
                  <c:v>44.618225806451619</c:v>
                </c:pt>
                <c:pt idx="1017">
                  <c:v>44.618225806451619</c:v>
                </c:pt>
                <c:pt idx="1018">
                  <c:v>44.559725806451617</c:v>
                </c:pt>
                <c:pt idx="1019">
                  <c:v>44.69791935483871</c:v>
                </c:pt>
                <c:pt idx="1020">
                  <c:v>44.778048387096767</c:v>
                </c:pt>
                <c:pt idx="1021">
                  <c:v>44.752790322580651</c:v>
                </c:pt>
                <c:pt idx="1022">
                  <c:v>44.740306451612909</c:v>
                </c:pt>
                <c:pt idx="1023">
                  <c:v>44.763096774193549</c:v>
                </c:pt>
                <c:pt idx="1024">
                  <c:v>44.733629032258065</c:v>
                </c:pt>
                <c:pt idx="1025">
                  <c:v>44.733048387096773</c:v>
                </c:pt>
                <c:pt idx="1026">
                  <c:v>44.777612903225808</c:v>
                </c:pt>
                <c:pt idx="1027">
                  <c:v>44.882129032258064</c:v>
                </c:pt>
                <c:pt idx="1028">
                  <c:v>44.891709677419357</c:v>
                </c:pt>
                <c:pt idx="1029">
                  <c:v>44.920161290322582</c:v>
                </c:pt>
                <c:pt idx="1030">
                  <c:v>45.009290322580647</c:v>
                </c:pt>
                <c:pt idx="1031">
                  <c:v>45.02729032258064</c:v>
                </c:pt>
                <c:pt idx="1032">
                  <c:v>44.866596774193546</c:v>
                </c:pt>
                <c:pt idx="1033">
                  <c:v>44.779935483870972</c:v>
                </c:pt>
                <c:pt idx="1034">
                  <c:v>44.774274193548386</c:v>
                </c:pt>
                <c:pt idx="1035">
                  <c:v>44.685580645161295</c:v>
                </c:pt>
                <c:pt idx="1036">
                  <c:v>44.551161290322582</c:v>
                </c:pt>
                <c:pt idx="1037">
                  <c:v>44.530838709677418</c:v>
                </c:pt>
                <c:pt idx="1038">
                  <c:v>44.556387096774195</c:v>
                </c:pt>
                <c:pt idx="1039">
                  <c:v>44.537516129032255</c:v>
                </c:pt>
                <c:pt idx="1040">
                  <c:v>44.480177419354838</c:v>
                </c:pt>
                <c:pt idx="1041">
                  <c:v>44.510080645161288</c:v>
                </c:pt>
                <c:pt idx="1042">
                  <c:v>44.543032258064514</c:v>
                </c:pt>
                <c:pt idx="1043">
                  <c:v>44.574241935483876</c:v>
                </c:pt>
                <c:pt idx="1044">
                  <c:v>44.594419354838713</c:v>
                </c:pt>
                <c:pt idx="1045">
                  <c:v>44.661919354838709</c:v>
                </c:pt>
                <c:pt idx="1046">
                  <c:v>44.72332258064516</c:v>
                </c:pt>
                <c:pt idx="1047">
                  <c:v>44.783564516129033</c:v>
                </c:pt>
                <c:pt idx="1048">
                  <c:v>44.845693548387096</c:v>
                </c:pt>
                <c:pt idx="1049">
                  <c:v>44.927854838709678</c:v>
                </c:pt>
                <c:pt idx="1050">
                  <c:v>45.005951612903232</c:v>
                </c:pt>
                <c:pt idx="1051">
                  <c:v>45.081000000000003</c:v>
                </c:pt>
                <c:pt idx="1052">
                  <c:v>45.176806451612904</c:v>
                </c:pt>
                <c:pt idx="1053">
                  <c:v>45.244596774193539</c:v>
                </c:pt>
                <c:pt idx="1054">
                  <c:v>45.315290322580651</c:v>
                </c:pt>
                <c:pt idx="1055">
                  <c:v>45.363048387096782</c:v>
                </c:pt>
                <c:pt idx="1056">
                  <c:v>45.381338709677415</c:v>
                </c:pt>
                <c:pt idx="1057">
                  <c:v>45.358693548387095</c:v>
                </c:pt>
                <c:pt idx="1058">
                  <c:v>45.359709677419353</c:v>
                </c:pt>
                <c:pt idx="1059">
                  <c:v>45.430112903225805</c:v>
                </c:pt>
                <c:pt idx="1060">
                  <c:v>45.527661290322584</c:v>
                </c:pt>
                <c:pt idx="1061">
                  <c:v>45.62491935483871</c:v>
                </c:pt>
                <c:pt idx="1062">
                  <c:v>45.718693548387087</c:v>
                </c:pt>
                <c:pt idx="1063">
                  <c:v>46.098580645161292</c:v>
                </c:pt>
                <c:pt idx="1064">
                  <c:v>46.463370967741938</c:v>
                </c:pt>
                <c:pt idx="1065">
                  <c:v>46.492693548387102</c:v>
                </c:pt>
                <c:pt idx="1066">
                  <c:v>46.346806451612906</c:v>
                </c:pt>
                <c:pt idx="1067">
                  <c:v>46.212532258064506</c:v>
                </c:pt>
                <c:pt idx="1068">
                  <c:v>46.186548387096778</c:v>
                </c:pt>
                <c:pt idx="1069">
                  <c:v>46.069403225806454</c:v>
                </c:pt>
                <c:pt idx="1070">
                  <c:v>46.015838709677425</c:v>
                </c:pt>
                <c:pt idx="1071">
                  <c:v>46.086967741935489</c:v>
                </c:pt>
                <c:pt idx="1072">
                  <c:v>46.233725806451616</c:v>
                </c:pt>
                <c:pt idx="1073">
                  <c:v>46.18495161290322</c:v>
                </c:pt>
                <c:pt idx="1074">
                  <c:v>45.917419354838714</c:v>
                </c:pt>
                <c:pt idx="1075">
                  <c:v>45.722177419354843</c:v>
                </c:pt>
                <c:pt idx="1076">
                  <c:v>45.475112903225813</c:v>
                </c:pt>
                <c:pt idx="1077">
                  <c:v>45.173032258064516</c:v>
                </c:pt>
                <c:pt idx="1078">
                  <c:v>44.906951612903228</c:v>
                </c:pt>
                <c:pt idx="1079">
                  <c:v>44.7646935483871</c:v>
                </c:pt>
                <c:pt idx="1080">
                  <c:v>44.643193548387089</c:v>
                </c:pt>
                <c:pt idx="1081">
                  <c:v>44.511677419354832</c:v>
                </c:pt>
                <c:pt idx="1082">
                  <c:v>44.432709677419354</c:v>
                </c:pt>
                <c:pt idx="1083">
                  <c:v>44.45375806451613</c:v>
                </c:pt>
                <c:pt idx="1084">
                  <c:v>44.413983870967741</c:v>
                </c:pt>
                <c:pt idx="1085">
                  <c:v>44.387854838709671</c:v>
                </c:pt>
                <c:pt idx="1086">
                  <c:v>44.048467741935482</c:v>
                </c:pt>
                <c:pt idx="1087">
                  <c:v>44.104790322580648</c:v>
                </c:pt>
                <c:pt idx="1088">
                  <c:v>44.093903225806457</c:v>
                </c:pt>
                <c:pt idx="1089">
                  <c:v>44.132516129032254</c:v>
                </c:pt>
                <c:pt idx="1090">
                  <c:v>44.197403225806454</c:v>
                </c:pt>
                <c:pt idx="1091">
                  <c:v>44.291322580645158</c:v>
                </c:pt>
                <c:pt idx="1092">
                  <c:v>44.34517741935484</c:v>
                </c:pt>
                <c:pt idx="1093">
                  <c:v>44.415870967741938</c:v>
                </c:pt>
                <c:pt idx="1094">
                  <c:v>44.496870967741941</c:v>
                </c:pt>
                <c:pt idx="1095">
                  <c:v>44.653935483870967</c:v>
                </c:pt>
                <c:pt idx="1096">
                  <c:v>44.770499999999998</c:v>
                </c:pt>
                <c:pt idx="1097">
                  <c:v>44.896064516129037</c:v>
                </c:pt>
                <c:pt idx="1098">
                  <c:v>45.067645161290322</c:v>
                </c:pt>
                <c:pt idx="1099">
                  <c:v>45.24691935483871</c:v>
                </c:pt>
                <c:pt idx="1100">
                  <c:v>45.505451612903222</c:v>
                </c:pt>
                <c:pt idx="1101">
                  <c:v>45.802451612903219</c:v>
                </c:pt>
                <c:pt idx="1102">
                  <c:v>45.943693548387103</c:v>
                </c:pt>
                <c:pt idx="1103">
                  <c:v>45.819870967741927</c:v>
                </c:pt>
                <c:pt idx="1104">
                  <c:v>45.426629032258063</c:v>
                </c:pt>
                <c:pt idx="1105">
                  <c:v>45.007838709677415</c:v>
                </c:pt>
                <c:pt idx="1106">
                  <c:v>44.660032258064518</c:v>
                </c:pt>
                <c:pt idx="1107">
                  <c:v>44.440403225806456</c:v>
                </c:pt>
                <c:pt idx="1108">
                  <c:v>44.264322580645164</c:v>
                </c:pt>
                <c:pt idx="1109">
                  <c:v>44.157193548387099</c:v>
                </c:pt>
                <c:pt idx="1110">
                  <c:v>44.042806451612904</c:v>
                </c:pt>
                <c:pt idx="1111">
                  <c:v>43.915064516129036</c:v>
                </c:pt>
                <c:pt idx="1112">
                  <c:v>43.864548387096775</c:v>
                </c:pt>
                <c:pt idx="1113">
                  <c:v>43.8106935483871</c:v>
                </c:pt>
                <c:pt idx="1114">
                  <c:v>43.755822580645159</c:v>
                </c:pt>
                <c:pt idx="1115">
                  <c:v>43.712419354838708</c:v>
                </c:pt>
                <c:pt idx="1116">
                  <c:v>43.565516129032261</c:v>
                </c:pt>
                <c:pt idx="1117">
                  <c:v>43.53590322580645</c:v>
                </c:pt>
                <c:pt idx="1118">
                  <c:v>43.599483870967745</c:v>
                </c:pt>
                <c:pt idx="1119">
                  <c:v>43.588596774193547</c:v>
                </c:pt>
                <c:pt idx="1120">
                  <c:v>43.53590322580645</c:v>
                </c:pt>
                <c:pt idx="1121">
                  <c:v>43.288112903225802</c:v>
                </c:pt>
                <c:pt idx="1122">
                  <c:v>43.369548387096771</c:v>
                </c:pt>
                <c:pt idx="1123">
                  <c:v>43.501645161290327</c:v>
                </c:pt>
                <c:pt idx="1124">
                  <c:v>43.45083870967742</c:v>
                </c:pt>
                <c:pt idx="1125">
                  <c:v>43.386241935483874</c:v>
                </c:pt>
                <c:pt idx="1126">
                  <c:v>43.440677419354834</c:v>
                </c:pt>
                <c:pt idx="1127">
                  <c:v>43.566677419354839</c:v>
                </c:pt>
                <c:pt idx="1128">
                  <c:v>43.583370967741935</c:v>
                </c:pt>
                <c:pt idx="1129">
                  <c:v>43.721564516129035</c:v>
                </c:pt>
                <c:pt idx="1130">
                  <c:v>43.785145161290323</c:v>
                </c:pt>
                <c:pt idx="1131">
                  <c:v>43.826225806451617</c:v>
                </c:pt>
                <c:pt idx="1132">
                  <c:v>43.821435483870964</c:v>
                </c:pt>
                <c:pt idx="1133">
                  <c:v>43.792258064516126</c:v>
                </c:pt>
                <c:pt idx="1134">
                  <c:v>43.757999999999996</c:v>
                </c:pt>
                <c:pt idx="1135">
                  <c:v>43.757999999999996</c:v>
                </c:pt>
                <c:pt idx="1136">
                  <c:v>43.709951612903225</c:v>
                </c:pt>
                <c:pt idx="1137">
                  <c:v>43.663209677419353</c:v>
                </c:pt>
                <c:pt idx="1138">
                  <c:v>43.675693548387095</c:v>
                </c:pt>
                <c:pt idx="1139">
                  <c:v>43.679467741935483</c:v>
                </c:pt>
                <c:pt idx="1140">
                  <c:v>43.631274193548386</c:v>
                </c:pt>
                <c:pt idx="1141">
                  <c:v>43.627209677419351</c:v>
                </c:pt>
                <c:pt idx="1142">
                  <c:v>43.618354838709678</c:v>
                </c:pt>
                <c:pt idx="1143">
                  <c:v>43.621403225806453</c:v>
                </c:pt>
                <c:pt idx="1144">
                  <c:v>43.605725806451616</c:v>
                </c:pt>
                <c:pt idx="1145">
                  <c:v>43.616322580645154</c:v>
                </c:pt>
                <c:pt idx="1146">
                  <c:v>43.582209677419357</c:v>
                </c:pt>
                <c:pt idx="1147">
                  <c:v>43.660451612903223</c:v>
                </c:pt>
                <c:pt idx="1148">
                  <c:v>43.739709677419356</c:v>
                </c:pt>
                <c:pt idx="1149">
                  <c:v>43.897790322580647</c:v>
                </c:pt>
                <c:pt idx="1150">
                  <c:v>44.122354838709676</c:v>
                </c:pt>
                <c:pt idx="1151">
                  <c:v>44.56422580645161</c:v>
                </c:pt>
                <c:pt idx="1152">
                  <c:v>45.136451612903222</c:v>
                </c:pt>
                <c:pt idx="1153">
                  <c:v>45.398322580645164</c:v>
                </c:pt>
                <c:pt idx="1154">
                  <c:v>45.344612903225809</c:v>
                </c:pt>
                <c:pt idx="1155">
                  <c:v>45.192338709677422</c:v>
                </c:pt>
                <c:pt idx="1156">
                  <c:v>44.947741935483869</c:v>
                </c:pt>
                <c:pt idx="1157">
                  <c:v>44.671209677419355</c:v>
                </c:pt>
                <c:pt idx="1158">
                  <c:v>44.371016129032256</c:v>
                </c:pt>
                <c:pt idx="1159">
                  <c:v>44.070822580645164</c:v>
                </c:pt>
                <c:pt idx="1160">
                  <c:v>43.789064516129031</c:v>
                </c:pt>
                <c:pt idx="1161">
                  <c:v>43.558983870967744</c:v>
                </c:pt>
                <c:pt idx="1162">
                  <c:v>43.374629032258063</c:v>
                </c:pt>
                <c:pt idx="1163">
                  <c:v>43.213354838709677</c:v>
                </c:pt>
                <c:pt idx="1164">
                  <c:v>43.062967741935488</c:v>
                </c:pt>
                <c:pt idx="1165">
                  <c:v>42.936387096774197</c:v>
                </c:pt>
                <c:pt idx="1166">
                  <c:v>42.824467741935486</c:v>
                </c:pt>
                <c:pt idx="1167">
                  <c:v>42.738096774193551</c:v>
                </c:pt>
                <c:pt idx="1168">
                  <c:v>42.637935483870969</c:v>
                </c:pt>
                <c:pt idx="1169">
                  <c:v>42.538935483870972</c:v>
                </c:pt>
                <c:pt idx="1170">
                  <c:v>42.502209677419359</c:v>
                </c:pt>
                <c:pt idx="1171">
                  <c:v>42.413951612903233</c:v>
                </c:pt>
                <c:pt idx="1172">
                  <c:v>42.363290322580646</c:v>
                </c:pt>
                <c:pt idx="1173">
                  <c:v>42.281709677419357</c:v>
                </c:pt>
                <c:pt idx="1174">
                  <c:v>42.27329032258065</c:v>
                </c:pt>
                <c:pt idx="1175">
                  <c:v>42.235838709677424</c:v>
                </c:pt>
                <c:pt idx="1176">
                  <c:v>42.20361290322581</c:v>
                </c:pt>
                <c:pt idx="1177">
                  <c:v>42.194467741935483</c:v>
                </c:pt>
                <c:pt idx="1178">
                  <c:v>42.215080645161287</c:v>
                </c:pt>
                <c:pt idx="1179">
                  <c:v>42.297677419354834</c:v>
                </c:pt>
                <c:pt idx="1180">
                  <c:v>42.367064516129034</c:v>
                </c:pt>
                <c:pt idx="1181">
                  <c:v>42.495241935483875</c:v>
                </c:pt>
                <c:pt idx="1182">
                  <c:v>42.54285483870968</c:v>
                </c:pt>
                <c:pt idx="1183">
                  <c:v>42.706016129032257</c:v>
                </c:pt>
                <c:pt idx="1184">
                  <c:v>42.819241935483873</c:v>
                </c:pt>
                <c:pt idx="1185">
                  <c:v>42.98066129032258</c:v>
                </c:pt>
                <c:pt idx="1186">
                  <c:v>43.173435483870968</c:v>
                </c:pt>
                <c:pt idx="1187">
                  <c:v>43.426161290322582</c:v>
                </c:pt>
                <c:pt idx="1188">
                  <c:v>43.878338709677422</c:v>
                </c:pt>
                <c:pt idx="1189">
                  <c:v>44.493677419354839</c:v>
                </c:pt>
                <c:pt idx="1190">
                  <c:v>45.422709677419356</c:v>
                </c:pt>
                <c:pt idx="1191">
                  <c:v>46.722048387096777</c:v>
                </c:pt>
                <c:pt idx="1192">
                  <c:v>48.462096774193547</c:v>
                </c:pt>
                <c:pt idx="1193">
                  <c:v>50.249032258064517</c:v>
                </c:pt>
                <c:pt idx="1194">
                  <c:v>50.795999999999992</c:v>
                </c:pt>
                <c:pt idx="1195">
                  <c:v>49.95406451612903</c:v>
                </c:pt>
                <c:pt idx="1196">
                  <c:v>48.067983870967737</c:v>
                </c:pt>
                <c:pt idx="1197">
                  <c:v>46.213112903225813</c:v>
                </c:pt>
                <c:pt idx="1198">
                  <c:v>44.799677419354843</c:v>
                </c:pt>
                <c:pt idx="1199">
                  <c:v>43.832903225806454</c:v>
                </c:pt>
                <c:pt idx="1200">
                  <c:v>43.216112903225806</c:v>
                </c:pt>
                <c:pt idx="1201">
                  <c:v>42.858435483870963</c:v>
                </c:pt>
                <c:pt idx="1202">
                  <c:v>42.606725806451614</c:v>
                </c:pt>
                <c:pt idx="1203">
                  <c:v>42.491612903225807</c:v>
                </c:pt>
                <c:pt idx="1204">
                  <c:v>42.489290322580644</c:v>
                </c:pt>
                <c:pt idx="1205">
                  <c:v>42.659564516129031</c:v>
                </c:pt>
                <c:pt idx="1206">
                  <c:v>42.910548387096775</c:v>
                </c:pt>
                <c:pt idx="1207">
                  <c:v>43.027983870967738</c:v>
                </c:pt>
                <c:pt idx="1208">
                  <c:v>43.099112903225802</c:v>
                </c:pt>
                <c:pt idx="1209">
                  <c:v>43.098677419354843</c:v>
                </c:pt>
                <c:pt idx="1210">
                  <c:v>42.879048387096773</c:v>
                </c:pt>
                <c:pt idx="1211">
                  <c:v>42.499741935483875</c:v>
                </c:pt>
                <c:pt idx="1212">
                  <c:v>42.083419354838711</c:v>
                </c:pt>
                <c:pt idx="1213">
                  <c:v>41.61120967741936</c:v>
                </c:pt>
                <c:pt idx="1214">
                  <c:v>41.297080645161287</c:v>
                </c:pt>
                <c:pt idx="1215">
                  <c:v>41.069467741935483</c:v>
                </c:pt>
                <c:pt idx="1216">
                  <c:v>40.907177419354845</c:v>
                </c:pt>
                <c:pt idx="1217">
                  <c:v>40.869290322580639</c:v>
                </c:pt>
                <c:pt idx="1218">
                  <c:v>40.846790322580652</c:v>
                </c:pt>
                <c:pt idx="1219">
                  <c:v>40.913419354838709</c:v>
                </c:pt>
                <c:pt idx="1220">
                  <c:v>41.135370967741942</c:v>
                </c:pt>
                <c:pt idx="1221">
                  <c:v>41.450806451612905</c:v>
                </c:pt>
                <c:pt idx="1222">
                  <c:v>41.896161290322574</c:v>
                </c:pt>
                <c:pt idx="1223">
                  <c:v>42.248612903225805</c:v>
                </c:pt>
                <c:pt idx="1224">
                  <c:v>42.108532258064514</c:v>
                </c:pt>
                <c:pt idx="1225">
                  <c:v>41.670290322580648</c:v>
                </c:pt>
                <c:pt idx="1226">
                  <c:v>41.185161290322583</c:v>
                </c:pt>
                <c:pt idx="1227">
                  <c:v>40.754322580645166</c:v>
                </c:pt>
                <c:pt idx="1228">
                  <c:v>40.435983870967739</c:v>
                </c:pt>
                <c:pt idx="1229">
                  <c:v>40.22317741935484</c:v>
                </c:pt>
                <c:pt idx="1230">
                  <c:v>40.035048387096772</c:v>
                </c:pt>
                <c:pt idx="1231">
                  <c:v>39.942</c:v>
                </c:pt>
                <c:pt idx="1232">
                  <c:v>39.90498387096774</c:v>
                </c:pt>
                <c:pt idx="1233">
                  <c:v>39.866370967741936</c:v>
                </c:pt>
                <c:pt idx="1234">
                  <c:v>39.815854838709676</c:v>
                </c:pt>
                <c:pt idx="1235">
                  <c:v>39.783048387096777</c:v>
                </c:pt>
                <c:pt idx="1236">
                  <c:v>39.702919354838706</c:v>
                </c:pt>
                <c:pt idx="1237">
                  <c:v>39.618000000000002</c:v>
                </c:pt>
                <c:pt idx="1238">
                  <c:v>39.52495161290323</c:v>
                </c:pt>
                <c:pt idx="1239">
                  <c:v>39.464564516129037</c:v>
                </c:pt>
                <c:pt idx="1240">
                  <c:v>39.412887096774192</c:v>
                </c:pt>
                <c:pt idx="1241">
                  <c:v>39.360483870967748</c:v>
                </c:pt>
                <c:pt idx="1242">
                  <c:v>39.366290322580646</c:v>
                </c:pt>
                <c:pt idx="1243">
                  <c:v>39.302274193548385</c:v>
                </c:pt>
                <c:pt idx="1244">
                  <c:v>39.26641935483871</c:v>
                </c:pt>
                <c:pt idx="1245">
                  <c:v>39.285290322580643</c:v>
                </c:pt>
                <c:pt idx="1246">
                  <c:v>39.23201612903226</c:v>
                </c:pt>
                <c:pt idx="1247">
                  <c:v>39.158419354838706</c:v>
                </c:pt>
                <c:pt idx="1248">
                  <c:v>39.098612903225806</c:v>
                </c:pt>
                <c:pt idx="1249">
                  <c:v>39.053032258064512</c:v>
                </c:pt>
                <c:pt idx="1250">
                  <c:v>39.035032258064518</c:v>
                </c:pt>
                <c:pt idx="1251">
                  <c:v>38.958967741935481</c:v>
                </c:pt>
                <c:pt idx="1252">
                  <c:v>38.861564516129036</c:v>
                </c:pt>
                <c:pt idx="1253">
                  <c:v>38.794354838709673</c:v>
                </c:pt>
                <c:pt idx="1254">
                  <c:v>38.716258064516126</c:v>
                </c:pt>
                <c:pt idx="1255">
                  <c:v>38.689403225806458</c:v>
                </c:pt>
                <c:pt idx="1256">
                  <c:v>38.697967741935479</c:v>
                </c:pt>
                <c:pt idx="1257">
                  <c:v>38.669951612903226</c:v>
                </c:pt>
                <c:pt idx="1258">
                  <c:v>38.581693548387101</c:v>
                </c:pt>
                <c:pt idx="1259">
                  <c:v>38.582854838709679</c:v>
                </c:pt>
                <c:pt idx="1260">
                  <c:v>38.559774193548392</c:v>
                </c:pt>
                <c:pt idx="1261">
                  <c:v>38.508967741935486</c:v>
                </c:pt>
                <c:pt idx="1262">
                  <c:v>38.463241935483872</c:v>
                </c:pt>
                <c:pt idx="1263">
                  <c:v>38.43653225806451</c:v>
                </c:pt>
                <c:pt idx="1264">
                  <c:v>38.479645161290321</c:v>
                </c:pt>
                <c:pt idx="1265">
                  <c:v>38.473258064516131</c:v>
                </c:pt>
                <c:pt idx="1266">
                  <c:v>38.456564516129035</c:v>
                </c:pt>
                <c:pt idx="1267">
                  <c:v>38.461209677419362</c:v>
                </c:pt>
                <c:pt idx="1268">
                  <c:v>38.463387096774198</c:v>
                </c:pt>
                <c:pt idx="1269">
                  <c:v>38.43914516129032</c:v>
                </c:pt>
                <c:pt idx="1270">
                  <c:v>38.492419354838709</c:v>
                </c:pt>
                <c:pt idx="1271">
                  <c:v>38.546419354838712</c:v>
                </c:pt>
                <c:pt idx="1272">
                  <c:v>38.551064516129024</c:v>
                </c:pt>
                <c:pt idx="1273">
                  <c:v>38.582709677419359</c:v>
                </c:pt>
                <c:pt idx="1274">
                  <c:v>38.580677419354842</c:v>
                </c:pt>
                <c:pt idx="1275">
                  <c:v>38.608983870967741</c:v>
                </c:pt>
                <c:pt idx="1276">
                  <c:v>38.55643548387097</c:v>
                </c:pt>
                <c:pt idx="1277">
                  <c:v>38.517096774193547</c:v>
                </c:pt>
                <c:pt idx="1278">
                  <c:v>38.530741935483874</c:v>
                </c:pt>
                <c:pt idx="1279">
                  <c:v>38.602016129032265</c:v>
                </c:pt>
                <c:pt idx="1280">
                  <c:v>38.546274193548392</c:v>
                </c:pt>
                <c:pt idx="1281">
                  <c:v>38.499822580645159</c:v>
                </c:pt>
                <c:pt idx="1282">
                  <c:v>38.433629032258068</c:v>
                </c:pt>
                <c:pt idx="1283">
                  <c:v>38.467306451612906</c:v>
                </c:pt>
                <c:pt idx="1284">
                  <c:v>38.509838709677418</c:v>
                </c:pt>
                <c:pt idx="1285">
                  <c:v>38.505338709677424</c:v>
                </c:pt>
                <c:pt idx="1286">
                  <c:v>38.485741935483873</c:v>
                </c:pt>
                <c:pt idx="1287">
                  <c:v>38.475000000000001</c:v>
                </c:pt>
                <c:pt idx="1288">
                  <c:v>38.491693548387097</c:v>
                </c:pt>
                <c:pt idx="1289">
                  <c:v>38.552225806451609</c:v>
                </c:pt>
                <c:pt idx="1290">
                  <c:v>38.591274193548387</c:v>
                </c:pt>
                <c:pt idx="1291">
                  <c:v>38.577483870967747</c:v>
                </c:pt>
                <c:pt idx="1292">
                  <c:v>38.571387096774188</c:v>
                </c:pt>
                <c:pt idx="1293">
                  <c:v>38.55193548387097</c:v>
                </c:pt>
                <c:pt idx="1294">
                  <c:v>38.544677419354841</c:v>
                </c:pt>
                <c:pt idx="1295">
                  <c:v>38.471806451612899</c:v>
                </c:pt>
                <c:pt idx="1296">
                  <c:v>38.454822580645157</c:v>
                </c:pt>
                <c:pt idx="1297">
                  <c:v>38.498225806451615</c:v>
                </c:pt>
                <c:pt idx="1298">
                  <c:v>38.490677419354839</c:v>
                </c:pt>
                <c:pt idx="1299">
                  <c:v>38.390516129032257</c:v>
                </c:pt>
                <c:pt idx="1300">
                  <c:v>38.273080645161286</c:v>
                </c:pt>
                <c:pt idx="1301">
                  <c:v>38.370629032258066</c:v>
                </c:pt>
                <c:pt idx="1302">
                  <c:v>38.347112903225806</c:v>
                </c:pt>
                <c:pt idx="1303">
                  <c:v>38.343193548387092</c:v>
                </c:pt>
                <c:pt idx="1304">
                  <c:v>38.35117741935484</c:v>
                </c:pt>
                <c:pt idx="1305">
                  <c:v>38.295145161290321</c:v>
                </c:pt>
                <c:pt idx="1306">
                  <c:v>38.292677419354838</c:v>
                </c:pt>
                <c:pt idx="1307">
                  <c:v>38.250870967741939</c:v>
                </c:pt>
                <c:pt idx="1308">
                  <c:v>38.27061290322581</c:v>
                </c:pt>
                <c:pt idx="1309">
                  <c:v>38.252177419354837</c:v>
                </c:pt>
                <c:pt idx="1310">
                  <c:v>38.209064516129033</c:v>
                </c:pt>
                <c:pt idx="1311">
                  <c:v>38.200354838709679</c:v>
                </c:pt>
                <c:pt idx="1312">
                  <c:v>38.214870967741938</c:v>
                </c:pt>
                <c:pt idx="1313">
                  <c:v>38.210806451612903</c:v>
                </c:pt>
                <c:pt idx="1314">
                  <c:v>38.204564516129032</c:v>
                </c:pt>
                <c:pt idx="1315">
                  <c:v>38.151870967741935</c:v>
                </c:pt>
                <c:pt idx="1316">
                  <c:v>38.149983870967745</c:v>
                </c:pt>
                <c:pt idx="1317">
                  <c:v>38.144612903225806</c:v>
                </c:pt>
                <c:pt idx="1318">
                  <c:v>38.21109677419355</c:v>
                </c:pt>
                <c:pt idx="1319">
                  <c:v>38.25</c:v>
                </c:pt>
                <c:pt idx="1320">
                  <c:v>38.295435483870968</c:v>
                </c:pt>
                <c:pt idx="1321">
                  <c:v>38.314016129032261</c:v>
                </c:pt>
                <c:pt idx="1322">
                  <c:v>38.387322580645161</c:v>
                </c:pt>
                <c:pt idx="1323">
                  <c:v>38.48516129032258</c:v>
                </c:pt>
                <c:pt idx="1324">
                  <c:v>38.57037096774193</c:v>
                </c:pt>
                <c:pt idx="1325">
                  <c:v>38.626693548387102</c:v>
                </c:pt>
                <c:pt idx="1326">
                  <c:v>38.645274193548389</c:v>
                </c:pt>
                <c:pt idx="1327">
                  <c:v>38.506790322580642</c:v>
                </c:pt>
                <c:pt idx="1328">
                  <c:v>38.462080645161294</c:v>
                </c:pt>
                <c:pt idx="1329">
                  <c:v>38.441612903225803</c:v>
                </c:pt>
                <c:pt idx="1330">
                  <c:v>38.378322580645161</c:v>
                </c:pt>
                <c:pt idx="1331">
                  <c:v>38.299645161290321</c:v>
                </c:pt>
                <c:pt idx="1332">
                  <c:v>38.268580645161286</c:v>
                </c:pt>
                <c:pt idx="1333">
                  <c:v>38.303129032258063</c:v>
                </c:pt>
                <c:pt idx="1334">
                  <c:v>38.280774193548389</c:v>
                </c:pt>
                <c:pt idx="1335">
                  <c:v>38.238387096774197</c:v>
                </c:pt>
                <c:pt idx="1336">
                  <c:v>38.203112903225801</c:v>
                </c:pt>
                <c:pt idx="1337">
                  <c:v>38.183080645161297</c:v>
                </c:pt>
                <c:pt idx="1338">
                  <c:v>38.144467741935486</c:v>
                </c:pt>
                <c:pt idx="1339">
                  <c:v>38.173499999999997</c:v>
                </c:pt>
                <c:pt idx="1340">
                  <c:v>38.130677419354839</c:v>
                </c:pt>
                <c:pt idx="1341">
                  <c:v>38.119935483870968</c:v>
                </c:pt>
                <c:pt idx="1342">
                  <c:v>38.16435483870967</c:v>
                </c:pt>
                <c:pt idx="1343">
                  <c:v>38.227645161290319</c:v>
                </c:pt>
                <c:pt idx="1344">
                  <c:v>38.175241935483875</c:v>
                </c:pt>
                <c:pt idx="1345">
                  <c:v>38.208774193548386</c:v>
                </c:pt>
                <c:pt idx="1346">
                  <c:v>38.250580645161293</c:v>
                </c:pt>
                <c:pt idx="1347">
                  <c:v>38.346532258064514</c:v>
                </c:pt>
                <c:pt idx="1348">
                  <c:v>38.44611290322581</c:v>
                </c:pt>
                <c:pt idx="1349">
                  <c:v>38.497499999999995</c:v>
                </c:pt>
                <c:pt idx="1350">
                  <c:v>38.617548387096775</c:v>
                </c:pt>
                <c:pt idx="1351">
                  <c:v>38.760387096774195</c:v>
                </c:pt>
                <c:pt idx="1352">
                  <c:v>38.914403225806453</c:v>
                </c:pt>
                <c:pt idx="1353">
                  <c:v>39.052306451612907</c:v>
                </c:pt>
                <c:pt idx="1354">
                  <c:v>39.124016129032256</c:v>
                </c:pt>
                <c:pt idx="1355">
                  <c:v>39.150290322580638</c:v>
                </c:pt>
                <c:pt idx="1356">
                  <c:v>39.258290322580642</c:v>
                </c:pt>
                <c:pt idx="1357">
                  <c:v>39.473999999999997</c:v>
                </c:pt>
                <c:pt idx="1358">
                  <c:v>39.834145161290323</c:v>
                </c:pt>
                <c:pt idx="1359">
                  <c:v>40.388661290322581</c:v>
                </c:pt>
                <c:pt idx="1360">
                  <c:v>41.090806451612906</c:v>
                </c:pt>
                <c:pt idx="1361">
                  <c:v>42.068758064516132</c:v>
                </c:pt>
                <c:pt idx="1362">
                  <c:v>43.207983870967738</c:v>
                </c:pt>
                <c:pt idx="1363">
                  <c:v>44.121193548387097</c:v>
                </c:pt>
                <c:pt idx="1364">
                  <c:v>44.24661290322581</c:v>
                </c:pt>
                <c:pt idx="1365">
                  <c:v>43.375935483870968</c:v>
                </c:pt>
                <c:pt idx="1366">
                  <c:v>42.159483870967748</c:v>
                </c:pt>
                <c:pt idx="1367">
                  <c:v>41.118096774193553</c:v>
                </c:pt>
                <c:pt idx="1368">
                  <c:v>40.435258064516127</c:v>
                </c:pt>
                <c:pt idx="1369">
                  <c:v>39.947080645161293</c:v>
                </c:pt>
                <c:pt idx="1370">
                  <c:v>39.583016129032259</c:v>
                </c:pt>
                <c:pt idx="1371">
                  <c:v>39.370790322580646</c:v>
                </c:pt>
                <c:pt idx="1372">
                  <c:v>39.136499999999998</c:v>
                </c:pt>
                <c:pt idx="1373">
                  <c:v>39.018193548387089</c:v>
                </c:pt>
                <c:pt idx="1374">
                  <c:v>38.967387096774189</c:v>
                </c:pt>
                <c:pt idx="1375">
                  <c:v>39.031112903225811</c:v>
                </c:pt>
                <c:pt idx="1376">
                  <c:v>39.137225806451617</c:v>
                </c:pt>
                <c:pt idx="1377">
                  <c:v>39.304741935483868</c:v>
                </c:pt>
                <c:pt idx="1378">
                  <c:v>39.604209677419355</c:v>
                </c:pt>
                <c:pt idx="1379">
                  <c:v>40.072790322580644</c:v>
                </c:pt>
                <c:pt idx="1380">
                  <c:v>40.530338709677416</c:v>
                </c:pt>
                <c:pt idx="1381">
                  <c:v>40.808903225806453</c:v>
                </c:pt>
                <c:pt idx="1382">
                  <c:v>40.675645161290326</c:v>
                </c:pt>
                <c:pt idx="1383">
                  <c:v>40.213161290322574</c:v>
                </c:pt>
                <c:pt idx="1384">
                  <c:v>39.687096774193549</c:v>
                </c:pt>
                <c:pt idx="1385">
                  <c:v>39.293854838709677</c:v>
                </c:pt>
                <c:pt idx="1386">
                  <c:v>39.005129032258068</c:v>
                </c:pt>
                <c:pt idx="1387">
                  <c:v>38.822951612903225</c:v>
                </c:pt>
                <c:pt idx="1388">
                  <c:v>38.721774193548384</c:v>
                </c:pt>
                <c:pt idx="1389">
                  <c:v>38.68591935483871</c:v>
                </c:pt>
                <c:pt idx="1390">
                  <c:v>38.662112903225804</c:v>
                </c:pt>
                <c:pt idx="1391">
                  <c:v>38.72946774193548</c:v>
                </c:pt>
                <c:pt idx="1392">
                  <c:v>38.905258064516133</c:v>
                </c:pt>
                <c:pt idx="1393">
                  <c:v>39.059564516129029</c:v>
                </c:pt>
                <c:pt idx="1394">
                  <c:v>39.126774193548385</c:v>
                </c:pt>
                <c:pt idx="1395">
                  <c:v>39.061451612903227</c:v>
                </c:pt>
                <c:pt idx="1396">
                  <c:v>38.869258064516131</c:v>
                </c:pt>
                <c:pt idx="1397">
                  <c:v>38.599258064516128</c:v>
                </c:pt>
                <c:pt idx="1398">
                  <c:v>38.371064516129032</c:v>
                </c:pt>
                <c:pt idx="1399">
                  <c:v>38.235483870967741</c:v>
                </c:pt>
                <c:pt idx="1400">
                  <c:v>38.178000000000004</c:v>
                </c:pt>
                <c:pt idx="1401">
                  <c:v>38.151290322580643</c:v>
                </c:pt>
                <c:pt idx="1402">
                  <c:v>38.160145161290323</c:v>
                </c:pt>
                <c:pt idx="1403">
                  <c:v>38.166532258064514</c:v>
                </c:pt>
                <c:pt idx="1404">
                  <c:v>38.216032258064516</c:v>
                </c:pt>
                <c:pt idx="1405">
                  <c:v>38.359887096774195</c:v>
                </c:pt>
                <c:pt idx="1406">
                  <c:v>38.543806451612902</c:v>
                </c:pt>
                <c:pt idx="1407">
                  <c:v>38.828177419354844</c:v>
                </c:pt>
                <c:pt idx="1408">
                  <c:v>39.174967741935482</c:v>
                </c:pt>
                <c:pt idx="1409">
                  <c:v>39.599709677419362</c:v>
                </c:pt>
                <c:pt idx="1410">
                  <c:v>40.080048387096774</c:v>
                </c:pt>
                <c:pt idx="1411">
                  <c:v>40.507403225806449</c:v>
                </c:pt>
                <c:pt idx="1412">
                  <c:v>40.714983870967743</c:v>
                </c:pt>
                <c:pt idx="1413">
                  <c:v>40.519887096774191</c:v>
                </c:pt>
                <c:pt idx="1414">
                  <c:v>40.063790322580644</c:v>
                </c:pt>
                <c:pt idx="1415">
                  <c:v>39.614516129032253</c:v>
                </c:pt>
                <c:pt idx="1416">
                  <c:v>39.226209677419355</c:v>
                </c:pt>
                <c:pt idx="1417">
                  <c:v>38.967387096774189</c:v>
                </c:pt>
                <c:pt idx="1418">
                  <c:v>38.785499999999999</c:v>
                </c:pt>
                <c:pt idx="1419">
                  <c:v>38.659790322580648</c:v>
                </c:pt>
                <c:pt idx="1420">
                  <c:v>38.512016129032254</c:v>
                </c:pt>
                <c:pt idx="1421">
                  <c:v>38.318661290322574</c:v>
                </c:pt>
                <c:pt idx="1422">
                  <c:v>38.124000000000002</c:v>
                </c:pt>
                <c:pt idx="1423">
                  <c:v>37.951983870967737</c:v>
                </c:pt>
                <c:pt idx="1424">
                  <c:v>37.855451612903224</c:v>
                </c:pt>
                <c:pt idx="1425">
                  <c:v>37.796225806451609</c:v>
                </c:pt>
                <c:pt idx="1426">
                  <c:v>37.738596774193546</c:v>
                </c:pt>
                <c:pt idx="1427">
                  <c:v>37.723354838709675</c:v>
                </c:pt>
                <c:pt idx="1428">
                  <c:v>37.810451612903229</c:v>
                </c:pt>
                <c:pt idx="1429">
                  <c:v>37.872290322580646</c:v>
                </c:pt>
                <c:pt idx="1430">
                  <c:v>37.878967741935483</c:v>
                </c:pt>
                <c:pt idx="1431">
                  <c:v>37.892177419354837</c:v>
                </c:pt>
                <c:pt idx="1432">
                  <c:v>37.887677419354837</c:v>
                </c:pt>
                <c:pt idx="1433">
                  <c:v>37.911774193548389</c:v>
                </c:pt>
                <c:pt idx="1434">
                  <c:v>37.890580645161293</c:v>
                </c:pt>
                <c:pt idx="1435">
                  <c:v>37.831790322580645</c:v>
                </c:pt>
                <c:pt idx="1436">
                  <c:v>37.665145161290319</c:v>
                </c:pt>
                <c:pt idx="1437">
                  <c:v>37.478322580645155</c:v>
                </c:pt>
                <c:pt idx="1438">
                  <c:v>37.353774193548389</c:v>
                </c:pt>
                <c:pt idx="1439">
                  <c:v>37.271612903225808</c:v>
                </c:pt>
                <c:pt idx="1440">
                  <c:v>37.164193548387097</c:v>
                </c:pt>
                <c:pt idx="1441">
                  <c:v>37.115129032258068</c:v>
                </c:pt>
                <c:pt idx="1442">
                  <c:v>37.036741935483874</c:v>
                </c:pt>
                <c:pt idx="1443">
                  <c:v>37.024403225806452</c:v>
                </c:pt>
                <c:pt idx="1444">
                  <c:v>36.97940322580645</c:v>
                </c:pt>
                <c:pt idx="1445">
                  <c:v>36.94761290322581</c:v>
                </c:pt>
                <c:pt idx="1446">
                  <c:v>36.948048387096769</c:v>
                </c:pt>
                <c:pt idx="1447">
                  <c:v>36.872274193548385</c:v>
                </c:pt>
                <c:pt idx="1448">
                  <c:v>36.875322580645161</c:v>
                </c:pt>
                <c:pt idx="1449">
                  <c:v>36.897532258064523</c:v>
                </c:pt>
                <c:pt idx="1450">
                  <c:v>36.879822580645161</c:v>
                </c:pt>
                <c:pt idx="1451">
                  <c:v>36.892451612903223</c:v>
                </c:pt>
                <c:pt idx="1452">
                  <c:v>36.908999999999999</c:v>
                </c:pt>
                <c:pt idx="1453">
                  <c:v>36.921048387096775</c:v>
                </c:pt>
                <c:pt idx="1454">
                  <c:v>36.984048387096777</c:v>
                </c:pt>
                <c:pt idx="1455">
                  <c:v>37.02164516129033</c:v>
                </c:pt>
                <c:pt idx="1456">
                  <c:v>37.059677419354841</c:v>
                </c:pt>
                <c:pt idx="1457">
                  <c:v>37.049661290322582</c:v>
                </c:pt>
                <c:pt idx="1458">
                  <c:v>36.936725806451612</c:v>
                </c:pt>
                <c:pt idx="1459">
                  <c:v>36.83191935483871</c:v>
                </c:pt>
                <c:pt idx="1460">
                  <c:v>36.804338709677424</c:v>
                </c:pt>
                <c:pt idx="1461">
                  <c:v>36.767467741935477</c:v>
                </c:pt>
                <c:pt idx="1462">
                  <c:v>36.767612903225803</c:v>
                </c:pt>
                <c:pt idx="1463">
                  <c:v>36.730161290322584</c:v>
                </c:pt>
                <c:pt idx="1464">
                  <c:v>36.731032258064516</c:v>
                </c:pt>
                <c:pt idx="1465">
                  <c:v>36.676451612903229</c:v>
                </c:pt>
                <c:pt idx="1466">
                  <c:v>36.682838709677419</c:v>
                </c:pt>
                <c:pt idx="1467">
                  <c:v>36.65743548387097</c:v>
                </c:pt>
                <c:pt idx="1468">
                  <c:v>36.646403225806445</c:v>
                </c:pt>
                <c:pt idx="1469">
                  <c:v>36.635516129032261</c:v>
                </c:pt>
                <c:pt idx="1470">
                  <c:v>36.586161290322579</c:v>
                </c:pt>
                <c:pt idx="1471">
                  <c:v>36.56264516129032</c:v>
                </c:pt>
                <c:pt idx="1472">
                  <c:v>36.544064516129033</c:v>
                </c:pt>
                <c:pt idx="1473">
                  <c:v>36.551467741935483</c:v>
                </c:pt>
                <c:pt idx="1474">
                  <c:v>36.545951612903224</c:v>
                </c:pt>
                <c:pt idx="1475">
                  <c:v>36.578322580645164</c:v>
                </c:pt>
                <c:pt idx="1476">
                  <c:v>36.573532258064517</c:v>
                </c:pt>
                <c:pt idx="1477">
                  <c:v>36.537967741935482</c:v>
                </c:pt>
                <c:pt idx="1478">
                  <c:v>36.489919354838712</c:v>
                </c:pt>
                <c:pt idx="1479">
                  <c:v>36.496887096774195</c:v>
                </c:pt>
                <c:pt idx="1480">
                  <c:v>36.505451612903229</c:v>
                </c:pt>
                <c:pt idx="1481">
                  <c:v>36.448548387096771</c:v>
                </c:pt>
                <c:pt idx="1482">
                  <c:v>36.508064516129032</c:v>
                </c:pt>
                <c:pt idx="1483">
                  <c:v>36.506467741935481</c:v>
                </c:pt>
                <c:pt idx="1484">
                  <c:v>36.550596774193551</c:v>
                </c:pt>
                <c:pt idx="1485">
                  <c:v>36.542467741935482</c:v>
                </c:pt>
                <c:pt idx="1486">
                  <c:v>36.527370967741938</c:v>
                </c:pt>
                <c:pt idx="1487">
                  <c:v>36.579048387096769</c:v>
                </c:pt>
                <c:pt idx="1488">
                  <c:v>36.530854838709672</c:v>
                </c:pt>
                <c:pt idx="1489">
                  <c:v>36.553790322580646</c:v>
                </c:pt>
                <c:pt idx="1490">
                  <c:v>36.541741935483877</c:v>
                </c:pt>
                <c:pt idx="1491">
                  <c:v>36.517064516129032</c:v>
                </c:pt>
                <c:pt idx="1492">
                  <c:v>36.586161290322579</c:v>
                </c:pt>
                <c:pt idx="1493">
                  <c:v>36.584564516129035</c:v>
                </c:pt>
                <c:pt idx="1494">
                  <c:v>36.567725806451612</c:v>
                </c:pt>
                <c:pt idx="1495">
                  <c:v>36.542032258064509</c:v>
                </c:pt>
                <c:pt idx="1496">
                  <c:v>36.553935483870966</c:v>
                </c:pt>
                <c:pt idx="1497">
                  <c:v>36.568451612903225</c:v>
                </c:pt>
                <c:pt idx="1498">
                  <c:v>36.584709677419355</c:v>
                </c:pt>
                <c:pt idx="1499">
                  <c:v>36.595161290322579</c:v>
                </c:pt>
                <c:pt idx="1500">
                  <c:v>36.596322580645158</c:v>
                </c:pt>
                <c:pt idx="1501">
                  <c:v>36.602709677419355</c:v>
                </c:pt>
                <c:pt idx="1502">
                  <c:v>36.623758064516132</c:v>
                </c:pt>
                <c:pt idx="1503">
                  <c:v>36.662370967741936</c:v>
                </c:pt>
                <c:pt idx="1504">
                  <c:v>36.726967741935482</c:v>
                </c:pt>
                <c:pt idx="1505">
                  <c:v>36.8158064516129</c:v>
                </c:pt>
                <c:pt idx="1506">
                  <c:v>36.810435483870968</c:v>
                </c:pt>
                <c:pt idx="1507">
                  <c:v>36.777338709677416</c:v>
                </c:pt>
                <c:pt idx="1508">
                  <c:v>36.775306451612906</c:v>
                </c:pt>
                <c:pt idx="1509">
                  <c:v>36.727983870967748</c:v>
                </c:pt>
                <c:pt idx="1510">
                  <c:v>36.729290322580646</c:v>
                </c:pt>
                <c:pt idx="1511">
                  <c:v>36.644516129032255</c:v>
                </c:pt>
                <c:pt idx="1512">
                  <c:v>36.578322580645164</c:v>
                </c:pt>
                <c:pt idx="1513">
                  <c:v>36.517064516129032</c:v>
                </c:pt>
                <c:pt idx="1514">
                  <c:v>36.416032258064519</c:v>
                </c:pt>
                <c:pt idx="1515">
                  <c:v>36.43127419354839</c:v>
                </c:pt>
                <c:pt idx="1516">
                  <c:v>36.41051612903226</c:v>
                </c:pt>
                <c:pt idx="1517">
                  <c:v>36.441290322580649</c:v>
                </c:pt>
                <c:pt idx="1518">
                  <c:v>36.423435483870975</c:v>
                </c:pt>
                <c:pt idx="1519">
                  <c:v>36.450580645161295</c:v>
                </c:pt>
                <c:pt idx="1520">
                  <c:v>36.445354838709676</c:v>
                </c:pt>
                <c:pt idx="1521">
                  <c:v>36.446806451612908</c:v>
                </c:pt>
                <c:pt idx="1522">
                  <c:v>36.443612903225805</c:v>
                </c:pt>
                <c:pt idx="1523">
                  <c:v>36.487016129032263</c:v>
                </c:pt>
                <c:pt idx="1524">
                  <c:v>36.50458064516129</c:v>
                </c:pt>
                <c:pt idx="1525">
                  <c:v>36.530419354838713</c:v>
                </c:pt>
                <c:pt idx="1526">
                  <c:v>36.572951612903232</c:v>
                </c:pt>
                <c:pt idx="1527">
                  <c:v>36.597338709677423</c:v>
                </c:pt>
                <c:pt idx="1528">
                  <c:v>36.62941935483871</c:v>
                </c:pt>
                <c:pt idx="1529">
                  <c:v>36.628548387096771</c:v>
                </c:pt>
                <c:pt idx="1530">
                  <c:v>36.593564516129035</c:v>
                </c:pt>
                <c:pt idx="1531">
                  <c:v>36.551903225806456</c:v>
                </c:pt>
                <c:pt idx="1532">
                  <c:v>36.482516129032263</c:v>
                </c:pt>
                <c:pt idx="1533">
                  <c:v>36.467709677419357</c:v>
                </c:pt>
                <c:pt idx="1534">
                  <c:v>36.411967741935484</c:v>
                </c:pt>
                <c:pt idx="1535">
                  <c:v>36.422274193548382</c:v>
                </c:pt>
                <c:pt idx="1536">
                  <c:v>36.394838709677416</c:v>
                </c:pt>
                <c:pt idx="1537">
                  <c:v>36.398032258064518</c:v>
                </c:pt>
                <c:pt idx="1538">
                  <c:v>36.366967741935483</c:v>
                </c:pt>
                <c:pt idx="1539">
                  <c:v>36.40137096774194</c:v>
                </c:pt>
                <c:pt idx="1540">
                  <c:v>36.428516129032261</c:v>
                </c:pt>
                <c:pt idx="1541">
                  <c:v>36.401080645161286</c:v>
                </c:pt>
                <c:pt idx="1542">
                  <c:v>36.3645</c:v>
                </c:pt>
                <c:pt idx="1543">
                  <c:v>36.29046774193548</c:v>
                </c:pt>
                <c:pt idx="1544">
                  <c:v>36.214693548387089</c:v>
                </c:pt>
                <c:pt idx="1545">
                  <c:v>36.176225806451612</c:v>
                </c:pt>
                <c:pt idx="1546">
                  <c:v>36.192483870967742</c:v>
                </c:pt>
                <c:pt idx="1547">
                  <c:v>36.174919354838707</c:v>
                </c:pt>
                <c:pt idx="1548">
                  <c:v>36.143709677419352</c:v>
                </c:pt>
                <c:pt idx="1549">
                  <c:v>36.062709677419356</c:v>
                </c:pt>
                <c:pt idx="1550">
                  <c:v>36.01625806451613</c:v>
                </c:pt>
                <c:pt idx="1551">
                  <c:v>35.948467741935481</c:v>
                </c:pt>
                <c:pt idx="1552">
                  <c:v>35.929161290322583</c:v>
                </c:pt>
                <c:pt idx="1553">
                  <c:v>35.92872580645161</c:v>
                </c:pt>
                <c:pt idx="1554">
                  <c:v>35.917548387096772</c:v>
                </c:pt>
                <c:pt idx="1555">
                  <c:v>35.875596774193546</c:v>
                </c:pt>
                <c:pt idx="1556">
                  <c:v>35.816516129032259</c:v>
                </c:pt>
                <c:pt idx="1557">
                  <c:v>35.712435483870969</c:v>
                </c:pt>
                <c:pt idx="1558">
                  <c:v>35.705032258064513</c:v>
                </c:pt>
                <c:pt idx="1559">
                  <c:v>35.718241935483867</c:v>
                </c:pt>
                <c:pt idx="1560">
                  <c:v>35.761790322580644</c:v>
                </c:pt>
                <c:pt idx="1561">
                  <c:v>35.765709677419359</c:v>
                </c:pt>
                <c:pt idx="1562">
                  <c:v>35.732758064516126</c:v>
                </c:pt>
                <c:pt idx="1563">
                  <c:v>35.643338709677423</c:v>
                </c:pt>
                <c:pt idx="1564">
                  <c:v>35.631580645161293</c:v>
                </c:pt>
                <c:pt idx="1565">
                  <c:v>35.612709677419353</c:v>
                </c:pt>
                <c:pt idx="1566">
                  <c:v>35.645516129032252</c:v>
                </c:pt>
                <c:pt idx="1567">
                  <c:v>35.606032258064516</c:v>
                </c:pt>
                <c:pt idx="1568">
                  <c:v>35.599790322580645</c:v>
                </c:pt>
                <c:pt idx="1569">
                  <c:v>35.499483870967744</c:v>
                </c:pt>
                <c:pt idx="1570">
                  <c:v>35.436629032258068</c:v>
                </c:pt>
                <c:pt idx="1571">
                  <c:v>35.424725806451619</c:v>
                </c:pt>
                <c:pt idx="1572">
                  <c:v>35.359548387096773</c:v>
                </c:pt>
                <c:pt idx="1573">
                  <c:v>35.420370967741931</c:v>
                </c:pt>
                <c:pt idx="1574">
                  <c:v>35.445193548387095</c:v>
                </c:pt>
                <c:pt idx="1575">
                  <c:v>35.37246774193548</c:v>
                </c:pt>
                <c:pt idx="1576">
                  <c:v>35.341548387096772</c:v>
                </c:pt>
                <c:pt idx="1577">
                  <c:v>35.281306451612906</c:v>
                </c:pt>
                <c:pt idx="1578">
                  <c:v>35.289435483870967</c:v>
                </c:pt>
                <c:pt idx="1579">
                  <c:v>35.316435483870968</c:v>
                </c:pt>
                <c:pt idx="1580">
                  <c:v>35.293064516129036</c:v>
                </c:pt>
                <c:pt idx="1581">
                  <c:v>35.266064516129035</c:v>
                </c:pt>
                <c:pt idx="1582">
                  <c:v>35.217580645161298</c:v>
                </c:pt>
                <c:pt idx="1583">
                  <c:v>35.176354838709678</c:v>
                </c:pt>
                <c:pt idx="1584">
                  <c:v>35.162854838709677</c:v>
                </c:pt>
                <c:pt idx="1585">
                  <c:v>35.15167741935484</c:v>
                </c:pt>
                <c:pt idx="1586">
                  <c:v>35.167064516129031</c:v>
                </c:pt>
                <c:pt idx="1587">
                  <c:v>35.119741935483873</c:v>
                </c:pt>
                <c:pt idx="1588">
                  <c:v>35.077064516129035</c:v>
                </c:pt>
                <c:pt idx="1589">
                  <c:v>35.037870967741938</c:v>
                </c:pt>
                <c:pt idx="1590">
                  <c:v>35.052532258064517</c:v>
                </c:pt>
                <c:pt idx="1591">
                  <c:v>35.039467741935482</c:v>
                </c:pt>
                <c:pt idx="1592">
                  <c:v>35.046290322580646</c:v>
                </c:pt>
                <c:pt idx="1593">
                  <c:v>35.057612903225809</c:v>
                </c:pt>
                <c:pt idx="1594">
                  <c:v>35.040338709677421</c:v>
                </c:pt>
                <c:pt idx="1595">
                  <c:v>35.018999999999998</c:v>
                </c:pt>
                <c:pt idx="1596">
                  <c:v>34.972548387096772</c:v>
                </c:pt>
                <c:pt idx="1597">
                  <c:v>34.97429032258065</c:v>
                </c:pt>
                <c:pt idx="1598">
                  <c:v>34.961661290322581</c:v>
                </c:pt>
                <c:pt idx="1599">
                  <c:v>34.937564516129029</c:v>
                </c:pt>
                <c:pt idx="1600">
                  <c:v>34.926532258064512</c:v>
                </c:pt>
                <c:pt idx="1601">
                  <c:v>34.855258064516129</c:v>
                </c:pt>
                <c:pt idx="1602">
                  <c:v>34.857145161290326</c:v>
                </c:pt>
                <c:pt idx="1603">
                  <c:v>34.805903225806453</c:v>
                </c:pt>
                <c:pt idx="1604">
                  <c:v>34.858596774193543</c:v>
                </c:pt>
                <c:pt idx="1605">
                  <c:v>34.808516129032256</c:v>
                </c:pt>
                <c:pt idx="1606">
                  <c:v>34.824629032258066</c:v>
                </c:pt>
                <c:pt idx="1607">
                  <c:v>34.803145161290324</c:v>
                </c:pt>
                <c:pt idx="1608">
                  <c:v>34.730274193548389</c:v>
                </c:pt>
                <c:pt idx="1609">
                  <c:v>34.704870967741932</c:v>
                </c:pt>
                <c:pt idx="1610">
                  <c:v>34.730709677419362</c:v>
                </c:pt>
                <c:pt idx="1611">
                  <c:v>34.7593064516129</c:v>
                </c:pt>
                <c:pt idx="1612">
                  <c:v>34.792403225806453</c:v>
                </c:pt>
                <c:pt idx="1613">
                  <c:v>34.817225806451617</c:v>
                </c:pt>
                <c:pt idx="1614">
                  <c:v>34.800967741935487</c:v>
                </c:pt>
                <c:pt idx="1615">
                  <c:v>34.78717741935484</c:v>
                </c:pt>
                <c:pt idx="1616">
                  <c:v>34.79908064516129</c:v>
                </c:pt>
                <c:pt idx="1617">
                  <c:v>34.800241935483868</c:v>
                </c:pt>
                <c:pt idx="1618">
                  <c:v>34.861645161290319</c:v>
                </c:pt>
                <c:pt idx="1619">
                  <c:v>34.867451612903224</c:v>
                </c:pt>
                <c:pt idx="1620">
                  <c:v>34.896193548387096</c:v>
                </c:pt>
                <c:pt idx="1621">
                  <c:v>34.96456451612903</c:v>
                </c:pt>
                <c:pt idx="1622">
                  <c:v>35.035693548387094</c:v>
                </c:pt>
                <c:pt idx="1623">
                  <c:v>35.082290322580647</c:v>
                </c:pt>
                <c:pt idx="1624">
                  <c:v>35.124241935483873</c:v>
                </c:pt>
                <c:pt idx="1625">
                  <c:v>35.046145161290319</c:v>
                </c:pt>
                <c:pt idx="1626">
                  <c:v>34.914048387096777</c:v>
                </c:pt>
                <c:pt idx="1627">
                  <c:v>34.797629032258058</c:v>
                </c:pt>
                <c:pt idx="1628">
                  <c:v>34.614725806451617</c:v>
                </c:pt>
                <c:pt idx="1629">
                  <c:v>34.521532258064518</c:v>
                </c:pt>
                <c:pt idx="1630">
                  <c:v>34.494241935483878</c:v>
                </c:pt>
                <c:pt idx="1631">
                  <c:v>34.407725806451616</c:v>
                </c:pt>
                <c:pt idx="1632">
                  <c:v>34.347193548387096</c:v>
                </c:pt>
                <c:pt idx="1633">
                  <c:v>34.303209677419353</c:v>
                </c:pt>
                <c:pt idx="1634">
                  <c:v>34.285935483870965</c:v>
                </c:pt>
                <c:pt idx="1635">
                  <c:v>34.282306451612904</c:v>
                </c:pt>
                <c:pt idx="1636">
                  <c:v>34.23208064516129</c:v>
                </c:pt>
                <c:pt idx="1637">
                  <c:v>34.25937096774193</c:v>
                </c:pt>
                <c:pt idx="1638">
                  <c:v>34.257774193548386</c:v>
                </c:pt>
                <c:pt idx="1639">
                  <c:v>34.203483870967744</c:v>
                </c:pt>
                <c:pt idx="1640">
                  <c:v>34.183596774193553</c:v>
                </c:pt>
                <c:pt idx="1641">
                  <c:v>34.170532258064519</c:v>
                </c:pt>
                <c:pt idx="1642">
                  <c:v>34.225403225806453</c:v>
                </c:pt>
                <c:pt idx="1643">
                  <c:v>34.249790322580644</c:v>
                </c:pt>
                <c:pt idx="1644">
                  <c:v>34.310322580645163</c:v>
                </c:pt>
                <c:pt idx="1645">
                  <c:v>34.354741935483872</c:v>
                </c:pt>
                <c:pt idx="1646">
                  <c:v>34.34893548387096</c:v>
                </c:pt>
                <c:pt idx="1647">
                  <c:v>34.349225806451614</c:v>
                </c:pt>
                <c:pt idx="1648">
                  <c:v>34.449967741935481</c:v>
                </c:pt>
                <c:pt idx="1649">
                  <c:v>34.506</c:v>
                </c:pt>
                <c:pt idx="1650">
                  <c:v>34.565080645161288</c:v>
                </c:pt>
                <c:pt idx="1651">
                  <c:v>34.633016129032256</c:v>
                </c:pt>
                <c:pt idx="1652">
                  <c:v>34.68861290322581</c:v>
                </c:pt>
                <c:pt idx="1653">
                  <c:v>34.670177419354843</c:v>
                </c:pt>
                <c:pt idx="1654">
                  <c:v>34.658999999999999</c:v>
                </c:pt>
                <c:pt idx="1655">
                  <c:v>34.588161290322574</c:v>
                </c:pt>
                <c:pt idx="1656">
                  <c:v>34.496129032258061</c:v>
                </c:pt>
                <c:pt idx="1657">
                  <c:v>34.394661290322581</c:v>
                </c:pt>
                <c:pt idx="1658">
                  <c:v>34.310322580645163</c:v>
                </c:pt>
                <c:pt idx="1659">
                  <c:v>34.161096774193545</c:v>
                </c:pt>
                <c:pt idx="1660">
                  <c:v>34.068919354838705</c:v>
                </c:pt>
                <c:pt idx="1661">
                  <c:v>33.943209677419354</c:v>
                </c:pt>
                <c:pt idx="1662">
                  <c:v>33.871935483870963</c:v>
                </c:pt>
                <c:pt idx="1663">
                  <c:v>33.855387096774187</c:v>
                </c:pt>
                <c:pt idx="1664">
                  <c:v>33.819532258064513</c:v>
                </c:pt>
                <c:pt idx="1665">
                  <c:v>33.80719354838709</c:v>
                </c:pt>
                <c:pt idx="1666">
                  <c:v>33.853354838709677</c:v>
                </c:pt>
                <c:pt idx="1667">
                  <c:v>33.853209677419358</c:v>
                </c:pt>
                <c:pt idx="1668">
                  <c:v>33.865258064516134</c:v>
                </c:pt>
                <c:pt idx="1669">
                  <c:v>33.889645161290325</c:v>
                </c:pt>
                <c:pt idx="1670">
                  <c:v>33.952645161290327</c:v>
                </c:pt>
                <c:pt idx="1671">
                  <c:v>34.030016129032255</c:v>
                </c:pt>
                <c:pt idx="1672">
                  <c:v>34.030451612903228</c:v>
                </c:pt>
                <c:pt idx="1673">
                  <c:v>33.964548387096777</c:v>
                </c:pt>
                <c:pt idx="1674">
                  <c:v>33.859887096774195</c:v>
                </c:pt>
                <c:pt idx="1675">
                  <c:v>33.803854838709682</c:v>
                </c:pt>
                <c:pt idx="1676">
                  <c:v>33.708048387096774</c:v>
                </c:pt>
                <c:pt idx="1677">
                  <c:v>33.648967741935486</c:v>
                </c:pt>
                <c:pt idx="1678">
                  <c:v>33.592500000000001</c:v>
                </c:pt>
                <c:pt idx="1679">
                  <c:v>33.511790322580644</c:v>
                </c:pt>
                <c:pt idx="1680">
                  <c:v>33.417145161290321</c:v>
                </c:pt>
                <c:pt idx="1681">
                  <c:v>33.343403225806455</c:v>
                </c:pt>
                <c:pt idx="1682">
                  <c:v>33.329903225806454</c:v>
                </c:pt>
                <c:pt idx="1683">
                  <c:v>33.270096774193547</c:v>
                </c:pt>
                <c:pt idx="1684">
                  <c:v>33.280548387096772</c:v>
                </c:pt>
                <c:pt idx="1685">
                  <c:v>33.215951612903226</c:v>
                </c:pt>
                <c:pt idx="1686">
                  <c:v>33.156725806451611</c:v>
                </c:pt>
                <c:pt idx="1687">
                  <c:v>33.159774193548387</c:v>
                </c:pt>
                <c:pt idx="1688">
                  <c:v>33.085306451612901</c:v>
                </c:pt>
                <c:pt idx="1689">
                  <c:v>33.024193548387096</c:v>
                </c:pt>
                <c:pt idx="1690">
                  <c:v>33.04190322580645</c:v>
                </c:pt>
                <c:pt idx="1691">
                  <c:v>33.031887096774192</c:v>
                </c:pt>
                <c:pt idx="1692">
                  <c:v>33.027387096774191</c:v>
                </c:pt>
                <c:pt idx="1693">
                  <c:v>32.977306451612904</c:v>
                </c:pt>
                <c:pt idx="1694">
                  <c:v>32.92258064516129</c:v>
                </c:pt>
                <c:pt idx="1695">
                  <c:v>32.893403225806452</c:v>
                </c:pt>
                <c:pt idx="1696">
                  <c:v>32.838677419354838</c:v>
                </c:pt>
                <c:pt idx="1697">
                  <c:v>32.82372580645162</c:v>
                </c:pt>
                <c:pt idx="1698">
                  <c:v>32.823</c:v>
                </c:pt>
                <c:pt idx="1699">
                  <c:v>32.804564516129034</c:v>
                </c:pt>
                <c:pt idx="1700">
                  <c:v>32.806016129032258</c:v>
                </c:pt>
                <c:pt idx="1701">
                  <c:v>32.755790322580644</c:v>
                </c:pt>
                <c:pt idx="1702">
                  <c:v>32.698306451612901</c:v>
                </c:pt>
                <c:pt idx="1703">
                  <c:v>32.640677419354837</c:v>
                </c:pt>
                <c:pt idx="1704">
                  <c:v>32.640241935483871</c:v>
                </c:pt>
                <c:pt idx="1705">
                  <c:v>32.611064516129034</c:v>
                </c:pt>
                <c:pt idx="1706">
                  <c:v>32.635741935483871</c:v>
                </c:pt>
                <c:pt idx="1707">
                  <c:v>32.630080645161286</c:v>
                </c:pt>
                <c:pt idx="1708">
                  <c:v>32.611209677419353</c:v>
                </c:pt>
                <c:pt idx="1709">
                  <c:v>32.560112903225807</c:v>
                </c:pt>
                <c:pt idx="1710">
                  <c:v>32.505241935483866</c:v>
                </c:pt>
                <c:pt idx="1711">
                  <c:v>32.486225806451614</c:v>
                </c:pt>
                <c:pt idx="1712">
                  <c:v>32.465032258064511</c:v>
                </c:pt>
                <c:pt idx="1713">
                  <c:v>32.462129032258062</c:v>
                </c:pt>
                <c:pt idx="1714">
                  <c:v>32.433532258064517</c:v>
                </c:pt>
                <c:pt idx="1715">
                  <c:v>32.392451612903223</c:v>
                </c:pt>
                <c:pt idx="1716">
                  <c:v>32.352677419354833</c:v>
                </c:pt>
                <c:pt idx="1717">
                  <c:v>32.332645161290323</c:v>
                </c:pt>
                <c:pt idx="1718">
                  <c:v>32.267467741935484</c:v>
                </c:pt>
                <c:pt idx="1719">
                  <c:v>32.293596774193546</c:v>
                </c:pt>
                <c:pt idx="1720">
                  <c:v>32.281983870967743</c:v>
                </c:pt>
                <c:pt idx="1721">
                  <c:v>32.246419354838707</c:v>
                </c:pt>
                <c:pt idx="1722">
                  <c:v>32.281983870967743</c:v>
                </c:pt>
                <c:pt idx="1723">
                  <c:v>32.218258064516135</c:v>
                </c:pt>
                <c:pt idx="1724">
                  <c:v>32.149161290322574</c:v>
                </c:pt>
                <c:pt idx="1725">
                  <c:v>32.138129032258057</c:v>
                </c:pt>
                <c:pt idx="1726">
                  <c:v>32.137112903225805</c:v>
                </c:pt>
                <c:pt idx="1727">
                  <c:v>32.112435483870968</c:v>
                </c:pt>
                <c:pt idx="1728">
                  <c:v>32.149161290322574</c:v>
                </c:pt>
                <c:pt idx="1729">
                  <c:v>32.109532258064519</c:v>
                </c:pt>
                <c:pt idx="1730">
                  <c:v>32.095451612903226</c:v>
                </c:pt>
                <c:pt idx="1731">
                  <c:v>32.0535</c:v>
                </c:pt>
                <c:pt idx="1732">
                  <c:v>32.057564516129034</c:v>
                </c:pt>
                <c:pt idx="1733">
                  <c:v>32.059741935483871</c:v>
                </c:pt>
                <c:pt idx="1734">
                  <c:v>32.127967741935485</c:v>
                </c:pt>
                <c:pt idx="1735">
                  <c:v>32.116645161290322</c:v>
                </c:pt>
                <c:pt idx="1736">
                  <c:v>32.127387096774193</c:v>
                </c:pt>
                <c:pt idx="1737">
                  <c:v>32.121000000000002</c:v>
                </c:pt>
                <c:pt idx="1738">
                  <c:v>32.108806451612907</c:v>
                </c:pt>
                <c:pt idx="1739">
                  <c:v>32.050016129032251</c:v>
                </c:pt>
                <c:pt idx="1740">
                  <c:v>32.030129032258067</c:v>
                </c:pt>
                <c:pt idx="1741">
                  <c:v>32.026645161290325</c:v>
                </c:pt>
                <c:pt idx="1742">
                  <c:v>32.04188709677419</c:v>
                </c:pt>
                <c:pt idx="1743">
                  <c:v>32.007774193548386</c:v>
                </c:pt>
                <c:pt idx="1744">
                  <c:v>31.918790322580648</c:v>
                </c:pt>
                <c:pt idx="1745">
                  <c:v>31.843741935483866</c:v>
                </c:pt>
                <c:pt idx="1746">
                  <c:v>31.757080645161288</c:v>
                </c:pt>
                <c:pt idx="1747">
                  <c:v>31.717161290322579</c:v>
                </c:pt>
                <c:pt idx="1748">
                  <c:v>31.742564516129033</c:v>
                </c:pt>
                <c:pt idx="1749">
                  <c:v>31.73762903225807</c:v>
                </c:pt>
                <c:pt idx="1750">
                  <c:v>31.758532258064516</c:v>
                </c:pt>
                <c:pt idx="1751">
                  <c:v>31.736758064516131</c:v>
                </c:pt>
                <c:pt idx="1752">
                  <c:v>31.694951612903228</c:v>
                </c:pt>
                <c:pt idx="1753">
                  <c:v>31.585645161290323</c:v>
                </c:pt>
                <c:pt idx="1754">
                  <c:v>31.575774193548384</c:v>
                </c:pt>
                <c:pt idx="1755">
                  <c:v>31.53962903225807</c:v>
                </c:pt>
                <c:pt idx="1756">
                  <c:v>31.514951612903221</c:v>
                </c:pt>
                <c:pt idx="1757">
                  <c:v>31.563435483870972</c:v>
                </c:pt>
                <c:pt idx="1758">
                  <c:v>31.542387096774199</c:v>
                </c:pt>
                <c:pt idx="1759">
                  <c:v>31.523516129032256</c:v>
                </c:pt>
                <c:pt idx="1760">
                  <c:v>31.475612903225805</c:v>
                </c:pt>
                <c:pt idx="1761">
                  <c:v>31.406370967741932</c:v>
                </c:pt>
                <c:pt idx="1762">
                  <c:v>31.425096774193548</c:v>
                </c:pt>
                <c:pt idx="1763">
                  <c:v>31.377629032258064</c:v>
                </c:pt>
                <c:pt idx="1764">
                  <c:v>31.348451612903226</c:v>
                </c:pt>
                <c:pt idx="1765">
                  <c:v>31.398387096774194</c:v>
                </c:pt>
                <c:pt idx="1766">
                  <c:v>31.415225806451613</c:v>
                </c:pt>
                <c:pt idx="1767">
                  <c:v>31.321596774193548</c:v>
                </c:pt>
                <c:pt idx="1768">
                  <c:v>31.22346774193548</c:v>
                </c:pt>
                <c:pt idx="1769">
                  <c:v>31.135499999999997</c:v>
                </c:pt>
                <c:pt idx="1770">
                  <c:v>31.121564516129034</c:v>
                </c:pt>
                <c:pt idx="1771">
                  <c:v>31.098774193548387</c:v>
                </c:pt>
                <c:pt idx="1772">
                  <c:v>31.130709677419354</c:v>
                </c:pt>
                <c:pt idx="1773">
                  <c:v>31.065532258064518</c:v>
                </c:pt>
                <c:pt idx="1774">
                  <c:v>31.027935483870969</c:v>
                </c:pt>
                <c:pt idx="1775">
                  <c:v>30.96725806451613</c:v>
                </c:pt>
                <c:pt idx="1776">
                  <c:v>30.882774193548386</c:v>
                </c:pt>
                <c:pt idx="1777">
                  <c:v>30.87508064516129</c:v>
                </c:pt>
                <c:pt idx="1778">
                  <c:v>30.842419354838707</c:v>
                </c:pt>
                <c:pt idx="1779">
                  <c:v>30.826161290322577</c:v>
                </c:pt>
                <c:pt idx="1780">
                  <c:v>30.831241935483874</c:v>
                </c:pt>
                <c:pt idx="1781">
                  <c:v>30.778838709677419</c:v>
                </c:pt>
                <c:pt idx="1782">
                  <c:v>30.741822580645167</c:v>
                </c:pt>
                <c:pt idx="1783">
                  <c:v>30.707129032258067</c:v>
                </c:pt>
                <c:pt idx="1784">
                  <c:v>30.628887096774193</c:v>
                </c:pt>
                <c:pt idx="1785">
                  <c:v>30.590564516129028</c:v>
                </c:pt>
                <c:pt idx="1786">
                  <c:v>30.59158064516129</c:v>
                </c:pt>
                <c:pt idx="1787">
                  <c:v>30.593612903225807</c:v>
                </c:pt>
                <c:pt idx="1788">
                  <c:v>30.576919354838708</c:v>
                </c:pt>
                <c:pt idx="1789">
                  <c:v>30.56588709677419</c:v>
                </c:pt>
                <c:pt idx="1790">
                  <c:v>30.50854838709677</c:v>
                </c:pt>
                <c:pt idx="1791">
                  <c:v>30.438290322580645</c:v>
                </c:pt>
                <c:pt idx="1792">
                  <c:v>30.412306451612899</c:v>
                </c:pt>
                <c:pt idx="1793">
                  <c:v>30.389080645161286</c:v>
                </c:pt>
                <c:pt idx="1794">
                  <c:v>30.358161290322577</c:v>
                </c:pt>
                <c:pt idx="1795">
                  <c:v>30.369193548387095</c:v>
                </c:pt>
                <c:pt idx="1796">
                  <c:v>30.376741935483867</c:v>
                </c:pt>
                <c:pt idx="1797">
                  <c:v>30.371951612903228</c:v>
                </c:pt>
                <c:pt idx="1798">
                  <c:v>30.345967741935489</c:v>
                </c:pt>
                <c:pt idx="1799">
                  <c:v>30.296177419354837</c:v>
                </c:pt>
                <c:pt idx="1800">
                  <c:v>30.221709677419351</c:v>
                </c:pt>
                <c:pt idx="1801">
                  <c:v>30.211693548387096</c:v>
                </c:pt>
                <c:pt idx="1802">
                  <c:v>30.233903225806454</c:v>
                </c:pt>
                <c:pt idx="1803">
                  <c:v>30.216774193548389</c:v>
                </c:pt>
                <c:pt idx="1804">
                  <c:v>30.223161290322579</c:v>
                </c:pt>
                <c:pt idx="1805">
                  <c:v>30.18817741935484</c:v>
                </c:pt>
                <c:pt idx="1806">
                  <c:v>30.159290322580642</c:v>
                </c:pt>
                <c:pt idx="1807">
                  <c:v>30.113854838709674</c:v>
                </c:pt>
                <c:pt idx="1808">
                  <c:v>30.094548387096776</c:v>
                </c:pt>
                <c:pt idx="1809">
                  <c:v>30.084967741935486</c:v>
                </c:pt>
                <c:pt idx="1810">
                  <c:v>30.095709677419357</c:v>
                </c:pt>
                <c:pt idx="1811">
                  <c:v>30.127064516129035</c:v>
                </c:pt>
                <c:pt idx="1812">
                  <c:v>30.08656451612903</c:v>
                </c:pt>
                <c:pt idx="1813">
                  <c:v>30.059854838709679</c:v>
                </c:pt>
                <c:pt idx="1814">
                  <c:v>30.035612903225804</c:v>
                </c:pt>
                <c:pt idx="1815">
                  <c:v>29.982048387096775</c:v>
                </c:pt>
                <c:pt idx="1816">
                  <c:v>29.990177419354836</c:v>
                </c:pt>
                <c:pt idx="1817">
                  <c:v>29.992935483870969</c:v>
                </c:pt>
                <c:pt idx="1818">
                  <c:v>30.007451612903228</c:v>
                </c:pt>
                <c:pt idx="1819">
                  <c:v>30.019790322580644</c:v>
                </c:pt>
                <c:pt idx="1820">
                  <c:v>29.985967741935482</c:v>
                </c:pt>
                <c:pt idx="1821">
                  <c:v>29.951854838709675</c:v>
                </c:pt>
                <c:pt idx="1822">
                  <c:v>29.876661290322581</c:v>
                </c:pt>
                <c:pt idx="1823">
                  <c:v>29.821790322580643</c:v>
                </c:pt>
                <c:pt idx="1824">
                  <c:v>29.760387096774195</c:v>
                </c:pt>
                <c:pt idx="1825">
                  <c:v>29.720903225806449</c:v>
                </c:pt>
                <c:pt idx="1826">
                  <c:v>29.681419354838706</c:v>
                </c:pt>
                <c:pt idx="1827">
                  <c:v>29.587354838709672</c:v>
                </c:pt>
                <c:pt idx="1828">
                  <c:v>29.489806451612896</c:v>
                </c:pt>
                <c:pt idx="1829">
                  <c:v>29.353645161290324</c:v>
                </c:pt>
                <c:pt idx="1830">
                  <c:v>29.237806451612904</c:v>
                </c:pt>
                <c:pt idx="1831">
                  <c:v>29.163193548387099</c:v>
                </c:pt>
                <c:pt idx="1832">
                  <c:v>29.072903225806456</c:v>
                </c:pt>
                <c:pt idx="1833">
                  <c:v>28.986677419354837</c:v>
                </c:pt>
                <c:pt idx="1834">
                  <c:v>28.898564516129031</c:v>
                </c:pt>
                <c:pt idx="1835">
                  <c:v>28.763854838709673</c:v>
                </c:pt>
                <c:pt idx="1836">
                  <c:v>28.63190322580645</c:v>
                </c:pt>
                <c:pt idx="1837">
                  <c:v>28.525500000000001</c:v>
                </c:pt>
                <c:pt idx="1838">
                  <c:v>28.43637096774194</c:v>
                </c:pt>
                <c:pt idx="1839">
                  <c:v>28.364661290322584</c:v>
                </c:pt>
                <c:pt idx="1840">
                  <c:v>28.30006451612903</c:v>
                </c:pt>
                <c:pt idx="1841">
                  <c:v>28.261016129032257</c:v>
                </c:pt>
                <c:pt idx="1842">
                  <c:v>28.225306451612902</c:v>
                </c:pt>
                <c:pt idx="1843">
                  <c:v>28.190177419354843</c:v>
                </c:pt>
                <c:pt idx="1844">
                  <c:v>28.14314516129032</c:v>
                </c:pt>
                <c:pt idx="1845">
                  <c:v>28.07448387096774</c:v>
                </c:pt>
                <c:pt idx="1846">
                  <c:v>28.038774193548388</c:v>
                </c:pt>
                <c:pt idx="1847">
                  <c:v>27.983903225806458</c:v>
                </c:pt>
                <c:pt idx="1848">
                  <c:v>27.931935483870966</c:v>
                </c:pt>
                <c:pt idx="1849">
                  <c:v>27.951967741935487</c:v>
                </c:pt>
                <c:pt idx="1850">
                  <c:v>27.967645161290321</c:v>
                </c:pt>
                <c:pt idx="1851">
                  <c:v>27.898258064516135</c:v>
                </c:pt>
                <c:pt idx="1852">
                  <c:v>27.882435483870967</c:v>
                </c:pt>
                <c:pt idx="1853">
                  <c:v>27.858483870967742</c:v>
                </c:pt>
                <c:pt idx="1854">
                  <c:v>27.83685483870968</c:v>
                </c:pt>
                <c:pt idx="1855">
                  <c:v>27.805354838709672</c:v>
                </c:pt>
                <c:pt idx="1856">
                  <c:v>27.801000000000002</c:v>
                </c:pt>
                <c:pt idx="1857">
                  <c:v>27.861096774193548</c:v>
                </c:pt>
                <c:pt idx="1858">
                  <c:v>27.87125806451613</c:v>
                </c:pt>
                <c:pt idx="1859">
                  <c:v>27.90420967741936</c:v>
                </c:pt>
                <c:pt idx="1860">
                  <c:v>27.891000000000002</c:v>
                </c:pt>
                <c:pt idx="1861">
                  <c:v>27.8761935483871</c:v>
                </c:pt>
                <c:pt idx="1862">
                  <c:v>27.856306451612902</c:v>
                </c:pt>
                <c:pt idx="1863">
                  <c:v>27.831774193548387</c:v>
                </c:pt>
                <c:pt idx="1864">
                  <c:v>27.806225806451614</c:v>
                </c:pt>
                <c:pt idx="1865">
                  <c:v>27.77240322580645</c:v>
                </c:pt>
                <c:pt idx="1866">
                  <c:v>27.732048387096778</c:v>
                </c:pt>
                <c:pt idx="1867">
                  <c:v>27.747435483870969</c:v>
                </c:pt>
                <c:pt idx="1868">
                  <c:v>27.720580645161288</c:v>
                </c:pt>
                <c:pt idx="1869">
                  <c:v>27.659032258064521</c:v>
                </c:pt>
                <c:pt idx="1870">
                  <c:v>27.673693548387096</c:v>
                </c:pt>
                <c:pt idx="1871">
                  <c:v>27.653661290322582</c:v>
                </c:pt>
                <c:pt idx="1872">
                  <c:v>27.681387096774195</c:v>
                </c:pt>
                <c:pt idx="1873">
                  <c:v>27.655983870967741</c:v>
                </c:pt>
                <c:pt idx="1874">
                  <c:v>27.703741935483869</c:v>
                </c:pt>
                <c:pt idx="1875">
                  <c:v>27.666725806451616</c:v>
                </c:pt>
                <c:pt idx="1876">
                  <c:v>27.676016129032256</c:v>
                </c:pt>
                <c:pt idx="1877">
                  <c:v>27.625499999999999</c:v>
                </c:pt>
                <c:pt idx="1878">
                  <c:v>27.62216129032258</c:v>
                </c:pt>
                <c:pt idx="1879">
                  <c:v>27.611709677419356</c:v>
                </c:pt>
                <c:pt idx="1880">
                  <c:v>27.660338709677422</c:v>
                </c:pt>
                <c:pt idx="1881">
                  <c:v>27.699822580645161</c:v>
                </c:pt>
                <c:pt idx="1882">
                  <c:v>27.717241935483873</c:v>
                </c:pt>
                <c:pt idx="1883">
                  <c:v>27.744241935483874</c:v>
                </c:pt>
                <c:pt idx="1884">
                  <c:v>27.732774193548387</c:v>
                </c:pt>
                <c:pt idx="1885">
                  <c:v>27.75411290322581</c:v>
                </c:pt>
                <c:pt idx="1886">
                  <c:v>27.746274193548381</c:v>
                </c:pt>
                <c:pt idx="1887">
                  <c:v>27.743225806451619</c:v>
                </c:pt>
                <c:pt idx="1888">
                  <c:v>27.734951612903227</c:v>
                </c:pt>
                <c:pt idx="1889">
                  <c:v>27.853983870967738</c:v>
                </c:pt>
                <c:pt idx="1890">
                  <c:v>27.911903225806455</c:v>
                </c:pt>
                <c:pt idx="1891">
                  <c:v>27.939629032258061</c:v>
                </c:pt>
                <c:pt idx="1892">
                  <c:v>27.984338709677417</c:v>
                </c:pt>
                <c:pt idx="1893">
                  <c:v>28.009161290322577</c:v>
                </c:pt>
                <c:pt idx="1894">
                  <c:v>27.998419354838713</c:v>
                </c:pt>
                <c:pt idx="1895">
                  <c:v>28.002048387096774</c:v>
                </c:pt>
                <c:pt idx="1896">
                  <c:v>28.00974193548387</c:v>
                </c:pt>
                <c:pt idx="1897">
                  <c:v>28.068387096774192</c:v>
                </c:pt>
                <c:pt idx="1898">
                  <c:v>28.097129032258064</c:v>
                </c:pt>
                <c:pt idx="1899">
                  <c:v>28.12732258064516</c:v>
                </c:pt>
                <c:pt idx="1900">
                  <c:v>28.125725806451609</c:v>
                </c:pt>
                <c:pt idx="1901">
                  <c:v>28.095677419354836</c:v>
                </c:pt>
                <c:pt idx="1902">
                  <c:v>28.044870967741936</c:v>
                </c:pt>
                <c:pt idx="1903">
                  <c:v>27.967064516129032</c:v>
                </c:pt>
                <c:pt idx="1904">
                  <c:v>27.937161290322585</c:v>
                </c:pt>
                <c:pt idx="1905">
                  <c:v>27.903338709677421</c:v>
                </c:pt>
                <c:pt idx="1906">
                  <c:v>27.905370967741938</c:v>
                </c:pt>
                <c:pt idx="1907">
                  <c:v>27.891870967741941</c:v>
                </c:pt>
                <c:pt idx="1908">
                  <c:v>27.9058064516129</c:v>
                </c:pt>
                <c:pt idx="1909">
                  <c:v>27.840338709677418</c:v>
                </c:pt>
                <c:pt idx="1910">
                  <c:v>27.753096774193544</c:v>
                </c:pt>
                <c:pt idx="1911">
                  <c:v>27.706064516129032</c:v>
                </c:pt>
                <c:pt idx="1912">
                  <c:v>27.59937096774193</c:v>
                </c:pt>
                <c:pt idx="1913">
                  <c:v>27.550016129032254</c:v>
                </c:pt>
                <c:pt idx="1914">
                  <c:v>27.532161290322581</c:v>
                </c:pt>
                <c:pt idx="1915">
                  <c:v>27.517645161290325</c:v>
                </c:pt>
                <c:pt idx="1916">
                  <c:v>27.490354838709681</c:v>
                </c:pt>
                <c:pt idx="1917">
                  <c:v>27.467274193548381</c:v>
                </c:pt>
                <c:pt idx="1918">
                  <c:v>27.390483870967739</c:v>
                </c:pt>
                <c:pt idx="1919">
                  <c:v>27.318919354838712</c:v>
                </c:pt>
                <c:pt idx="1920">
                  <c:v>27.243290322580645</c:v>
                </c:pt>
                <c:pt idx="1921">
                  <c:v>27.170999999999999</c:v>
                </c:pt>
                <c:pt idx="1922">
                  <c:v>27.151548387096771</c:v>
                </c:pt>
                <c:pt idx="1923">
                  <c:v>27.118596774193549</c:v>
                </c:pt>
                <c:pt idx="1924">
                  <c:v>27.122951612903226</c:v>
                </c:pt>
                <c:pt idx="1925">
                  <c:v>27.117290322580647</c:v>
                </c:pt>
                <c:pt idx="1926">
                  <c:v>27.101177419354844</c:v>
                </c:pt>
                <c:pt idx="1927">
                  <c:v>27.029467741935484</c:v>
                </c:pt>
                <c:pt idx="1928">
                  <c:v>26.989983870967745</c:v>
                </c:pt>
                <c:pt idx="1929">
                  <c:v>26.994774193548384</c:v>
                </c:pt>
                <c:pt idx="1930">
                  <c:v>26.958919354838713</c:v>
                </c:pt>
                <c:pt idx="1931">
                  <c:v>26.973000000000003</c:v>
                </c:pt>
                <c:pt idx="1932">
                  <c:v>26.975032258064516</c:v>
                </c:pt>
                <c:pt idx="1933">
                  <c:v>27.012919354838711</c:v>
                </c:pt>
                <c:pt idx="1934">
                  <c:v>27.044999999999998</c:v>
                </c:pt>
                <c:pt idx="1935">
                  <c:v>27.03672580645161</c:v>
                </c:pt>
                <c:pt idx="1936">
                  <c:v>27.027000000000001</c:v>
                </c:pt>
                <c:pt idx="1937">
                  <c:v>27.079112903225809</c:v>
                </c:pt>
                <c:pt idx="1938">
                  <c:v>27.077080645161288</c:v>
                </c:pt>
                <c:pt idx="1939">
                  <c:v>27.108435483870966</c:v>
                </c:pt>
                <c:pt idx="1940">
                  <c:v>27.118451612903225</c:v>
                </c:pt>
                <c:pt idx="1941">
                  <c:v>27.156193548387098</c:v>
                </c:pt>
                <c:pt idx="1942">
                  <c:v>27.194225806451612</c:v>
                </c:pt>
                <c:pt idx="1943">
                  <c:v>27.200612903225807</c:v>
                </c:pt>
                <c:pt idx="1944">
                  <c:v>27.190596774193551</c:v>
                </c:pt>
                <c:pt idx="1945">
                  <c:v>27.187693548387102</c:v>
                </c:pt>
                <c:pt idx="1946">
                  <c:v>27.148209677419352</c:v>
                </c:pt>
                <c:pt idx="1947">
                  <c:v>27.145596774193546</c:v>
                </c:pt>
                <c:pt idx="1948">
                  <c:v>27.190451612903228</c:v>
                </c:pt>
                <c:pt idx="1949">
                  <c:v>27.253161290322581</c:v>
                </c:pt>
                <c:pt idx="1950">
                  <c:v>27.272758064516132</c:v>
                </c:pt>
                <c:pt idx="1951">
                  <c:v>27.314709677419359</c:v>
                </c:pt>
                <c:pt idx="1952">
                  <c:v>27.306290322580647</c:v>
                </c:pt>
                <c:pt idx="1953">
                  <c:v>27.259258064516128</c:v>
                </c:pt>
                <c:pt idx="1954">
                  <c:v>27.216145161290324</c:v>
                </c:pt>
                <c:pt idx="1955">
                  <c:v>27.200612903225807</c:v>
                </c:pt>
                <c:pt idx="1956">
                  <c:v>27.197709677419358</c:v>
                </c:pt>
                <c:pt idx="1957">
                  <c:v>27.192774193548388</c:v>
                </c:pt>
                <c:pt idx="1958">
                  <c:v>27.157645161290326</c:v>
                </c:pt>
                <c:pt idx="1959">
                  <c:v>27.280596774193548</c:v>
                </c:pt>
                <c:pt idx="1960">
                  <c:v>27.339532258064516</c:v>
                </c:pt>
                <c:pt idx="1961">
                  <c:v>27.370451612903224</c:v>
                </c:pt>
                <c:pt idx="1962">
                  <c:v>27.346209677419356</c:v>
                </c:pt>
                <c:pt idx="1963">
                  <c:v>27.36174193548387</c:v>
                </c:pt>
                <c:pt idx="1964">
                  <c:v>27.372483870967741</c:v>
                </c:pt>
                <c:pt idx="1965">
                  <c:v>27.36</c:v>
                </c:pt>
                <c:pt idx="1966">
                  <c:v>27.411387096774199</c:v>
                </c:pt>
                <c:pt idx="1967">
                  <c:v>27.430258064516131</c:v>
                </c:pt>
                <c:pt idx="1968">
                  <c:v>27.457258064516132</c:v>
                </c:pt>
                <c:pt idx="1969">
                  <c:v>27.519387096774192</c:v>
                </c:pt>
                <c:pt idx="1970">
                  <c:v>27.537677419354836</c:v>
                </c:pt>
                <c:pt idx="1971">
                  <c:v>27.55524193548387</c:v>
                </c:pt>
                <c:pt idx="1972">
                  <c:v>27.524903225806447</c:v>
                </c:pt>
                <c:pt idx="1973">
                  <c:v>27.512129032258063</c:v>
                </c:pt>
                <c:pt idx="1974">
                  <c:v>27.537822580645162</c:v>
                </c:pt>
                <c:pt idx="1975">
                  <c:v>27.534483870967744</c:v>
                </c:pt>
                <c:pt idx="1976">
                  <c:v>27.608370967741941</c:v>
                </c:pt>
                <c:pt idx="1977">
                  <c:v>27.618677419354835</c:v>
                </c:pt>
                <c:pt idx="1978">
                  <c:v>27.651338709677411</c:v>
                </c:pt>
                <c:pt idx="1979">
                  <c:v>27.697500000000002</c:v>
                </c:pt>
                <c:pt idx="1980">
                  <c:v>27.675145161290324</c:v>
                </c:pt>
                <c:pt idx="1981">
                  <c:v>27.68908064516129</c:v>
                </c:pt>
                <c:pt idx="1982">
                  <c:v>27.67311290322581</c:v>
                </c:pt>
                <c:pt idx="1983">
                  <c:v>27.682548387096773</c:v>
                </c:pt>
                <c:pt idx="1984">
                  <c:v>27.692564516129028</c:v>
                </c:pt>
                <c:pt idx="1985">
                  <c:v>27.716516129032257</c:v>
                </c:pt>
                <c:pt idx="1986">
                  <c:v>27.718838709677414</c:v>
                </c:pt>
                <c:pt idx="1987">
                  <c:v>27.738870967741935</c:v>
                </c:pt>
                <c:pt idx="1988">
                  <c:v>27.761661290322579</c:v>
                </c:pt>
                <c:pt idx="1989">
                  <c:v>27.738290322580642</c:v>
                </c:pt>
                <c:pt idx="1990">
                  <c:v>27.757741935483871</c:v>
                </c:pt>
                <c:pt idx="1991">
                  <c:v>27.743951612903228</c:v>
                </c:pt>
                <c:pt idx="1992">
                  <c:v>27.760209677419354</c:v>
                </c:pt>
                <c:pt idx="1993">
                  <c:v>27.75875806451613</c:v>
                </c:pt>
                <c:pt idx="1994">
                  <c:v>27.790983870967739</c:v>
                </c:pt>
                <c:pt idx="1995">
                  <c:v>27.768483870967742</c:v>
                </c:pt>
                <c:pt idx="1996">
                  <c:v>27.761661290322579</c:v>
                </c:pt>
                <c:pt idx="1997">
                  <c:v>27.749177419354837</c:v>
                </c:pt>
                <c:pt idx="1998">
                  <c:v>27.743661290322578</c:v>
                </c:pt>
                <c:pt idx="1999">
                  <c:v>27.740322580645163</c:v>
                </c:pt>
                <c:pt idx="2000">
                  <c:v>27.748741935483874</c:v>
                </c:pt>
                <c:pt idx="2001">
                  <c:v>27.770225806451613</c:v>
                </c:pt>
                <c:pt idx="2002">
                  <c:v>27.775887096774195</c:v>
                </c:pt>
                <c:pt idx="2003">
                  <c:v>27.785612903225807</c:v>
                </c:pt>
                <c:pt idx="2004">
                  <c:v>27.775161290322583</c:v>
                </c:pt>
                <c:pt idx="2005">
                  <c:v>27.851516129032262</c:v>
                </c:pt>
                <c:pt idx="2006">
                  <c:v>27.872709677419358</c:v>
                </c:pt>
                <c:pt idx="2007">
                  <c:v>27.885774193548386</c:v>
                </c:pt>
                <c:pt idx="2008">
                  <c:v>27.954870967741936</c:v>
                </c:pt>
                <c:pt idx="2009">
                  <c:v>28.036741935483871</c:v>
                </c:pt>
                <c:pt idx="2010">
                  <c:v>28.118177419354836</c:v>
                </c:pt>
                <c:pt idx="2011">
                  <c:v>28.207306451612904</c:v>
                </c:pt>
                <c:pt idx="2012">
                  <c:v>28.304854838709677</c:v>
                </c:pt>
                <c:pt idx="2013">
                  <c:v>28.306451612903224</c:v>
                </c:pt>
                <c:pt idx="2014">
                  <c:v>28.290193548387098</c:v>
                </c:pt>
                <c:pt idx="2015">
                  <c:v>28.205854838709673</c:v>
                </c:pt>
                <c:pt idx="2016">
                  <c:v>28.079564516129032</c:v>
                </c:pt>
                <c:pt idx="2017">
                  <c:v>28.003790322580645</c:v>
                </c:pt>
                <c:pt idx="2018">
                  <c:v>27.949209677419358</c:v>
                </c:pt>
                <c:pt idx="2019">
                  <c:v>27.838161290322585</c:v>
                </c:pt>
                <c:pt idx="2020">
                  <c:v>27.831774193548387</c:v>
                </c:pt>
                <c:pt idx="2021">
                  <c:v>27.752225806451612</c:v>
                </c:pt>
                <c:pt idx="2022">
                  <c:v>27.723919354838714</c:v>
                </c:pt>
                <c:pt idx="2023">
                  <c:v>27.662225806451612</c:v>
                </c:pt>
                <c:pt idx="2024">
                  <c:v>27.617225806451611</c:v>
                </c:pt>
                <c:pt idx="2025">
                  <c:v>27.543338709677421</c:v>
                </c:pt>
                <c:pt idx="2026">
                  <c:v>27.438822580645159</c:v>
                </c:pt>
                <c:pt idx="2027">
                  <c:v>27.415887096774199</c:v>
                </c:pt>
                <c:pt idx="2028">
                  <c:v>27.335032258064516</c:v>
                </c:pt>
                <c:pt idx="2029">
                  <c:v>27.342290322580642</c:v>
                </c:pt>
                <c:pt idx="2030">
                  <c:v>27.362903225806452</c:v>
                </c:pt>
                <c:pt idx="2031">
                  <c:v>27.384241935483875</c:v>
                </c:pt>
                <c:pt idx="2032">
                  <c:v>27.38482258064516</c:v>
                </c:pt>
                <c:pt idx="2033">
                  <c:v>27.354774193548391</c:v>
                </c:pt>
                <c:pt idx="2034">
                  <c:v>27.313258064516127</c:v>
                </c:pt>
                <c:pt idx="2035">
                  <c:v>27.213387096774195</c:v>
                </c:pt>
                <c:pt idx="2036">
                  <c:v>27.157500000000002</c:v>
                </c:pt>
                <c:pt idx="2037">
                  <c:v>27.093048387096772</c:v>
                </c:pt>
                <c:pt idx="2038">
                  <c:v>27.096532258064517</c:v>
                </c:pt>
                <c:pt idx="2039">
                  <c:v>27.109161290322582</c:v>
                </c:pt>
                <c:pt idx="2040">
                  <c:v>27.155032258064516</c:v>
                </c:pt>
                <c:pt idx="2041">
                  <c:v>27.174483870967737</c:v>
                </c:pt>
                <c:pt idx="2042">
                  <c:v>27.199887096774191</c:v>
                </c:pt>
                <c:pt idx="2043">
                  <c:v>27.18217741935484</c:v>
                </c:pt>
                <c:pt idx="2044">
                  <c:v>27.128903225806447</c:v>
                </c:pt>
                <c:pt idx="2045">
                  <c:v>27.09870967741935</c:v>
                </c:pt>
                <c:pt idx="2046">
                  <c:v>27.001306451612901</c:v>
                </c:pt>
                <c:pt idx="2047">
                  <c:v>26.997967741935486</c:v>
                </c:pt>
                <c:pt idx="2048">
                  <c:v>26.946435483870964</c:v>
                </c:pt>
                <c:pt idx="2049">
                  <c:v>26.946870967741937</c:v>
                </c:pt>
                <c:pt idx="2050">
                  <c:v>26.977500000000003</c:v>
                </c:pt>
                <c:pt idx="2051">
                  <c:v>27.004064516129031</c:v>
                </c:pt>
                <c:pt idx="2052">
                  <c:v>27.030774193548389</c:v>
                </c:pt>
                <c:pt idx="2053">
                  <c:v>27.027000000000001</c:v>
                </c:pt>
                <c:pt idx="2054">
                  <c:v>27</c:v>
                </c:pt>
                <c:pt idx="2055">
                  <c:v>26.943822580645158</c:v>
                </c:pt>
                <c:pt idx="2056">
                  <c:v>26.864129032258067</c:v>
                </c:pt>
                <c:pt idx="2057">
                  <c:v>26.850629032258063</c:v>
                </c:pt>
                <c:pt idx="2058">
                  <c:v>26.853967741935481</c:v>
                </c:pt>
                <c:pt idx="2059">
                  <c:v>26.832629032258065</c:v>
                </c:pt>
                <c:pt idx="2060">
                  <c:v>26.845693548387093</c:v>
                </c:pt>
                <c:pt idx="2061">
                  <c:v>26.857596774193553</c:v>
                </c:pt>
                <c:pt idx="2062">
                  <c:v>26.848451612903226</c:v>
                </c:pt>
                <c:pt idx="2063">
                  <c:v>26.83596774193548</c:v>
                </c:pt>
                <c:pt idx="2064">
                  <c:v>26.810419354838707</c:v>
                </c:pt>
                <c:pt idx="2065">
                  <c:v>26.788354838709679</c:v>
                </c:pt>
                <c:pt idx="2066">
                  <c:v>26.776306451612907</c:v>
                </c:pt>
                <c:pt idx="2067">
                  <c:v>26.749306451612899</c:v>
                </c:pt>
                <c:pt idx="2068">
                  <c:v>26.738419354838705</c:v>
                </c:pt>
                <c:pt idx="2069">
                  <c:v>26.679919354838713</c:v>
                </c:pt>
                <c:pt idx="2070">
                  <c:v>26.654951612903229</c:v>
                </c:pt>
                <c:pt idx="2071">
                  <c:v>26.667725806451617</c:v>
                </c:pt>
                <c:pt idx="2072">
                  <c:v>26.661048387096777</c:v>
                </c:pt>
                <c:pt idx="2073">
                  <c:v>26.663370967741933</c:v>
                </c:pt>
                <c:pt idx="2074">
                  <c:v>26.619096774193544</c:v>
                </c:pt>
                <c:pt idx="2075">
                  <c:v>26.635209677419354</c:v>
                </c:pt>
                <c:pt idx="2076">
                  <c:v>26.624032258064517</c:v>
                </c:pt>
                <c:pt idx="2077">
                  <c:v>26.577145161290325</c:v>
                </c:pt>
                <c:pt idx="2078">
                  <c:v>26.563790322580644</c:v>
                </c:pt>
                <c:pt idx="2079">
                  <c:v>26.530693548387092</c:v>
                </c:pt>
                <c:pt idx="2080">
                  <c:v>26.492516129032257</c:v>
                </c:pt>
                <c:pt idx="2081">
                  <c:v>26.443016129032255</c:v>
                </c:pt>
                <c:pt idx="2082">
                  <c:v>26.387419354838709</c:v>
                </c:pt>
                <c:pt idx="2083">
                  <c:v>26.386403225806447</c:v>
                </c:pt>
                <c:pt idx="2084">
                  <c:v>26.324419354838707</c:v>
                </c:pt>
                <c:pt idx="2085">
                  <c:v>26.261709677419354</c:v>
                </c:pt>
                <c:pt idx="2086">
                  <c:v>26.232532258064513</c:v>
                </c:pt>
                <c:pt idx="2087">
                  <c:v>26.160677419354844</c:v>
                </c:pt>
                <c:pt idx="2088">
                  <c:v>26.109290322580645</c:v>
                </c:pt>
                <c:pt idx="2089">
                  <c:v>25.993887096774195</c:v>
                </c:pt>
                <c:pt idx="2090">
                  <c:v>25.897790322580647</c:v>
                </c:pt>
                <c:pt idx="2091">
                  <c:v>25.820999999999998</c:v>
                </c:pt>
                <c:pt idx="2092">
                  <c:v>25.745951612903227</c:v>
                </c:pt>
                <c:pt idx="2093">
                  <c:v>25.65391935483871</c:v>
                </c:pt>
                <c:pt idx="2094">
                  <c:v>25.59411290322581</c:v>
                </c:pt>
                <c:pt idx="2095">
                  <c:v>25.571032258064509</c:v>
                </c:pt>
                <c:pt idx="2096">
                  <c:v>25.547951612903226</c:v>
                </c:pt>
                <c:pt idx="2097">
                  <c:v>25.504983870967742</c:v>
                </c:pt>
                <c:pt idx="2098">
                  <c:v>25.477548387096771</c:v>
                </c:pt>
                <c:pt idx="2099">
                  <c:v>25.446919354838712</c:v>
                </c:pt>
                <c:pt idx="2100">
                  <c:v>25.399306451612905</c:v>
                </c:pt>
                <c:pt idx="2101">
                  <c:v>25.35648387096774</c:v>
                </c:pt>
                <c:pt idx="2102">
                  <c:v>25.280709677419356</c:v>
                </c:pt>
                <c:pt idx="2103">
                  <c:v>25.245435483870967</c:v>
                </c:pt>
                <c:pt idx="2104">
                  <c:v>25.161096774193549</c:v>
                </c:pt>
                <c:pt idx="2105">
                  <c:v>25.140338709677426</c:v>
                </c:pt>
                <c:pt idx="2106">
                  <c:v>25.140338709677426</c:v>
                </c:pt>
                <c:pt idx="2107">
                  <c:v>25.107822580645156</c:v>
                </c:pt>
                <c:pt idx="2108">
                  <c:v>25.139177419354841</c:v>
                </c:pt>
                <c:pt idx="2109">
                  <c:v>25.118129032258064</c:v>
                </c:pt>
                <c:pt idx="2110">
                  <c:v>25.096645161290322</c:v>
                </c:pt>
                <c:pt idx="2111">
                  <c:v>25.05440322580645</c:v>
                </c:pt>
                <c:pt idx="2112">
                  <c:v>25.01767741935484</c:v>
                </c:pt>
                <c:pt idx="2113">
                  <c:v>24.988645161290325</c:v>
                </c:pt>
                <c:pt idx="2114">
                  <c:v>24.955838709677419</c:v>
                </c:pt>
                <c:pt idx="2115">
                  <c:v>24.934935483870966</c:v>
                </c:pt>
                <c:pt idx="2116">
                  <c:v>24.910112903225805</c:v>
                </c:pt>
                <c:pt idx="2117">
                  <c:v>24.902709677419352</c:v>
                </c:pt>
                <c:pt idx="2118">
                  <c:v>24.914177419354839</c:v>
                </c:pt>
                <c:pt idx="2119">
                  <c:v>24.92317741935484</c:v>
                </c:pt>
                <c:pt idx="2120">
                  <c:v>24.948870967741939</c:v>
                </c:pt>
                <c:pt idx="2121">
                  <c:v>24.934645161290319</c:v>
                </c:pt>
                <c:pt idx="2122">
                  <c:v>24.935516129032258</c:v>
                </c:pt>
                <c:pt idx="2123">
                  <c:v>24.957435483870967</c:v>
                </c:pt>
                <c:pt idx="2124">
                  <c:v>24.916354838709676</c:v>
                </c:pt>
                <c:pt idx="2125">
                  <c:v>24.937112903225806</c:v>
                </c:pt>
                <c:pt idx="2126">
                  <c:v>24.883258064516131</c:v>
                </c:pt>
                <c:pt idx="2127">
                  <c:v>24.903145161290322</c:v>
                </c:pt>
                <c:pt idx="2128">
                  <c:v>24.90677419354839</c:v>
                </c:pt>
                <c:pt idx="2129">
                  <c:v>24.867145161290317</c:v>
                </c:pt>
                <c:pt idx="2130">
                  <c:v>24.868596774193549</c:v>
                </c:pt>
                <c:pt idx="2131">
                  <c:v>24.882967741935484</c:v>
                </c:pt>
                <c:pt idx="2132">
                  <c:v>24.848854838709677</c:v>
                </c:pt>
                <c:pt idx="2133">
                  <c:v>24.852338709677422</c:v>
                </c:pt>
                <c:pt idx="2134">
                  <c:v>24.893129032258063</c:v>
                </c:pt>
                <c:pt idx="2135">
                  <c:v>24.900967741935482</c:v>
                </c:pt>
                <c:pt idx="2136">
                  <c:v>24.923322580645166</c:v>
                </c:pt>
                <c:pt idx="2137">
                  <c:v>24.935516129032258</c:v>
                </c:pt>
                <c:pt idx="2138">
                  <c:v>24.910112903225805</c:v>
                </c:pt>
                <c:pt idx="2139">
                  <c:v>24.89066129032258</c:v>
                </c:pt>
                <c:pt idx="2140">
                  <c:v>24.878322580645161</c:v>
                </c:pt>
                <c:pt idx="2141">
                  <c:v>24.857129032258065</c:v>
                </c:pt>
                <c:pt idx="2142">
                  <c:v>24.849</c:v>
                </c:pt>
                <c:pt idx="2143">
                  <c:v>24.81924193548387</c:v>
                </c:pt>
                <c:pt idx="2144">
                  <c:v>24.825048387096778</c:v>
                </c:pt>
                <c:pt idx="2145">
                  <c:v>24.809951612903227</c:v>
                </c:pt>
                <c:pt idx="2146">
                  <c:v>24.810967741935482</c:v>
                </c:pt>
                <c:pt idx="2147">
                  <c:v>24.806467741935482</c:v>
                </c:pt>
                <c:pt idx="2148">
                  <c:v>24.718354838709683</c:v>
                </c:pt>
                <c:pt idx="2149">
                  <c:v>24.66958064516129</c:v>
                </c:pt>
                <c:pt idx="2150">
                  <c:v>24.622693548387094</c:v>
                </c:pt>
                <c:pt idx="2151">
                  <c:v>24.553887096774194</c:v>
                </c:pt>
                <c:pt idx="2152">
                  <c:v>24.492919354838712</c:v>
                </c:pt>
                <c:pt idx="2153">
                  <c:v>24.45270967741936</c:v>
                </c:pt>
                <c:pt idx="2154">
                  <c:v>24.370258064516126</c:v>
                </c:pt>
                <c:pt idx="2155">
                  <c:v>24.348048387096775</c:v>
                </c:pt>
                <c:pt idx="2156">
                  <c:v>24.316258064516127</c:v>
                </c:pt>
                <c:pt idx="2157">
                  <c:v>24.320612903225811</c:v>
                </c:pt>
                <c:pt idx="2158">
                  <c:v>24.271403225806456</c:v>
                </c:pt>
                <c:pt idx="2159">
                  <c:v>24.246580645161295</c:v>
                </c:pt>
                <c:pt idx="2160">
                  <c:v>24.202451612903229</c:v>
                </c:pt>
                <c:pt idx="2161">
                  <c:v>24.158032258064516</c:v>
                </c:pt>
                <c:pt idx="2162">
                  <c:v>24.117677419354838</c:v>
                </c:pt>
                <c:pt idx="2163">
                  <c:v>24.119564516129032</c:v>
                </c:pt>
                <c:pt idx="2164">
                  <c:v>24.039580645161294</c:v>
                </c:pt>
                <c:pt idx="2165">
                  <c:v>23.995451612903221</c:v>
                </c:pt>
                <c:pt idx="2166">
                  <c:v>23.993129032258068</c:v>
                </c:pt>
                <c:pt idx="2167">
                  <c:v>23.969322580645162</c:v>
                </c:pt>
                <c:pt idx="2168">
                  <c:v>23.952483870967743</c:v>
                </c:pt>
                <c:pt idx="2169">
                  <c:v>23.944209677419355</c:v>
                </c:pt>
                <c:pt idx="2170">
                  <c:v>23.932016129032259</c:v>
                </c:pt>
                <c:pt idx="2171">
                  <c:v>23.911403225806446</c:v>
                </c:pt>
                <c:pt idx="2172">
                  <c:v>23.885564516129033</c:v>
                </c:pt>
                <c:pt idx="2173">
                  <c:v>23.851306451612899</c:v>
                </c:pt>
                <c:pt idx="2174">
                  <c:v>23.819080645161293</c:v>
                </c:pt>
                <c:pt idx="2175">
                  <c:v>23.801806451612904</c:v>
                </c:pt>
                <c:pt idx="2176">
                  <c:v>23.772629032258067</c:v>
                </c:pt>
                <c:pt idx="2177">
                  <c:v>23.724580645161286</c:v>
                </c:pt>
                <c:pt idx="2178">
                  <c:v>23.697580645161292</c:v>
                </c:pt>
                <c:pt idx="2179">
                  <c:v>23.662596774193545</c:v>
                </c:pt>
                <c:pt idx="2180">
                  <c:v>23.624274193548384</c:v>
                </c:pt>
                <c:pt idx="2181">
                  <c:v>23.567661290322576</c:v>
                </c:pt>
                <c:pt idx="2182">
                  <c:v>23.537032258064517</c:v>
                </c:pt>
                <c:pt idx="2183">
                  <c:v>23.542548387096776</c:v>
                </c:pt>
                <c:pt idx="2184">
                  <c:v>23.520629032258068</c:v>
                </c:pt>
                <c:pt idx="2185">
                  <c:v>23.511629032258064</c:v>
                </c:pt>
                <c:pt idx="2186">
                  <c:v>23.522951612903224</c:v>
                </c:pt>
                <c:pt idx="2187">
                  <c:v>23.52120967741935</c:v>
                </c:pt>
                <c:pt idx="2188">
                  <c:v>23.495951612903227</c:v>
                </c:pt>
                <c:pt idx="2189">
                  <c:v>23.454145161290324</c:v>
                </c:pt>
                <c:pt idx="2190">
                  <c:v>23.439483870967745</c:v>
                </c:pt>
                <c:pt idx="2191">
                  <c:v>23.392887096774196</c:v>
                </c:pt>
                <c:pt idx="2192">
                  <c:v>23.349048387096772</c:v>
                </c:pt>
                <c:pt idx="2193">
                  <c:v>23.282274193548382</c:v>
                </c:pt>
                <c:pt idx="2194">
                  <c:v>23.282999999999998</c:v>
                </c:pt>
                <c:pt idx="2195">
                  <c:v>23.232338709677421</c:v>
                </c:pt>
                <c:pt idx="2196">
                  <c:v>23.257451612903221</c:v>
                </c:pt>
                <c:pt idx="2197">
                  <c:v>23.268338709677415</c:v>
                </c:pt>
                <c:pt idx="2198">
                  <c:v>23.298967741935485</c:v>
                </c:pt>
                <c:pt idx="2199">
                  <c:v>23.297806451612903</c:v>
                </c:pt>
                <c:pt idx="2200">
                  <c:v>23.321612903225805</c:v>
                </c:pt>
                <c:pt idx="2201">
                  <c:v>23.324370967741931</c:v>
                </c:pt>
                <c:pt idx="2202">
                  <c:v>23.295048387096777</c:v>
                </c:pt>
                <c:pt idx="2203">
                  <c:v>23.282564516129035</c:v>
                </c:pt>
                <c:pt idx="2204">
                  <c:v>23.246274193548388</c:v>
                </c:pt>
                <c:pt idx="2205">
                  <c:v>23.209548387096778</c:v>
                </c:pt>
                <c:pt idx="2206">
                  <c:v>23.181822580645157</c:v>
                </c:pt>
                <c:pt idx="2207">
                  <c:v>23.157290322580643</c:v>
                </c:pt>
                <c:pt idx="2208">
                  <c:v>23.183709677419355</c:v>
                </c:pt>
                <c:pt idx="2209">
                  <c:v>23.144370967741938</c:v>
                </c:pt>
                <c:pt idx="2210">
                  <c:v>23.166145161290324</c:v>
                </c:pt>
                <c:pt idx="2211">
                  <c:v>23.153080645161289</c:v>
                </c:pt>
                <c:pt idx="2212">
                  <c:v>23.135951612903227</c:v>
                </c:pt>
                <c:pt idx="2213">
                  <c:v>23.152499999999996</c:v>
                </c:pt>
                <c:pt idx="2214">
                  <c:v>23.11998387096774</c:v>
                </c:pt>
                <c:pt idx="2215">
                  <c:v>23.075419354838715</c:v>
                </c:pt>
                <c:pt idx="2216">
                  <c:v>23.061483870967741</c:v>
                </c:pt>
                <c:pt idx="2217">
                  <c:v>23.019532258064515</c:v>
                </c:pt>
                <c:pt idx="2218">
                  <c:v>22.969596774193551</c:v>
                </c:pt>
                <c:pt idx="2219">
                  <c:v>22.911387096774195</c:v>
                </c:pt>
                <c:pt idx="2220">
                  <c:v>22.870306451612901</c:v>
                </c:pt>
                <c:pt idx="2221">
                  <c:v>22.818919354838709</c:v>
                </c:pt>
                <c:pt idx="2222">
                  <c:v>22.795693548387099</c:v>
                </c:pt>
                <c:pt idx="2223">
                  <c:v>22.741983870967744</c:v>
                </c:pt>
                <c:pt idx="2224">
                  <c:v>22.692048387096772</c:v>
                </c:pt>
                <c:pt idx="2225">
                  <c:v>22.647919354838713</c:v>
                </c:pt>
                <c:pt idx="2226">
                  <c:v>22.613661290322582</c:v>
                </c:pt>
                <c:pt idx="2227">
                  <c:v>22.605532258064517</c:v>
                </c:pt>
                <c:pt idx="2228">
                  <c:v>22.594064516129031</c:v>
                </c:pt>
                <c:pt idx="2229">
                  <c:v>22.55777419354839</c:v>
                </c:pt>
                <c:pt idx="2230">
                  <c:v>22.503774193548384</c:v>
                </c:pt>
                <c:pt idx="2231">
                  <c:v>22.499564516129034</c:v>
                </c:pt>
                <c:pt idx="2232">
                  <c:v>22.507548387096772</c:v>
                </c:pt>
                <c:pt idx="2233">
                  <c:v>22.475467741935486</c:v>
                </c:pt>
                <c:pt idx="2234">
                  <c:v>22.457467741935485</c:v>
                </c:pt>
                <c:pt idx="2235">
                  <c:v>22.443822580645161</c:v>
                </c:pt>
                <c:pt idx="2236">
                  <c:v>22.449774193548389</c:v>
                </c:pt>
                <c:pt idx="2237">
                  <c:v>22.483306451612904</c:v>
                </c:pt>
                <c:pt idx="2238">
                  <c:v>22.468935483870968</c:v>
                </c:pt>
                <c:pt idx="2239">
                  <c:v>22.533967741935484</c:v>
                </c:pt>
                <c:pt idx="2240">
                  <c:v>22.521338709677419</c:v>
                </c:pt>
                <c:pt idx="2241">
                  <c:v>22.577370967741935</c:v>
                </c:pt>
                <c:pt idx="2242">
                  <c:v>22.602483870967742</c:v>
                </c:pt>
                <c:pt idx="2243">
                  <c:v>22.573741935483874</c:v>
                </c:pt>
                <c:pt idx="2244">
                  <c:v>22.569532258064516</c:v>
                </c:pt>
                <c:pt idx="2245">
                  <c:v>22.491435483870969</c:v>
                </c:pt>
                <c:pt idx="2246">
                  <c:v>22.442225806451614</c:v>
                </c:pt>
                <c:pt idx="2247">
                  <c:v>22.426693548387099</c:v>
                </c:pt>
                <c:pt idx="2248">
                  <c:v>22.371822580645162</c:v>
                </c:pt>
                <c:pt idx="2249">
                  <c:v>22.34801612903226</c:v>
                </c:pt>
                <c:pt idx="2250">
                  <c:v>22.346274193548389</c:v>
                </c:pt>
                <c:pt idx="2251">
                  <c:v>22.35672580645161</c:v>
                </c:pt>
                <c:pt idx="2252">
                  <c:v>22.351209677419352</c:v>
                </c:pt>
                <c:pt idx="2253">
                  <c:v>22.378209677419356</c:v>
                </c:pt>
                <c:pt idx="2254">
                  <c:v>22.407967741935483</c:v>
                </c:pt>
                <c:pt idx="2255">
                  <c:v>22.414790322580647</c:v>
                </c:pt>
                <c:pt idx="2256">
                  <c:v>22.460806451612903</c:v>
                </c:pt>
                <c:pt idx="2257">
                  <c:v>22.538322580645161</c:v>
                </c:pt>
                <c:pt idx="2258">
                  <c:v>22.592467741935483</c:v>
                </c:pt>
                <c:pt idx="2259">
                  <c:v>22.781032258064513</c:v>
                </c:pt>
                <c:pt idx="2260">
                  <c:v>22.99122580645161</c:v>
                </c:pt>
                <c:pt idx="2261">
                  <c:v>23.302887096774196</c:v>
                </c:pt>
                <c:pt idx="2262">
                  <c:v>23.698016129032258</c:v>
                </c:pt>
                <c:pt idx="2263">
                  <c:v>24.036967741935484</c:v>
                </c:pt>
                <c:pt idx="2264">
                  <c:v>24.199403225806453</c:v>
                </c:pt>
                <c:pt idx="2265">
                  <c:v>24.186919354838707</c:v>
                </c:pt>
                <c:pt idx="2266">
                  <c:v>24.071806451612904</c:v>
                </c:pt>
                <c:pt idx="2267">
                  <c:v>23.934629032258069</c:v>
                </c:pt>
                <c:pt idx="2268">
                  <c:v>23.799048387096775</c:v>
                </c:pt>
                <c:pt idx="2269">
                  <c:v>23.71035483870968</c:v>
                </c:pt>
                <c:pt idx="2270">
                  <c:v>23.600903225806452</c:v>
                </c:pt>
                <c:pt idx="2271">
                  <c:v>23.476645161290325</c:v>
                </c:pt>
                <c:pt idx="2272">
                  <c:v>23.330903225806455</c:v>
                </c:pt>
                <c:pt idx="2273">
                  <c:v>23.267467741935484</c:v>
                </c:pt>
                <c:pt idx="2274">
                  <c:v>23.100096774193549</c:v>
                </c:pt>
                <c:pt idx="2275">
                  <c:v>22.981354838709677</c:v>
                </c:pt>
                <c:pt idx="2276">
                  <c:v>22.816016129032256</c:v>
                </c:pt>
                <c:pt idx="2277">
                  <c:v>22.678548387096775</c:v>
                </c:pt>
                <c:pt idx="2278">
                  <c:v>22.544419354838709</c:v>
                </c:pt>
                <c:pt idx="2279">
                  <c:v>22.410145161290323</c:v>
                </c:pt>
                <c:pt idx="2280">
                  <c:v>22.282983870967744</c:v>
                </c:pt>
                <c:pt idx="2281">
                  <c:v>22.173677419354838</c:v>
                </c:pt>
                <c:pt idx="2282">
                  <c:v>22.064951612903226</c:v>
                </c:pt>
                <c:pt idx="2283">
                  <c:v>22.014725806451615</c:v>
                </c:pt>
                <c:pt idx="2284">
                  <c:v>21.911225806451611</c:v>
                </c:pt>
                <c:pt idx="2285">
                  <c:v>21.812806451612904</c:v>
                </c:pt>
                <c:pt idx="2286">
                  <c:v>21.747193548387099</c:v>
                </c:pt>
                <c:pt idx="2287">
                  <c:v>21.639193548387098</c:v>
                </c:pt>
                <c:pt idx="2288">
                  <c:v>21.549629032258064</c:v>
                </c:pt>
                <c:pt idx="2289">
                  <c:v>21.431903225806451</c:v>
                </c:pt>
                <c:pt idx="2290">
                  <c:v>21.335516129032261</c:v>
                </c:pt>
                <c:pt idx="2291">
                  <c:v>21.224758064516131</c:v>
                </c:pt>
                <c:pt idx="2292">
                  <c:v>21.111532258064514</c:v>
                </c:pt>
                <c:pt idx="2293">
                  <c:v>21.018048387096776</c:v>
                </c:pt>
                <c:pt idx="2294">
                  <c:v>20.944596774193549</c:v>
                </c:pt>
                <c:pt idx="2295">
                  <c:v>20.850532258064515</c:v>
                </c:pt>
                <c:pt idx="2296">
                  <c:v>20.770403225806451</c:v>
                </c:pt>
                <c:pt idx="2297">
                  <c:v>20.699274193548387</c:v>
                </c:pt>
                <c:pt idx="2298">
                  <c:v>20.626548387096776</c:v>
                </c:pt>
                <c:pt idx="2299">
                  <c:v>20.502290322580645</c:v>
                </c:pt>
                <c:pt idx="2300">
                  <c:v>20.424483870967741</c:v>
                </c:pt>
                <c:pt idx="2301">
                  <c:v>20.30516129032258</c:v>
                </c:pt>
                <c:pt idx="2302">
                  <c:v>20.259580645161289</c:v>
                </c:pt>
                <c:pt idx="2303">
                  <c:v>20.171903225806449</c:v>
                </c:pt>
                <c:pt idx="2304">
                  <c:v>20.082483870967742</c:v>
                </c:pt>
                <c:pt idx="2305">
                  <c:v>20.01266129032258</c:v>
                </c:pt>
                <c:pt idx="2306">
                  <c:v>19.967370967741935</c:v>
                </c:pt>
                <c:pt idx="2307">
                  <c:v>19.839774193548386</c:v>
                </c:pt>
                <c:pt idx="2308">
                  <c:v>19.768790322580646</c:v>
                </c:pt>
                <c:pt idx="2309">
                  <c:v>19.685467741935483</c:v>
                </c:pt>
                <c:pt idx="2310">
                  <c:v>19.612016129032259</c:v>
                </c:pt>
                <c:pt idx="2311">
                  <c:v>19.569483870967744</c:v>
                </c:pt>
                <c:pt idx="2312">
                  <c:v>19.483403225806455</c:v>
                </c:pt>
                <c:pt idx="2313">
                  <c:v>19.460032258064519</c:v>
                </c:pt>
                <c:pt idx="2314">
                  <c:v>19.472370967741938</c:v>
                </c:pt>
                <c:pt idx="2315">
                  <c:v>19.451903225806451</c:v>
                </c:pt>
                <c:pt idx="2316">
                  <c:v>19.408209677419354</c:v>
                </c:pt>
                <c:pt idx="2317">
                  <c:v>19.407048387096776</c:v>
                </c:pt>
                <c:pt idx="2318">
                  <c:v>19.37191935483871</c:v>
                </c:pt>
                <c:pt idx="2319">
                  <c:v>19.349129032258062</c:v>
                </c:pt>
                <c:pt idx="2320">
                  <c:v>19.335048387096776</c:v>
                </c:pt>
                <c:pt idx="2321">
                  <c:v>19.236629032258065</c:v>
                </c:pt>
                <c:pt idx="2322">
                  <c:v>19.153596774193549</c:v>
                </c:pt>
                <c:pt idx="2323">
                  <c:v>19.119338709677418</c:v>
                </c:pt>
                <c:pt idx="2324">
                  <c:v>19.080145161290321</c:v>
                </c:pt>
                <c:pt idx="2325">
                  <c:v>19.023387096774194</c:v>
                </c:pt>
                <c:pt idx="2326">
                  <c:v>19.003209677419353</c:v>
                </c:pt>
                <c:pt idx="2327">
                  <c:v>19.011483870967744</c:v>
                </c:pt>
                <c:pt idx="2328">
                  <c:v>19.036016129032262</c:v>
                </c:pt>
                <c:pt idx="2329">
                  <c:v>19.063596774193549</c:v>
                </c:pt>
                <c:pt idx="2330">
                  <c:v>19.077096774193549</c:v>
                </c:pt>
                <c:pt idx="2331">
                  <c:v>19.106274193548387</c:v>
                </c:pt>
                <c:pt idx="2332">
                  <c:v>19.104677419354839</c:v>
                </c:pt>
                <c:pt idx="2333">
                  <c:v>19.060112903225807</c:v>
                </c:pt>
                <c:pt idx="2334">
                  <c:v>19.073177419354838</c:v>
                </c:pt>
                <c:pt idx="2335">
                  <c:v>18.980854838709678</c:v>
                </c:pt>
                <c:pt idx="2336">
                  <c:v>18.966774193548385</c:v>
                </c:pt>
                <c:pt idx="2337">
                  <c:v>18.908564516129033</c:v>
                </c:pt>
                <c:pt idx="2338">
                  <c:v>18.909725806451615</c:v>
                </c:pt>
                <c:pt idx="2339">
                  <c:v>18.876193548387096</c:v>
                </c:pt>
                <c:pt idx="2340">
                  <c:v>18.89201612903226</c:v>
                </c:pt>
                <c:pt idx="2341">
                  <c:v>18.883016129032256</c:v>
                </c:pt>
                <c:pt idx="2342">
                  <c:v>18.862838709677419</c:v>
                </c:pt>
                <c:pt idx="2343">
                  <c:v>18.921774193548387</c:v>
                </c:pt>
                <c:pt idx="2344">
                  <c:v>18.956903225806453</c:v>
                </c:pt>
                <c:pt idx="2345">
                  <c:v>18.978532258064515</c:v>
                </c:pt>
                <c:pt idx="2346">
                  <c:v>19.001758064516128</c:v>
                </c:pt>
                <c:pt idx="2347">
                  <c:v>18.992758064516131</c:v>
                </c:pt>
                <c:pt idx="2348">
                  <c:v>19.018451612903224</c:v>
                </c:pt>
                <c:pt idx="2349">
                  <c:v>19.029048387096775</c:v>
                </c:pt>
                <c:pt idx="2350">
                  <c:v>19.037177419354837</c:v>
                </c:pt>
                <c:pt idx="2351">
                  <c:v>19.026580645161289</c:v>
                </c:pt>
                <c:pt idx="2352">
                  <c:v>19.032967741935483</c:v>
                </c:pt>
                <c:pt idx="2353">
                  <c:v>19.001032258064512</c:v>
                </c:pt>
                <c:pt idx="2354">
                  <c:v>19.007274193548387</c:v>
                </c:pt>
                <c:pt idx="2355">
                  <c:v>19.05387096774194</c:v>
                </c:pt>
                <c:pt idx="2356">
                  <c:v>19.054016129032256</c:v>
                </c:pt>
                <c:pt idx="2357">
                  <c:v>19.066499999999998</c:v>
                </c:pt>
                <c:pt idx="2358">
                  <c:v>19.134580645161289</c:v>
                </c:pt>
                <c:pt idx="2359">
                  <c:v>19.194967741935482</c:v>
                </c:pt>
                <c:pt idx="2360">
                  <c:v>19.273209677419356</c:v>
                </c:pt>
                <c:pt idx="2361">
                  <c:v>19.319661290322582</c:v>
                </c:pt>
                <c:pt idx="2362">
                  <c:v>19.372935483870968</c:v>
                </c:pt>
                <c:pt idx="2363">
                  <c:v>19.418661290322582</c:v>
                </c:pt>
                <c:pt idx="2364">
                  <c:v>19.453935483870968</c:v>
                </c:pt>
                <c:pt idx="2365">
                  <c:v>19.470338709677421</c:v>
                </c:pt>
                <c:pt idx="2366">
                  <c:v>19.437822580645161</c:v>
                </c:pt>
                <c:pt idx="2367">
                  <c:v>19.440870967741937</c:v>
                </c:pt>
                <c:pt idx="2368">
                  <c:v>19.393112903225809</c:v>
                </c:pt>
                <c:pt idx="2369">
                  <c:v>19.402112903225806</c:v>
                </c:pt>
                <c:pt idx="2370">
                  <c:v>19.354209677419355</c:v>
                </c:pt>
                <c:pt idx="2371">
                  <c:v>19.361322580645162</c:v>
                </c:pt>
                <c:pt idx="2372">
                  <c:v>19.360596774193546</c:v>
                </c:pt>
                <c:pt idx="2373">
                  <c:v>19.347967741935484</c:v>
                </c:pt>
                <c:pt idx="2374">
                  <c:v>19.328951612903222</c:v>
                </c:pt>
                <c:pt idx="2375">
                  <c:v>19.378451612903223</c:v>
                </c:pt>
                <c:pt idx="2376">
                  <c:v>19.372935483870968</c:v>
                </c:pt>
                <c:pt idx="2377">
                  <c:v>19.430854838709678</c:v>
                </c:pt>
                <c:pt idx="2378">
                  <c:v>19.446967741935484</c:v>
                </c:pt>
                <c:pt idx="2379">
                  <c:v>19.403709677419354</c:v>
                </c:pt>
                <c:pt idx="2380">
                  <c:v>19.465403225806451</c:v>
                </c:pt>
                <c:pt idx="2381">
                  <c:v>19.462790322580645</c:v>
                </c:pt>
                <c:pt idx="2382">
                  <c:v>19.48456451612903</c:v>
                </c:pt>
                <c:pt idx="2383">
                  <c:v>19.489209677419353</c:v>
                </c:pt>
                <c:pt idx="2384">
                  <c:v>19.464677419354839</c:v>
                </c:pt>
                <c:pt idx="2385">
                  <c:v>19.437822580645161</c:v>
                </c:pt>
                <c:pt idx="2386">
                  <c:v>19.431435483870967</c:v>
                </c:pt>
                <c:pt idx="2387">
                  <c:v>19.443919354838709</c:v>
                </c:pt>
                <c:pt idx="2388">
                  <c:v>19.459306451612903</c:v>
                </c:pt>
                <c:pt idx="2389">
                  <c:v>19.481661290322581</c:v>
                </c:pt>
                <c:pt idx="2390">
                  <c:v>19.514612903225803</c:v>
                </c:pt>
                <c:pt idx="2391">
                  <c:v>19.538564516129036</c:v>
                </c:pt>
                <c:pt idx="2392">
                  <c:v>19.554967741935485</c:v>
                </c:pt>
                <c:pt idx="2393">
                  <c:v>19.595177419354837</c:v>
                </c:pt>
                <c:pt idx="2394">
                  <c:v>19.624790322580644</c:v>
                </c:pt>
                <c:pt idx="2395">
                  <c:v>19.704774193548388</c:v>
                </c:pt>
                <c:pt idx="2396">
                  <c:v>19.729596774193549</c:v>
                </c:pt>
                <c:pt idx="2397">
                  <c:v>19.763999999999999</c:v>
                </c:pt>
                <c:pt idx="2398">
                  <c:v>19.805806451612906</c:v>
                </c:pt>
                <c:pt idx="2399">
                  <c:v>19.770532258064517</c:v>
                </c:pt>
                <c:pt idx="2400">
                  <c:v>19.764145161290323</c:v>
                </c:pt>
                <c:pt idx="2401">
                  <c:v>19.72901612903226</c:v>
                </c:pt>
                <c:pt idx="2402">
                  <c:v>19.70593548387097</c:v>
                </c:pt>
                <c:pt idx="2403">
                  <c:v>19.674725806451615</c:v>
                </c:pt>
                <c:pt idx="2404">
                  <c:v>19.685758064516129</c:v>
                </c:pt>
                <c:pt idx="2405">
                  <c:v>19.668193548387098</c:v>
                </c:pt>
                <c:pt idx="2406">
                  <c:v>19.71290322580645</c:v>
                </c:pt>
                <c:pt idx="2407">
                  <c:v>19.723064516129032</c:v>
                </c:pt>
                <c:pt idx="2408">
                  <c:v>19.783161290322582</c:v>
                </c:pt>
                <c:pt idx="2409">
                  <c:v>19.84659677419355</c:v>
                </c:pt>
                <c:pt idx="2410">
                  <c:v>19.916999999999998</c:v>
                </c:pt>
                <c:pt idx="2411">
                  <c:v>19.984209677419354</c:v>
                </c:pt>
                <c:pt idx="2412">
                  <c:v>20.065064516129034</c:v>
                </c:pt>
                <c:pt idx="2413">
                  <c:v>20.139677419354836</c:v>
                </c:pt>
                <c:pt idx="2414">
                  <c:v>20.144758064516129</c:v>
                </c:pt>
                <c:pt idx="2415">
                  <c:v>20.157241935483871</c:v>
                </c:pt>
                <c:pt idx="2416">
                  <c:v>20.168564516129031</c:v>
                </c:pt>
                <c:pt idx="2417">
                  <c:v>20.168129032258065</c:v>
                </c:pt>
                <c:pt idx="2418">
                  <c:v>20.152741935483871</c:v>
                </c:pt>
                <c:pt idx="2419">
                  <c:v>20.154919354838707</c:v>
                </c:pt>
                <c:pt idx="2420">
                  <c:v>20.180612903225807</c:v>
                </c:pt>
                <c:pt idx="2421">
                  <c:v>20.211967741935485</c:v>
                </c:pt>
                <c:pt idx="2422">
                  <c:v>20.270322580645161</c:v>
                </c:pt>
                <c:pt idx="2423">
                  <c:v>20.328387096774197</c:v>
                </c:pt>
                <c:pt idx="2424">
                  <c:v>20.412870967741934</c:v>
                </c:pt>
                <c:pt idx="2425">
                  <c:v>20.506209677419356</c:v>
                </c:pt>
                <c:pt idx="2426">
                  <c:v>20.627709677419354</c:v>
                </c:pt>
                <c:pt idx="2427">
                  <c:v>20.705806451612904</c:v>
                </c:pt>
                <c:pt idx="2428">
                  <c:v>20.782161290322581</c:v>
                </c:pt>
                <c:pt idx="2429">
                  <c:v>20.879564516129033</c:v>
                </c:pt>
                <c:pt idx="2430">
                  <c:v>20.968112903225805</c:v>
                </c:pt>
                <c:pt idx="2431">
                  <c:v>21.043596774193546</c:v>
                </c:pt>
                <c:pt idx="2432">
                  <c:v>21.092516129032258</c:v>
                </c:pt>
                <c:pt idx="2433">
                  <c:v>21.147677419354839</c:v>
                </c:pt>
                <c:pt idx="2434">
                  <c:v>21.202403225806453</c:v>
                </c:pt>
                <c:pt idx="2435">
                  <c:v>21.275274193548388</c:v>
                </c:pt>
                <c:pt idx="2436">
                  <c:v>21.317225806451614</c:v>
                </c:pt>
                <c:pt idx="2437">
                  <c:v>21.346258064516128</c:v>
                </c:pt>
                <c:pt idx="2438">
                  <c:v>21.300096774193545</c:v>
                </c:pt>
                <c:pt idx="2439">
                  <c:v>21.409983870967739</c:v>
                </c:pt>
                <c:pt idx="2440">
                  <c:v>21.525677419354839</c:v>
                </c:pt>
                <c:pt idx="2441">
                  <c:v>21.590564516129032</c:v>
                </c:pt>
                <c:pt idx="2442">
                  <c:v>21.675774193548389</c:v>
                </c:pt>
                <c:pt idx="2443">
                  <c:v>21.828048387096775</c:v>
                </c:pt>
                <c:pt idx="2444">
                  <c:v>21.92341935483871</c:v>
                </c:pt>
                <c:pt idx="2445">
                  <c:v>22.078741935483873</c:v>
                </c:pt>
                <c:pt idx="2446">
                  <c:v>22.248435483870971</c:v>
                </c:pt>
                <c:pt idx="2447">
                  <c:v>22.393306451612901</c:v>
                </c:pt>
                <c:pt idx="2448">
                  <c:v>22.575629032258064</c:v>
                </c:pt>
                <c:pt idx="2449">
                  <c:v>22.7146935483871</c:v>
                </c:pt>
                <c:pt idx="2450">
                  <c:v>22.83227419354839</c:v>
                </c:pt>
                <c:pt idx="2451">
                  <c:v>22.953629032258068</c:v>
                </c:pt>
                <c:pt idx="2452">
                  <c:v>23.072225806451616</c:v>
                </c:pt>
                <c:pt idx="2453">
                  <c:v>23.164983870967742</c:v>
                </c:pt>
                <c:pt idx="2454">
                  <c:v>23.250048387096772</c:v>
                </c:pt>
                <c:pt idx="2455">
                  <c:v>23.336274193548388</c:v>
                </c:pt>
                <c:pt idx="2456">
                  <c:v>23.424387096774193</c:v>
                </c:pt>
                <c:pt idx="2457">
                  <c:v>23.524983870967741</c:v>
                </c:pt>
                <c:pt idx="2458">
                  <c:v>23.665354838709675</c:v>
                </c:pt>
                <c:pt idx="2459">
                  <c:v>23.796290322580649</c:v>
                </c:pt>
                <c:pt idx="2460">
                  <c:v>24.008516129032259</c:v>
                </c:pt>
                <c:pt idx="2461">
                  <c:v>24.23322580645161</c:v>
                </c:pt>
                <c:pt idx="2462">
                  <c:v>24.459387096774194</c:v>
                </c:pt>
                <c:pt idx="2463">
                  <c:v>24.742306451612901</c:v>
                </c:pt>
                <c:pt idx="2464">
                  <c:v>25.052516129032259</c:v>
                </c:pt>
                <c:pt idx="2465">
                  <c:v>25.327887096774194</c:v>
                </c:pt>
                <c:pt idx="2466">
                  <c:v>25.664080645161288</c:v>
                </c:pt>
                <c:pt idx="2467">
                  <c:v>25.986048387096776</c:v>
                </c:pt>
                <c:pt idx="2468">
                  <c:v>26.279709677419351</c:v>
                </c:pt>
                <c:pt idx="2469">
                  <c:v>26.596016129032261</c:v>
                </c:pt>
                <c:pt idx="2470">
                  <c:v>26.90317741935484</c:v>
                </c:pt>
                <c:pt idx="2471">
                  <c:v>27.253016129032257</c:v>
                </c:pt>
                <c:pt idx="2472">
                  <c:v>27.607209677419355</c:v>
                </c:pt>
                <c:pt idx="2473">
                  <c:v>28.015548387096775</c:v>
                </c:pt>
                <c:pt idx="2474">
                  <c:v>28.451758064516127</c:v>
                </c:pt>
                <c:pt idx="2475">
                  <c:v>28.933983870967744</c:v>
                </c:pt>
                <c:pt idx="2476">
                  <c:v>29.389064516129036</c:v>
                </c:pt>
                <c:pt idx="2477">
                  <c:v>29.955048387096774</c:v>
                </c:pt>
                <c:pt idx="2478">
                  <c:v>30.676499999999997</c:v>
                </c:pt>
                <c:pt idx="2479">
                  <c:v>31.399693548387095</c:v>
                </c:pt>
                <c:pt idx="2480">
                  <c:v>31.689145161290327</c:v>
                </c:pt>
                <c:pt idx="2481">
                  <c:v>32.541532258064514</c:v>
                </c:pt>
                <c:pt idx="2482">
                  <c:v>33.461999999999996</c:v>
                </c:pt>
                <c:pt idx="2483">
                  <c:v>34.511516129032259</c:v>
                </c:pt>
                <c:pt idx="2484">
                  <c:v>35.63114516129032</c:v>
                </c:pt>
                <c:pt idx="2485">
                  <c:v>36.903193548387094</c:v>
                </c:pt>
                <c:pt idx="2486">
                  <c:v>38.323161290322581</c:v>
                </c:pt>
                <c:pt idx="2487">
                  <c:v>39.822096774193547</c:v>
                </c:pt>
                <c:pt idx="2488">
                  <c:v>41.527887096774194</c:v>
                </c:pt>
                <c:pt idx="2489">
                  <c:v>43.322516129032259</c:v>
                </c:pt>
                <c:pt idx="2490">
                  <c:v>45.190451612903232</c:v>
                </c:pt>
                <c:pt idx="2491">
                  <c:v>46.48674193548387</c:v>
                </c:pt>
                <c:pt idx="2492">
                  <c:v>46.873306451612905</c:v>
                </c:pt>
                <c:pt idx="2493">
                  <c:v>47.88391935483871</c:v>
                </c:pt>
                <c:pt idx="2494">
                  <c:v>51.199548387096776</c:v>
                </c:pt>
                <c:pt idx="2495">
                  <c:v>54.542177419354836</c:v>
                </c:pt>
                <c:pt idx="2496">
                  <c:v>56.385435483870971</c:v>
                </c:pt>
                <c:pt idx="2497">
                  <c:v>57.33812903225806</c:v>
                </c:pt>
                <c:pt idx="2498">
                  <c:v>57.969435483870967</c:v>
                </c:pt>
                <c:pt idx="2499">
                  <c:v>58.293580645161299</c:v>
                </c:pt>
                <c:pt idx="2500">
                  <c:v>58.543548387096777</c:v>
                </c:pt>
                <c:pt idx="2501">
                  <c:v>58.542532258064512</c:v>
                </c:pt>
                <c:pt idx="2502">
                  <c:v>58.427999999999997</c:v>
                </c:pt>
                <c:pt idx="2503">
                  <c:v>58.082806451612903</c:v>
                </c:pt>
                <c:pt idx="2504">
                  <c:v>57.733258064516143</c:v>
                </c:pt>
                <c:pt idx="2505">
                  <c:v>57.280790322580643</c:v>
                </c:pt>
                <c:pt idx="2506">
                  <c:v>56.730919354838704</c:v>
                </c:pt>
                <c:pt idx="2507">
                  <c:v>56.121967741935492</c:v>
                </c:pt>
                <c:pt idx="2508">
                  <c:v>55.546693548387104</c:v>
                </c:pt>
                <c:pt idx="2509">
                  <c:v>55.002338709677424</c:v>
                </c:pt>
                <c:pt idx="2510">
                  <c:v>54.634064516129037</c:v>
                </c:pt>
                <c:pt idx="2511">
                  <c:v>54.633919354838717</c:v>
                </c:pt>
                <c:pt idx="2512">
                  <c:v>54.820016129032254</c:v>
                </c:pt>
                <c:pt idx="2513">
                  <c:v>54.979112903225804</c:v>
                </c:pt>
                <c:pt idx="2514">
                  <c:v>54.898693548387094</c:v>
                </c:pt>
                <c:pt idx="2515">
                  <c:v>54.493983870967746</c:v>
                </c:pt>
                <c:pt idx="2516">
                  <c:v>53.882564516129037</c:v>
                </c:pt>
                <c:pt idx="2517">
                  <c:v>53.123080645161288</c:v>
                </c:pt>
                <c:pt idx="2518">
                  <c:v>52.335290322580647</c:v>
                </c:pt>
                <c:pt idx="2519">
                  <c:v>51.503661290322576</c:v>
                </c:pt>
                <c:pt idx="2520">
                  <c:v>50.591177419354842</c:v>
                </c:pt>
                <c:pt idx="2521">
                  <c:v>49.618451612903222</c:v>
                </c:pt>
                <c:pt idx="2522">
                  <c:v>48.661112903225813</c:v>
                </c:pt>
                <c:pt idx="2523">
                  <c:v>47.721193548387085</c:v>
                </c:pt>
                <c:pt idx="2524">
                  <c:v>46.811903225806454</c:v>
                </c:pt>
                <c:pt idx="2525">
                  <c:v>45.913064516129026</c:v>
                </c:pt>
                <c:pt idx="2526">
                  <c:v>45.020903225806457</c:v>
                </c:pt>
                <c:pt idx="2527">
                  <c:v>44.190290322580644</c:v>
                </c:pt>
                <c:pt idx="2528">
                  <c:v>43.463612903225801</c:v>
                </c:pt>
                <c:pt idx="2529">
                  <c:v>42.746080645161285</c:v>
                </c:pt>
                <c:pt idx="2530">
                  <c:v>42.158467741935482</c:v>
                </c:pt>
                <c:pt idx="2531">
                  <c:v>41.735177419354834</c:v>
                </c:pt>
                <c:pt idx="2532">
                  <c:v>41.451822580645157</c:v>
                </c:pt>
                <c:pt idx="2533">
                  <c:v>41.333370967741935</c:v>
                </c:pt>
                <c:pt idx="2534">
                  <c:v>41.318129032258064</c:v>
                </c:pt>
                <c:pt idx="2535">
                  <c:v>41.451532258064518</c:v>
                </c:pt>
                <c:pt idx="2536">
                  <c:v>41.676532258064512</c:v>
                </c:pt>
                <c:pt idx="2537">
                  <c:v>41.996903225806449</c:v>
                </c:pt>
                <c:pt idx="2538">
                  <c:v>42.067741935483873</c:v>
                </c:pt>
                <c:pt idx="2539">
                  <c:v>41.789032258064516</c:v>
                </c:pt>
                <c:pt idx="2540">
                  <c:v>41.342080645161289</c:v>
                </c:pt>
                <c:pt idx="2541">
                  <c:v>40.912548387096777</c:v>
                </c:pt>
                <c:pt idx="2542">
                  <c:v>40.325080645161286</c:v>
                </c:pt>
                <c:pt idx="2543">
                  <c:v>39.802935483870975</c:v>
                </c:pt>
                <c:pt idx="2544">
                  <c:v>39.369193548387095</c:v>
                </c:pt>
                <c:pt idx="2545">
                  <c:v>38.935741935483868</c:v>
                </c:pt>
                <c:pt idx="2546">
                  <c:v>38.554403225806453</c:v>
                </c:pt>
                <c:pt idx="2547">
                  <c:v>38.201080645161291</c:v>
                </c:pt>
                <c:pt idx="2548">
                  <c:v>37.829467741935488</c:v>
                </c:pt>
                <c:pt idx="2549">
                  <c:v>37.528548387096777</c:v>
                </c:pt>
                <c:pt idx="2550">
                  <c:v>37.256951612903222</c:v>
                </c:pt>
                <c:pt idx="2551">
                  <c:v>36.900870967741938</c:v>
                </c:pt>
                <c:pt idx="2552">
                  <c:v>36.67558064516129</c:v>
                </c:pt>
                <c:pt idx="2553">
                  <c:v>36.348822580645162</c:v>
                </c:pt>
                <c:pt idx="2554">
                  <c:v>35.917693548387092</c:v>
                </c:pt>
                <c:pt idx="2555">
                  <c:v>35.390612903225808</c:v>
                </c:pt>
                <c:pt idx="2556">
                  <c:v>34.958467741935486</c:v>
                </c:pt>
                <c:pt idx="2557">
                  <c:v>34.518483870967742</c:v>
                </c:pt>
                <c:pt idx="2558">
                  <c:v>34.075887096774196</c:v>
                </c:pt>
                <c:pt idx="2559">
                  <c:v>33.80327419354839</c:v>
                </c:pt>
                <c:pt idx="2560">
                  <c:v>33.674806451612902</c:v>
                </c:pt>
                <c:pt idx="2561">
                  <c:v>33.682499999999997</c:v>
                </c:pt>
                <c:pt idx="2562">
                  <c:v>33.727499999999999</c:v>
                </c:pt>
                <c:pt idx="2563">
                  <c:v>33.671177419354834</c:v>
                </c:pt>
                <c:pt idx="2564">
                  <c:v>33.496983870967739</c:v>
                </c:pt>
                <c:pt idx="2565">
                  <c:v>33.197516129032259</c:v>
                </c:pt>
                <c:pt idx="2566">
                  <c:v>32.941306451612903</c:v>
                </c:pt>
                <c:pt idx="2567">
                  <c:v>32.668403225806458</c:v>
                </c:pt>
                <c:pt idx="2568">
                  <c:v>32.367774193548385</c:v>
                </c:pt>
                <c:pt idx="2569">
                  <c:v>32.005741935483876</c:v>
                </c:pt>
                <c:pt idx="2570">
                  <c:v>31.63383870967742</c:v>
                </c:pt>
                <c:pt idx="2571">
                  <c:v>31.215338709677415</c:v>
                </c:pt>
                <c:pt idx="2572">
                  <c:v>30.816580645161292</c:v>
                </c:pt>
                <c:pt idx="2573">
                  <c:v>30.344661290322581</c:v>
                </c:pt>
                <c:pt idx="2574">
                  <c:v>29.921225806451613</c:v>
                </c:pt>
                <c:pt idx="2575">
                  <c:v>29.436532258064517</c:v>
                </c:pt>
                <c:pt idx="2576">
                  <c:v>29.020064516129036</c:v>
                </c:pt>
                <c:pt idx="2577">
                  <c:v>28.689387096774194</c:v>
                </c:pt>
                <c:pt idx="2578">
                  <c:v>28.39906451612903</c:v>
                </c:pt>
                <c:pt idx="2579">
                  <c:v>28.139225806451613</c:v>
                </c:pt>
                <c:pt idx="2580">
                  <c:v>27.890419354838709</c:v>
                </c:pt>
                <c:pt idx="2581">
                  <c:v>27.649016129032258</c:v>
                </c:pt>
                <c:pt idx="2582">
                  <c:v>27.526645161290318</c:v>
                </c:pt>
                <c:pt idx="2583">
                  <c:v>27.335032258064516</c:v>
                </c:pt>
                <c:pt idx="2584">
                  <c:v>27.1755</c:v>
                </c:pt>
                <c:pt idx="2585">
                  <c:v>27.026129032258062</c:v>
                </c:pt>
                <c:pt idx="2586">
                  <c:v>26.848016129032256</c:v>
                </c:pt>
                <c:pt idx="2587">
                  <c:v>26.634048387096772</c:v>
                </c:pt>
                <c:pt idx="2588">
                  <c:v>26.416596774193543</c:v>
                </c:pt>
                <c:pt idx="2589">
                  <c:v>26.204370967741934</c:v>
                </c:pt>
                <c:pt idx="2590">
                  <c:v>25.96485483870968</c:v>
                </c:pt>
                <c:pt idx="2591">
                  <c:v>25.759161290322581</c:v>
                </c:pt>
                <c:pt idx="2592">
                  <c:v>25.506145161290327</c:v>
                </c:pt>
                <c:pt idx="2593">
                  <c:v>25.290145161290326</c:v>
                </c:pt>
                <c:pt idx="2594">
                  <c:v>25.046419354838712</c:v>
                </c:pt>
                <c:pt idx="2595">
                  <c:v>24.904887096774196</c:v>
                </c:pt>
                <c:pt idx="2596">
                  <c:v>24.76582258064516</c:v>
                </c:pt>
                <c:pt idx="2597">
                  <c:v>24.705580645161294</c:v>
                </c:pt>
                <c:pt idx="2598">
                  <c:v>24.650129032258061</c:v>
                </c:pt>
                <c:pt idx="2599">
                  <c:v>24.585532258064514</c:v>
                </c:pt>
                <c:pt idx="2600">
                  <c:v>24.534000000000006</c:v>
                </c:pt>
                <c:pt idx="2601">
                  <c:v>24.518177419354839</c:v>
                </c:pt>
                <c:pt idx="2602">
                  <c:v>24.461709677419353</c:v>
                </c:pt>
                <c:pt idx="2603">
                  <c:v>24.442838709677421</c:v>
                </c:pt>
                <c:pt idx="2604">
                  <c:v>24.428612903225801</c:v>
                </c:pt>
                <c:pt idx="2605">
                  <c:v>24.391161290322582</c:v>
                </c:pt>
                <c:pt idx="2606">
                  <c:v>24.31916129032258</c:v>
                </c:pt>
                <c:pt idx="2607">
                  <c:v>24.186338709677425</c:v>
                </c:pt>
                <c:pt idx="2608">
                  <c:v>24.045096774193549</c:v>
                </c:pt>
                <c:pt idx="2609">
                  <c:v>23.862629032258067</c:v>
                </c:pt>
                <c:pt idx="2610">
                  <c:v>23.717177419354837</c:v>
                </c:pt>
                <c:pt idx="2611">
                  <c:v>23.575064516129032</c:v>
                </c:pt>
                <c:pt idx="2612">
                  <c:v>23.514387096774193</c:v>
                </c:pt>
                <c:pt idx="2613">
                  <c:v>23.428741935483874</c:v>
                </c:pt>
                <c:pt idx="2614">
                  <c:v>23.397967741935481</c:v>
                </c:pt>
                <c:pt idx="2615">
                  <c:v>23.375032258064522</c:v>
                </c:pt>
                <c:pt idx="2616">
                  <c:v>23.436000000000003</c:v>
                </c:pt>
                <c:pt idx="2617">
                  <c:v>23.471274193548389</c:v>
                </c:pt>
                <c:pt idx="2618">
                  <c:v>23.569838709677423</c:v>
                </c:pt>
                <c:pt idx="2619">
                  <c:v>23.621661290322582</c:v>
                </c:pt>
                <c:pt idx="2620">
                  <c:v>23.671016129032257</c:v>
                </c:pt>
                <c:pt idx="2621">
                  <c:v>23.697725806451615</c:v>
                </c:pt>
                <c:pt idx="2622">
                  <c:v>23.722403225806453</c:v>
                </c:pt>
                <c:pt idx="2623">
                  <c:v>23.732419354838711</c:v>
                </c:pt>
                <c:pt idx="2624">
                  <c:v>23.730387096774194</c:v>
                </c:pt>
                <c:pt idx="2625">
                  <c:v>23.656645161290324</c:v>
                </c:pt>
                <c:pt idx="2626">
                  <c:v>23.592338709677421</c:v>
                </c:pt>
                <c:pt idx="2627">
                  <c:v>23.48883870967742</c:v>
                </c:pt>
                <c:pt idx="2628">
                  <c:v>23.39709677419355</c:v>
                </c:pt>
                <c:pt idx="2629">
                  <c:v>23.34832258064516</c:v>
                </c:pt>
                <c:pt idx="2630">
                  <c:v>23.297370967741937</c:v>
                </c:pt>
                <c:pt idx="2631">
                  <c:v>23.293741935483876</c:v>
                </c:pt>
                <c:pt idx="2632">
                  <c:v>23.360661290322579</c:v>
                </c:pt>
                <c:pt idx="2633">
                  <c:v>23.463870967741936</c:v>
                </c:pt>
                <c:pt idx="2634">
                  <c:v>23.595532258064516</c:v>
                </c:pt>
                <c:pt idx="2635">
                  <c:v>23.743741935483868</c:v>
                </c:pt>
                <c:pt idx="2636">
                  <c:v>23.879467741935485</c:v>
                </c:pt>
                <c:pt idx="2637">
                  <c:v>23.953645161290321</c:v>
                </c:pt>
                <c:pt idx="2638">
                  <c:v>24.075435483870965</c:v>
                </c:pt>
                <c:pt idx="2639">
                  <c:v>24.159193548387101</c:v>
                </c:pt>
                <c:pt idx="2640">
                  <c:v>24.225096774193542</c:v>
                </c:pt>
                <c:pt idx="2641">
                  <c:v>24.214790322580647</c:v>
                </c:pt>
                <c:pt idx="2642">
                  <c:v>24.248467741935485</c:v>
                </c:pt>
                <c:pt idx="2643">
                  <c:v>24.280112903225803</c:v>
                </c:pt>
                <c:pt idx="2644">
                  <c:v>24.250354838709679</c:v>
                </c:pt>
                <c:pt idx="2645">
                  <c:v>24.285483870967738</c:v>
                </c:pt>
                <c:pt idx="2646">
                  <c:v>24.279241935483871</c:v>
                </c:pt>
                <c:pt idx="2647">
                  <c:v>24.262548387096771</c:v>
                </c:pt>
                <c:pt idx="2648">
                  <c:v>24.31683870967742</c:v>
                </c:pt>
                <c:pt idx="2649">
                  <c:v>24.347322580645155</c:v>
                </c:pt>
                <c:pt idx="2650">
                  <c:v>24.435870967741934</c:v>
                </c:pt>
                <c:pt idx="2651">
                  <c:v>24.585096774193548</c:v>
                </c:pt>
                <c:pt idx="2652">
                  <c:v>24.792241935483869</c:v>
                </c:pt>
                <c:pt idx="2653">
                  <c:v>24.988209677419356</c:v>
                </c:pt>
                <c:pt idx="2654">
                  <c:v>25.22293548387097</c:v>
                </c:pt>
                <c:pt idx="2655">
                  <c:v>25.426887096774191</c:v>
                </c:pt>
                <c:pt idx="2656">
                  <c:v>25.60775806451613</c:v>
                </c:pt>
                <c:pt idx="2657">
                  <c:v>25.799661290322582</c:v>
                </c:pt>
                <c:pt idx="2658">
                  <c:v>25.99983870967742</c:v>
                </c:pt>
                <c:pt idx="2659">
                  <c:v>26.154580645161296</c:v>
                </c:pt>
                <c:pt idx="2660">
                  <c:v>26.296548387096777</c:v>
                </c:pt>
                <c:pt idx="2661">
                  <c:v>26.411951612903223</c:v>
                </c:pt>
                <c:pt idx="2662">
                  <c:v>26.479596774193549</c:v>
                </c:pt>
                <c:pt idx="2663">
                  <c:v>26.521258064516129</c:v>
                </c:pt>
                <c:pt idx="2664">
                  <c:v>26.542161290322586</c:v>
                </c:pt>
                <c:pt idx="2665">
                  <c:v>26.599499999999999</c:v>
                </c:pt>
                <c:pt idx="2666">
                  <c:v>26.611112903225806</c:v>
                </c:pt>
                <c:pt idx="2667">
                  <c:v>26.782112903225812</c:v>
                </c:pt>
                <c:pt idx="2668">
                  <c:v>27.031935483870971</c:v>
                </c:pt>
                <c:pt idx="2669">
                  <c:v>27.303387096774195</c:v>
                </c:pt>
                <c:pt idx="2670">
                  <c:v>27.573967741935483</c:v>
                </c:pt>
                <c:pt idx="2671">
                  <c:v>27.902758064516131</c:v>
                </c:pt>
                <c:pt idx="2672">
                  <c:v>28.244032258064511</c:v>
                </c:pt>
                <c:pt idx="2673">
                  <c:v>28.626532258064511</c:v>
                </c:pt>
                <c:pt idx="2674">
                  <c:v>28.998870967741937</c:v>
                </c:pt>
                <c:pt idx="2675">
                  <c:v>29.398645161290322</c:v>
                </c:pt>
                <c:pt idx="2676">
                  <c:v>29.694774193548387</c:v>
                </c:pt>
                <c:pt idx="2677">
                  <c:v>30.020225806451617</c:v>
                </c:pt>
                <c:pt idx="2678">
                  <c:v>30.257999999999999</c:v>
                </c:pt>
                <c:pt idx="2679">
                  <c:v>30.41201612903226</c:v>
                </c:pt>
                <c:pt idx="2680">
                  <c:v>30.604645161290325</c:v>
                </c:pt>
                <c:pt idx="2681">
                  <c:v>30.767516129032256</c:v>
                </c:pt>
                <c:pt idx="2682">
                  <c:v>30.999774193548387</c:v>
                </c:pt>
                <c:pt idx="2683">
                  <c:v>31.234790322580643</c:v>
                </c:pt>
                <c:pt idx="2684">
                  <c:v>31.582016129032262</c:v>
                </c:pt>
                <c:pt idx="2685">
                  <c:v>31.973951612903232</c:v>
                </c:pt>
                <c:pt idx="2686">
                  <c:v>32.420032258064516</c:v>
                </c:pt>
                <c:pt idx="2687">
                  <c:v>32.941741935483869</c:v>
                </c:pt>
                <c:pt idx="2688">
                  <c:v>33.487258064516126</c:v>
                </c:pt>
                <c:pt idx="2689">
                  <c:v>34.140048387096769</c:v>
                </c:pt>
                <c:pt idx="2690">
                  <c:v>34.795016129032255</c:v>
                </c:pt>
                <c:pt idx="2691">
                  <c:v>35.422548387096775</c:v>
                </c:pt>
                <c:pt idx="2692">
                  <c:v>36.119032258064514</c:v>
                </c:pt>
                <c:pt idx="2693">
                  <c:v>36.777774193548389</c:v>
                </c:pt>
                <c:pt idx="2694">
                  <c:v>37.386870967741935</c:v>
                </c:pt>
                <c:pt idx="2695">
                  <c:v>37.98232258064516</c:v>
                </c:pt>
                <c:pt idx="2696">
                  <c:v>38.472096774193545</c:v>
                </c:pt>
                <c:pt idx="2697">
                  <c:v>38.978999999999999</c:v>
                </c:pt>
                <c:pt idx="2698">
                  <c:v>39.548177419354836</c:v>
                </c:pt>
                <c:pt idx="2699">
                  <c:v>40.097467741935489</c:v>
                </c:pt>
                <c:pt idx="2700">
                  <c:v>40.820661290322583</c:v>
                </c:pt>
                <c:pt idx="2701">
                  <c:v>41.757532258064515</c:v>
                </c:pt>
                <c:pt idx="2702">
                  <c:v>42.775112903225804</c:v>
                </c:pt>
                <c:pt idx="2703">
                  <c:v>43.954403225806452</c:v>
                </c:pt>
                <c:pt idx="2704">
                  <c:v>45.183919354838707</c:v>
                </c:pt>
                <c:pt idx="2705">
                  <c:v>46.518532258064518</c:v>
                </c:pt>
                <c:pt idx="2706">
                  <c:v>47.899451612903228</c:v>
                </c:pt>
                <c:pt idx="2707">
                  <c:v>49.434241935483868</c:v>
                </c:pt>
                <c:pt idx="2708">
                  <c:v>51.003580645161293</c:v>
                </c:pt>
                <c:pt idx="2709">
                  <c:v>52.721854838709667</c:v>
                </c:pt>
                <c:pt idx="2710">
                  <c:v>54.475983870967752</c:v>
                </c:pt>
                <c:pt idx="2711">
                  <c:v>56.230838709677428</c:v>
                </c:pt>
                <c:pt idx="2712">
                  <c:v>58.10124193548387</c:v>
                </c:pt>
                <c:pt idx="2713">
                  <c:v>60.110129032258065</c:v>
                </c:pt>
                <c:pt idx="2714">
                  <c:v>61.950629032258071</c:v>
                </c:pt>
                <c:pt idx="2715">
                  <c:v>63.777919354838708</c:v>
                </c:pt>
                <c:pt idx="2716">
                  <c:v>65.255370967741939</c:v>
                </c:pt>
                <c:pt idx="2717">
                  <c:v>65.689838709677417</c:v>
                </c:pt>
                <c:pt idx="2718">
                  <c:v>63.376548387096776</c:v>
                </c:pt>
                <c:pt idx="2719">
                  <c:v>56.844580645161294</c:v>
                </c:pt>
                <c:pt idx="2720">
                  <c:v>51.072822580645159</c:v>
                </c:pt>
                <c:pt idx="2721">
                  <c:v>53.23209677419355</c:v>
                </c:pt>
                <c:pt idx="2722">
                  <c:v>60.995612903225805</c:v>
                </c:pt>
                <c:pt idx="2723">
                  <c:v>67.536145161290321</c:v>
                </c:pt>
                <c:pt idx="2724">
                  <c:v>71.990129032258054</c:v>
                </c:pt>
                <c:pt idx="2725">
                  <c:v>75.120677419354834</c:v>
                </c:pt>
                <c:pt idx="2726">
                  <c:v>77.36893548387097</c:v>
                </c:pt>
                <c:pt idx="2727">
                  <c:v>79.175467741935478</c:v>
                </c:pt>
                <c:pt idx="2728">
                  <c:v>80.495999999999995</c:v>
                </c:pt>
                <c:pt idx="2729">
                  <c:v>81.501241935483876</c:v>
                </c:pt>
                <c:pt idx="2730">
                  <c:v>82.118032258064517</c:v>
                </c:pt>
                <c:pt idx="2731">
                  <c:v>82.126596774193544</c:v>
                </c:pt>
                <c:pt idx="2732">
                  <c:v>81.894483870967733</c:v>
                </c:pt>
                <c:pt idx="2733">
                  <c:v>81.233129032258063</c:v>
                </c:pt>
                <c:pt idx="2734">
                  <c:v>80.299306451612907</c:v>
                </c:pt>
                <c:pt idx="2735">
                  <c:v>79.291016129032258</c:v>
                </c:pt>
                <c:pt idx="2736">
                  <c:v>78.088209677419357</c:v>
                </c:pt>
                <c:pt idx="2737">
                  <c:v>76.974822580645153</c:v>
                </c:pt>
                <c:pt idx="2738">
                  <c:v>75.967693548387089</c:v>
                </c:pt>
                <c:pt idx="2739">
                  <c:v>74.932983870967746</c:v>
                </c:pt>
                <c:pt idx="2740">
                  <c:v>73.914096774193538</c:v>
                </c:pt>
                <c:pt idx="2741">
                  <c:v>72.945435483870966</c:v>
                </c:pt>
                <c:pt idx="2742">
                  <c:v>71.950645161290325</c:v>
                </c:pt>
                <c:pt idx="2743">
                  <c:v>70.85424193548387</c:v>
                </c:pt>
                <c:pt idx="2744">
                  <c:v>69.608758064516124</c:v>
                </c:pt>
                <c:pt idx="2745">
                  <c:v>68.409145161290326</c:v>
                </c:pt>
                <c:pt idx="2746">
                  <c:v>67.619032258064522</c:v>
                </c:pt>
                <c:pt idx="2747">
                  <c:v>66.643112903225813</c:v>
                </c:pt>
                <c:pt idx="2748">
                  <c:v>65.74340322580646</c:v>
                </c:pt>
                <c:pt idx="2749">
                  <c:v>64.708693548387089</c:v>
                </c:pt>
                <c:pt idx="2750">
                  <c:v>63.653225806451616</c:v>
                </c:pt>
                <c:pt idx="2751">
                  <c:v>62.623451612903231</c:v>
                </c:pt>
                <c:pt idx="2752">
                  <c:v>61.603983870967745</c:v>
                </c:pt>
                <c:pt idx="2753">
                  <c:v>60.523693548387094</c:v>
                </c:pt>
                <c:pt idx="2754">
                  <c:v>59.412338709677414</c:v>
                </c:pt>
                <c:pt idx="2755">
                  <c:v>58.182822580645158</c:v>
                </c:pt>
                <c:pt idx="2756">
                  <c:v>57.147677419354842</c:v>
                </c:pt>
                <c:pt idx="2757">
                  <c:v>56.273516129032252</c:v>
                </c:pt>
                <c:pt idx="2758">
                  <c:v>55.60432258064516</c:v>
                </c:pt>
                <c:pt idx="2759">
                  <c:v>55.167387096774206</c:v>
                </c:pt>
                <c:pt idx="2760">
                  <c:v>54.707516129032264</c:v>
                </c:pt>
                <c:pt idx="2761">
                  <c:v>54.447096774193547</c:v>
                </c:pt>
                <c:pt idx="2762">
                  <c:v>54.20511290322581</c:v>
                </c:pt>
                <c:pt idx="2763">
                  <c:v>54.055451612903219</c:v>
                </c:pt>
                <c:pt idx="2764">
                  <c:v>53.948903225806454</c:v>
                </c:pt>
                <c:pt idx="2765">
                  <c:v>53.926258064516126</c:v>
                </c:pt>
                <c:pt idx="2766">
                  <c:v>53.994483870967741</c:v>
                </c:pt>
                <c:pt idx="2767">
                  <c:v>54.04616129032258</c:v>
                </c:pt>
                <c:pt idx="2768">
                  <c:v>54.102193548387106</c:v>
                </c:pt>
                <c:pt idx="2769">
                  <c:v>54.101758064516133</c:v>
                </c:pt>
                <c:pt idx="2770">
                  <c:v>54.203370967741932</c:v>
                </c:pt>
                <c:pt idx="2771">
                  <c:v>54.444193548387098</c:v>
                </c:pt>
                <c:pt idx="2772">
                  <c:v>54.812322580645159</c:v>
                </c:pt>
                <c:pt idx="2773">
                  <c:v>55.198306451612901</c:v>
                </c:pt>
                <c:pt idx="2774">
                  <c:v>55.314870967741939</c:v>
                </c:pt>
                <c:pt idx="2775">
                  <c:v>55.28612903225806</c:v>
                </c:pt>
                <c:pt idx="2776">
                  <c:v>55.176677419354831</c:v>
                </c:pt>
                <c:pt idx="2777">
                  <c:v>54.968080645161294</c:v>
                </c:pt>
                <c:pt idx="2778">
                  <c:v>54.902612903225815</c:v>
                </c:pt>
                <c:pt idx="2779">
                  <c:v>54.836419354838711</c:v>
                </c:pt>
                <c:pt idx="2780">
                  <c:v>54.738145161290326</c:v>
                </c:pt>
                <c:pt idx="2781">
                  <c:v>54.491661290322575</c:v>
                </c:pt>
                <c:pt idx="2782">
                  <c:v>54.135580645161284</c:v>
                </c:pt>
                <c:pt idx="2783">
                  <c:v>53.817096774193558</c:v>
                </c:pt>
                <c:pt idx="2784">
                  <c:v>53.428645161290326</c:v>
                </c:pt>
                <c:pt idx="2785">
                  <c:v>53.07837096774194</c:v>
                </c:pt>
                <c:pt idx="2786">
                  <c:v>52.801693548387099</c:v>
                </c:pt>
                <c:pt idx="2787">
                  <c:v>52.569870967741934</c:v>
                </c:pt>
                <c:pt idx="2788">
                  <c:v>52.262564516129032</c:v>
                </c:pt>
                <c:pt idx="2789">
                  <c:v>51.737370967741938</c:v>
                </c:pt>
                <c:pt idx="2790">
                  <c:v>51.219435483870967</c:v>
                </c:pt>
                <c:pt idx="2791">
                  <c:v>50.639951612903232</c:v>
                </c:pt>
                <c:pt idx="2792">
                  <c:v>50.095161290322572</c:v>
                </c:pt>
                <c:pt idx="2793">
                  <c:v>49.643274193548379</c:v>
                </c:pt>
                <c:pt idx="2794">
                  <c:v>49.253951612903229</c:v>
                </c:pt>
                <c:pt idx="2795">
                  <c:v>49.070322580645161</c:v>
                </c:pt>
                <c:pt idx="2796">
                  <c:v>48.868258064516127</c:v>
                </c:pt>
                <c:pt idx="2797">
                  <c:v>48.933870967741925</c:v>
                </c:pt>
                <c:pt idx="2798">
                  <c:v>49.059145161290331</c:v>
                </c:pt>
                <c:pt idx="2799">
                  <c:v>49.135209677419361</c:v>
                </c:pt>
                <c:pt idx="2800">
                  <c:v>49.428145161290317</c:v>
                </c:pt>
                <c:pt idx="2801">
                  <c:v>49.777403225806452</c:v>
                </c:pt>
                <c:pt idx="2802">
                  <c:v>50.187919354838705</c:v>
                </c:pt>
                <c:pt idx="2803">
                  <c:v>50.692645161290322</c:v>
                </c:pt>
                <c:pt idx="2804">
                  <c:v>51.470274193548384</c:v>
                </c:pt>
                <c:pt idx="2805">
                  <c:v>52.423548387096773</c:v>
                </c:pt>
                <c:pt idx="2806">
                  <c:v>53.30874193548388</c:v>
                </c:pt>
                <c:pt idx="2807">
                  <c:v>53.944548387096773</c:v>
                </c:pt>
                <c:pt idx="2808">
                  <c:v>54.732629032258068</c:v>
                </c:pt>
                <c:pt idx="2809">
                  <c:v>56.515790322580635</c:v>
                </c:pt>
                <c:pt idx="2810">
                  <c:v>58.254677419354842</c:v>
                </c:pt>
                <c:pt idx="2811">
                  <c:v>59.074838709677422</c:v>
                </c:pt>
                <c:pt idx="2812">
                  <c:v>59.339612903225806</c:v>
                </c:pt>
                <c:pt idx="2813">
                  <c:v>59.246129032258061</c:v>
                </c:pt>
                <c:pt idx="2814">
                  <c:v>58.64080645161291</c:v>
                </c:pt>
                <c:pt idx="2815">
                  <c:v>57.988887096774206</c:v>
                </c:pt>
                <c:pt idx="2816">
                  <c:v>57.422032258064512</c:v>
                </c:pt>
                <c:pt idx="2817">
                  <c:v>56.878693548387091</c:v>
                </c:pt>
                <c:pt idx="2818">
                  <c:v>56.369322580645168</c:v>
                </c:pt>
                <c:pt idx="2819">
                  <c:v>55.753112903225812</c:v>
                </c:pt>
                <c:pt idx="2820">
                  <c:v>55.07898387096774</c:v>
                </c:pt>
                <c:pt idx="2821">
                  <c:v>54.489193548387092</c:v>
                </c:pt>
                <c:pt idx="2822">
                  <c:v>53.900274193548377</c:v>
                </c:pt>
                <c:pt idx="2823">
                  <c:v>53.316145161290329</c:v>
                </c:pt>
                <c:pt idx="2824">
                  <c:v>52.799225806451609</c:v>
                </c:pt>
                <c:pt idx="2825">
                  <c:v>52.23396774193548</c:v>
                </c:pt>
                <c:pt idx="2826">
                  <c:v>51.645629032258057</c:v>
                </c:pt>
                <c:pt idx="2827">
                  <c:v>51.031161290322579</c:v>
                </c:pt>
                <c:pt idx="2828">
                  <c:v>50.329016129032262</c:v>
                </c:pt>
                <c:pt idx="2829">
                  <c:v>49.521483870967742</c:v>
                </c:pt>
                <c:pt idx="2830">
                  <c:v>48.781451612903233</c:v>
                </c:pt>
                <c:pt idx="2831">
                  <c:v>48.03125806451613</c:v>
                </c:pt>
                <c:pt idx="2832">
                  <c:v>47.423177419354836</c:v>
                </c:pt>
                <c:pt idx="2833">
                  <c:v>46.982903225806453</c:v>
                </c:pt>
                <c:pt idx="2834">
                  <c:v>46.638145161290318</c:v>
                </c:pt>
                <c:pt idx="2835">
                  <c:v>46.390354838709676</c:v>
                </c:pt>
                <c:pt idx="2836">
                  <c:v>46.232999999999997</c:v>
                </c:pt>
                <c:pt idx="2837">
                  <c:v>46.282645161290318</c:v>
                </c:pt>
                <c:pt idx="2838">
                  <c:v>46.446241935483869</c:v>
                </c:pt>
                <c:pt idx="2839">
                  <c:v>46.565419354838717</c:v>
                </c:pt>
                <c:pt idx="2840">
                  <c:v>46.796225806451609</c:v>
                </c:pt>
                <c:pt idx="2841">
                  <c:v>47.122403225806444</c:v>
                </c:pt>
                <c:pt idx="2842">
                  <c:v>47.464693548387103</c:v>
                </c:pt>
                <c:pt idx="2843">
                  <c:v>47.947645161290325</c:v>
                </c:pt>
                <c:pt idx="2844">
                  <c:v>48.538887096774197</c:v>
                </c:pt>
                <c:pt idx="2845">
                  <c:v>49.15640322580645</c:v>
                </c:pt>
                <c:pt idx="2846">
                  <c:v>49.820516129032256</c:v>
                </c:pt>
                <c:pt idx="2847">
                  <c:v>50.472580645161301</c:v>
                </c:pt>
                <c:pt idx="2848">
                  <c:v>51.076887096774186</c:v>
                </c:pt>
                <c:pt idx="2849">
                  <c:v>51.663629032258065</c:v>
                </c:pt>
                <c:pt idx="2850">
                  <c:v>52.388419354838703</c:v>
                </c:pt>
                <c:pt idx="2851">
                  <c:v>53.111758064516131</c:v>
                </c:pt>
                <c:pt idx="2852">
                  <c:v>53.847145161290321</c:v>
                </c:pt>
                <c:pt idx="2853">
                  <c:v>54.961258064516137</c:v>
                </c:pt>
                <c:pt idx="2854">
                  <c:v>56.521161290322574</c:v>
                </c:pt>
                <c:pt idx="2855">
                  <c:v>58.250322580645161</c:v>
                </c:pt>
                <c:pt idx="2856">
                  <c:v>59.710935483870962</c:v>
                </c:pt>
                <c:pt idx="2857">
                  <c:v>60.735629032258068</c:v>
                </c:pt>
                <c:pt idx="2858">
                  <c:v>61.416870967741929</c:v>
                </c:pt>
                <c:pt idx="2859">
                  <c:v>61.868903225806449</c:v>
                </c:pt>
                <c:pt idx="2860">
                  <c:v>62.006516129032264</c:v>
                </c:pt>
                <c:pt idx="2861">
                  <c:v>61.931758064516139</c:v>
                </c:pt>
                <c:pt idx="2862">
                  <c:v>61.63548387096774</c:v>
                </c:pt>
                <c:pt idx="2863">
                  <c:v>61.266919354838713</c:v>
                </c:pt>
                <c:pt idx="2864">
                  <c:v>60.839564516129037</c:v>
                </c:pt>
                <c:pt idx="2865">
                  <c:v>60.235548387096777</c:v>
                </c:pt>
                <c:pt idx="2866">
                  <c:v>59.560548387096773</c:v>
                </c:pt>
                <c:pt idx="2867">
                  <c:v>58.872338709677415</c:v>
                </c:pt>
                <c:pt idx="2868">
                  <c:v>57.934161290322592</c:v>
                </c:pt>
                <c:pt idx="2869">
                  <c:v>57.022838709677423</c:v>
                </c:pt>
                <c:pt idx="2870">
                  <c:v>56.098016129032253</c:v>
                </c:pt>
                <c:pt idx="2871">
                  <c:v>55.058370967741929</c:v>
                </c:pt>
                <c:pt idx="2872">
                  <c:v>53.9960806451613</c:v>
                </c:pt>
                <c:pt idx="2873">
                  <c:v>53.033370967741945</c:v>
                </c:pt>
                <c:pt idx="2874">
                  <c:v>52.17212903225807</c:v>
                </c:pt>
                <c:pt idx="2875">
                  <c:v>51.234387096774199</c:v>
                </c:pt>
                <c:pt idx="2876">
                  <c:v>50.356887096774194</c:v>
                </c:pt>
                <c:pt idx="2877">
                  <c:v>49.647193548387094</c:v>
                </c:pt>
                <c:pt idx="2878">
                  <c:v>48.897435483870964</c:v>
                </c:pt>
                <c:pt idx="2879">
                  <c:v>48.113274193548385</c:v>
                </c:pt>
                <c:pt idx="2880">
                  <c:v>47.424483870967748</c:v>
                </c:pt>
                <c:pt idx="2881">
                  <c:v>46.67820967741936</c:v>
                </c:pt>
                <c:pt idx="2882">
                  <c:v>46.055322580645154</c:v>
                </c:pt>
                <c:pt idx="2883">
                  <c:v>45.456387096774193</c:v>
                </c:pt>
                <c:pt idx="2884">
                  <c:v>44.894612903225813</c:v>
                </c:pt>
                <c:pt idx="2885">
                  <c:v>44.435032258064517</c:v>
                </c:pt>
                <c:pt idx="2886">
                  <c:v>43.892129032258069</c:v>
                </c:pt>
                <c:pt idx="2887">
                  <c:v>43.516451612903232</c:v>
                </c:pt>
                <c:pt idx="2888">
                  <c:v>43.086338709677413</c:v>
                </c:pt>
                <c:pt idx="2889">
                  <c:v>42.581612903225803</c:v>
                </c:pt>
                <c:pt idx="2890">
                  <c:v>42.048870967741934</c:v>
                </c:pt>
                <c:pt idx="2891">
                  <c:v>41.430338709677422</c:v>
                </c:pt>
                <c:pt idx="2892">
                  <c:v>40.818629032258059</c:v>
                </c:pt>
                <c:pt idx="2893">
                  <c:v>40.273548387096774</c:v>
                </c:pt>
                <c:pt idx="2894">
                  <c:v>39.792048387096777</c:v>
                </c:pt>
                <c:pt idx="2895">
                  <c:v>39.32898387096774</c:v>
                </c:pt>
                <c:pt idx="2896">
                  <c:v>38.975516129032258</c:v>
                </c:pt>
                <c:pt idx="2897">
                  <c:v>38.562096774193542</c:v>
                </c:pt>
                <c:pt idx="2898">
                  <c:v>38.373677419354834</c:v>
                </c:pt>
                <c:pt idx="2899">
                  <c:v>38.061290322580646</c:v>
                </c:pt>
                <c:pt idx="2900">
                  <c:v>37.8121935483871</c:v>
                </c:pt>
                <c:pt idx="2901">
                  <c:v>37.622758064516127</c:v>
                </c:pt>
                <c:pt idx="2902">
                  <c:v>37.464387096774196</c:v>
                </c:pt>
                <c:pt idx="2903">
                  <c:v>37.346806451612899</c:v>
                </c:pt>
                <c:pt idx="2904">
                  <c:v>37.199612903225805</c:v>
                </c:pt>
                <c:pt idx="2905">
                  <c:v>37.099451612903223</c:v>
                </c:pt>
                <c:pt idx="2906">
                  <c:v>37.036161290322582</c:v>
                </c:pt>
                <c:pt idx="2907">
                  <c:v>37.061854838709671</c:v>
                </c:pt>
                <c:pt idx="2908">
                  <c:v>36.977080645161287</c:v>
                </c:pt>
                <c:pt idx="2909">
                  <c:v>36.790983870967736</c:v>
                </c:pt>
                <c:pt idx="2910">
                  <c:v>36.52809677419355</c:v>
                </c:pt>
                <c:pt idx="2911">
                  <c:v>36.256935483870969</c:v>
                </c:pt>
                <c:pt idx="2912">
                  <c:v>36.029467741935484</c:v>
                </c:pt>
                <c:pt idx="2913">
                  <c:v>35.707354838709676</c:v>
                </c:pt>
                <c:pt idx="2914">
                  <c:v>35.417177419354836</c:v>
                </c:pt>
                <c:pt idx="2915">
                  <c:v>35.153709677419357</c:v>
                </c:pt>
                <c:pt idx="2916">
                  <c:v>34.928419354838709</c:v>
                </c:pt>
                <c:pt idx="2917">
                  <c:v>34.813451612903229</c:v>
                </c:pt>
                <c:pt idx="2918">
                  <c:v>34.782241935483867</c:v>
                </c:pt>
                <c:pt idx="2919">
                  <c:v>34.738983870967743</c:v>
                </c:pt>
                <c:pt idx="2920">
                  <c:v>34.725483870967736</c:v>
                </c:pt>
                <c:pt idx="2921">
                  <c:v>34.670758064516129</c:v>
                </c:pt>
                <c:pt idx="2922">
                  <c:v>34.697177419354837</c:v>
                </c:pt>
                <c:pt idx="2923">
                  <c:v>34.698483870967742</c:v>
                </c:pt>
                <c:pt idx="2924">
                  <c:v>34.714741935483872</c:v>
                </c:pt>
                <c:pt idx="2925">
                  <c:v>34.805758064516127</c:v>
                </c:pt>
                <c:pt idx="2926">
                  <c:v>34.809967741935488</c:v>
                </c:pt>
                <c:pt idx="2927">
                  <c:v>34.763951612903227</c:v>
                </c:pt>
                <c:pt idx="2928">
                  <c:v>34.717209677419355</c:v>
                </c:pt>
                <c:pt idx="2929">
                  <c:v>34.783983870967738</c:v>
                </c:pt>
                <c:pt idx="2930">
                  <c:v>34.845677419354843</c:v>
                </c:pt>
                <c:pt idx="2931">
                  <c:v>34.952661290322574</c:v>
                </c:pt>
                <c:pt idx="2932">
                  <c:v>35.022919354838706</c:v>
                </c:pt>
                <c:pt idx="2933">
                  <c:v>35.022919354838706</c:v>
                </c:pt>
                <c:pt idx="2934">
                  <c:v>35.011306451612903</c:v>
                </c:pt>
                <c:pt idx="2935">
                  <c:v>34.977774193548392</c:v>
                </c:pt>
                <c:pt idx="2936">
                  <c:v>34.993451612903229</c:v>
                </c:pt>
                <c:pt idx="2937">
                  <c:v>35.07314516129032</c:v>
                </c:pt>
                <c:pt idx="2938">
                  <c:v>35.075612903225803</c:v>
                </c:pt>
                <c:pt idx="2939">
                  <c:v>35.196532258064515</c:v>
                </c:pt>
                <c:pt idx="2940">
                  <c:v>35.272596774193545</c:v>
                </c:pt>
                <c:pt idx="2941">
                  <c:v>35.330225806451608</c:v>
                </c:pt>
                <c:pt idx="2942">
                  <c:v>35.367677419354841</c:v>
                </c:pt>
                <c:pt idx="2943">
                  <c:v>35.454483870967742</c:v>
                </c:pt>
                <c:pt idx="2944">
                  <c:v>35.445048387096776</c:v>
                </c:pt>
                <c:pt idx="2945">
                  <c:v>35.3821935483871</c:v>
                </c:pt>
                <c:pt idx="2946">
                  <c:v>35.314403225806451</c:v>
                </c:pt>
                <c:pt idx="2947">
                  <c:v>35.284500000000001</c:v>
                </c:pt>
                <c:pt idx="2948">
                  <c:v>35.24646774193549</c:v>
                </c:pt>
                <c:pt idx="2949">
                  <c:v>35.139048387096778</c:v>
                </c:pt>
                <c:pt idx="2950">
                  <c:v>35.083887096774191</c:v>
                </c:pt>
                <c:pt idx="2951">
                  <c:v>35.007241935483876</c:v>
                </c:pt>
                <c:pt idx="2952">
                  <c:v>34.98604838709678</c:v>
                </c:pt>
                <c:pt idx="2953">
                  <c:v>35.010725806451617</c:v>
                </c:pt>
                <c:pt idx="2954">
                  <c:v>35.060370967741932</c:v>
                </c:pt>
                <c:pt idx="2955">
                  <c:v>35.041064516129026</c:v>
                </c:pt>
                <c:pt idx="2956">
                  <c:v>34.902870967741933</c:v>
                </c:pt>
                <c:pt idx="2957">
                  <c:v>34.811709677419358</c:v>
                </c:pt>
                <c:pt idx="2958">
                  <c:v>34.711548387096776</c:v>
                </c:pt>
                <c:pt idx="2959">
                  <c:v>34.630112903225807</c:v>
                </c:pt>
                <c:pt idx="2960">
                  <c:v>34.5568064516129</c:v>
                </c:pt>
                <c:pt idx="2961">
                  <c:v>34.343129032258069</c:v>
                </c:pt>
                <c:pt idx="2962">
                  <c:v>34.239048387096773</c:v>
                </c:pt>
                <c:pt idx="2963">
                  <c:v>34.243838709677419</c:v>
                </c:pt>
                <c:pt idx="2964">
                  <c:v>34.250951612903229</c:v>
                </c:pt>
                <c:pt idx="2965">
                  <c:v>34.267790322580645</c:v>
                </c:pt>
                <c:pt idx="2966">
                  <c:v>34.25458064516129</c:v>
                </c:pt>
                <c:pt idx="2967">
                  <c:v>34.12814516129032</c:v>
                </c:pt>
                <c:pt idx="2968">
                  <c:v>34.091274193548387</c:v>
                </c:pt>
                <c:pt idx="2969">
                  <c:v>34.031467741935479</c:v>
                </c:pt>
                <c:pt idx="2970">
                  <c:v>34.037564516129031</c:v>
                </c:pt>
                <c:pt idx="2971">
                  <c:v>34.036838709677411</c:v>
                </c:pt>
                <c:pt idx="2972">
                  <c:v>34.081693548387094</c:v>
                </c:pt>
                <c:pt idx="2973">
                  <c:v>34.090112903225808</c:v>
                </c:pt>
                <c:pt idx="2974">
                  <c:v>34.15587096774194</c:v>
                </c:pt>
                <c:pt idx="2975">
                  <c:v>34.181129032258056</c:v>
                </c:pt>
                <c:pt idx="2976">
                  <c:v>34.149483870967742</c:v>
                </c:pt>
                <c:pt idx="2977">
                  <c:v>34.209435483870969</c:v>
                </c:pt>
                <c:pt idx="2978">
                  <c:v>34.210741935483874</c:v>
                </c:pt>
                <c:pt idx="2979">
                  <c:v>34.180258064516124</c:v>
                </c:pt>
                <c:pt idx="2980">
                  <c:v>34.184903225806451</c:v>
                </c:pt>
                <c:pt idx="2981">
                  <c:v>34.136709677419354</c:v>
                </c:pt>
                <c:pt idx="2982">
                  <c:v>33.938274193548388</c:v>
                </c:pt>
                <c:pt idx="2983">
                  <c:v>33.787451612903226</c:v>
                </c:pt>
                <c:pt idx="2984">
                  <c:v>33.603241935483872</c:v>
                </c:pt>
                <c:pt idx="2985">
                  <c:v>33.457354838709676</c:v>
                </c:pt>
                <c:pt idx="2986">
                  <c:v>33.37896774193549</c:v>
                </c:pt>
                <c:pt idx="2987">
                  <c:v>33.329903225806454</c:v>
                </c:pt>
                <c:pt idx="2988">
                  <c:v>33.283016129032255</c:v>
                </c:pt>
                <c:pt idx="2989">
                  <c:v>33.253838709677417</c:v>
                </c:pt>
                <c:pt idx="2990">
                  <c:v>33.158903225806455</c:v>
                </c:pt>
                <c:pt idx="2991">
                  <c:v>33.079935483870969</c:v>
                </c:pt>
                <c:pt idx="2992">
                  <c:v>33.031451612903233</c:v>
                </c:pt>
                <c:pt idx="2993">
                  <c:v>32.893983870967745</c:v>
                </c:pt>
                <c:pt idx="2994">
                  <c:v>32.78874193548387</c:v>
                </c:pt>
                <c:pt idx="2995">
                  <c:v>32.725887096774194</c:v>
                </c:pt>
                <c:pt idx="2996">
                  <c:v>32.594225806451611</c:v>
                </c:pt>
                <c:pt idx="2997">
                  <c:v>32.512645161290322</c:v>
                </c:pt>
                <c:pt idx="2998">
                  <c:v>32.416112903225809</c:v>
                </c:pt>
                <c:pt idx="2999">
                  <c:v>32.282419354838702</c:v>
                </c:pt>
                <c:pt idx="3000">
                  <c:v>32.137548387096778</c:v>
                </c:pt>
                <c:pt idx="3001">
                  <c:v>32.015322580645169</c:v>
                </c:pt>
                <c:pt idx="3002">
                  <c:v>31.913854838709675</c:v>
                </c:pt>
                <c:pt idx="3003">
                  <c:v>31.82298387096774</c:v>
                </c:pt>
                <c:pt idx="3004">
                  <c:v>31.764774193548387</c:v>
                </c:pt>
                <c:pt idx="3005">
                  <c:v>31.668967741935482</c:v>
                </c:pt>
                <c:pt idx="3006">
                  <c:v>31.538177419354838</c:v>
                </c:pt>
                <c:pt idx="3007">
                  <c:v>31.454854838709679</c:v>
                </c:pt>
                <c:pt idx="3008">
                  <c:v>31.281677419354839</c:v>
                </c:pt>
                <c:pt idx="3009">
                  <c:v>31.175129032258067</c:v>
                </c:pt>
                <c:pt idx="3010">
                  <c:v>30.999193548387094</c:v>
                </c:pt>
                <c:pt idx="3011">
                  <c:v>30.886112903225804</c:v>
                </c:pt>
                <c:pt idx="3012">
                  <c:v>30.70959677419355</c:v>
                </c:pt>
                <c:pt idx="3013">
                  <c:v>30.615677419354842</c:v>
                </c:pt>
                <c:pt idx="3014">
                  <c:v>30.616548387096774</c:v>
                </c:pt>
                <c:pt idx="3015">
                  <c:v>30.526693548387094</c:v>
                </c:pt>
                <c:pt idx="3016">
                  <c:v>30.442499999999999</c:v>
                </c:pt>
                <c:pt idx="3017">
                  <c:v>30.365854838709676</c:v>
                </c:pt>
                <c:pt idx="3018">
                  <c:v>30.270483870967741</c:v>
                </c:pt>
                <c:pt idx="3019">
                  <c:v>30.289064516129031</c:v>
                </c:pt>
                <c:pt idx="3020">
                  <c:v>30.155370967741934</c:v>
                </c:pt>
                <c:pt idx="3021">
                  <c:v>30.090629032258065</c:v>
                </c:pt>
                <c:pt idx="3022">
                  <c:v>29.993806451612908</c:v>
                </c:pt>
                <c:pt idx="3023">
                  <c:v>30.025161290322579</c:v>
                </c:pt>
                <c:pt idx="3024">
                  <c:v>30.03183870967742</c:v>
                </c:pt>
                <c:pt idx="3025">
                  <c:v>30.313451612903226</c:v>
                </c:pt>
                <c:pt idx="3026">
                  <c:v>30.37514516129032</c:v>
                </c:pt>
                <c:pt idx="3027">
                  <c:v>30.323612903225808</c:v>
                </c:pt>
                <c:pt idx="3028">
                  <c:v>30.327677419354838</c:v>
                </c:pt>
                <c:pt idx="3029">
                  <c:v>30.291241935483868</c:v>
                </c:pt>
                <c:pt idx="3030">
                  <c:v>30.197177419354844</c:v>
                </c:pt>
                <c:pt idx="3031">
                  <c:v>30.083516129032262</c:v>
                </c:pt>
                <c:pt idx="3032">
                  <c:v>30.052161290322584</c:v>
                </c:pt>
                <c:pt idx="3033">
                  <c:v>29.889435483870969</c:v>
                </c:pt>
                <c:pt idx="3034">
                  <c:v>29.853290322580644</c:v>
                </c:pt>
                <c:pt idx="3035">
                  <c:v>29.794499999999999</c:v>
                </c:pt>
                <c:pt idx="3036">
                  <c:v>29.710451612903231</c:v>
                </c:pt>
                <c:pt idx="3037">
                  <c:v>29.721193548387095</c:v>
                </c:pt>
                <c:pt idx="3038">
                  <c:v>29.68824193548387</c:v>
                </c:pt>
                <c:pt idx="3039">
                  <c:v>29.696951612903227</c:v>
                </c:pt>
                <c:pt idx="3040">
                  <c:v>29.760822580645158</c:v>
                </c:pt>
                <c:pt idx="3041">
                  <c:v>29.807419354838707</c:v>
                </c:pt>
                <c:pt idx="3042">
                  <c:v>29.905112903225803</c:v>
                </c:pt>
                <c:pt idx="3043">
                  <c:v>29.993080645161292</c:v>
                </c:pt>
                <c:pt idx="3044">
                  <c:v>30.02472580645161</c:v>
                </c:pt>
                <c:pt idx="3045">
                  <c:v>30.096435483870966</c:v>
                </c:pt>
                <c:pt idx="3046">
                  <c:v>30.174387096774193</c:v>
                </c:pt>
                <c:pt idx="3047">
                  <c:v>30.221419354838705</c:v>
                </c:pt>
                <c:pt idx="3048">
                  <c:v>30.210967741935487</c:v>
                </c:pt>
                <c:pt idx="3049">
                  <c:v>30.264096774193543</c:v>
                </c:pt>
                <c:pt idx="3050">
                  <c:v>30.341322580645166</c:v>
                </c:pt>
                <c:pt idx="3051">
                  <c:v>30.372967741935483</c:v>
                </c:pt>
                <c:pt idx="3052">
                  <c:v>30.486048387096773</c:v>
                </c:pt>
                <c:pt idx="3053">
                  <c:v>30.556596774193547</c:v>
                </c:pt>
                <c:pt idx="3054">
                  <c:v>30.685209677419358</c:v>
                </c:pt>
                <c:pt idx="3055">
                  <c:v>30.787693548387093</c:v>
                </c:pt>
                <c:pt idx="3056">
                  <c:v>30.998758064516132</c:v>
                </c:pt>
                <c:pt idx="3057">
                  <c:v>31.249596774193549</c:v>
                </c:pt>
                <c:pt idx="3058">
                  <c:v>31.435838709677419</c:v>
                </c:pt>
                <c:pt idx="3059">
                  <c:v>31.714838709677419</c:v>
                </c:pt>
                <c:pt idx="3060">
                  <c:v>31.888161290322586</c:v>
                </c:pt>
                <c:pt idx="3061">
                  <c:v>32.118241935483873</c:v>
                </c:pt>
                <c:pt idx="3062">
                  <c:v>32.211725806451618</c:v>
                </c:pt>
                <c:pt idx="3063">
                  <c:v>32.36458064516129</c:v>
                </c:pt>
                <c:pt idx="3064">
                  <c:v>32.466629032258062</c:v>
                </c:pt>
                <c:pt idx="3065">
                  <c:v>32.635451612903232</c:v>
                </c:pt>
                <c:pt idx="3066">
                  <c:v>32.732564516129031</c:v>
                </c:pt>
                <c:pt idx="3067">
                  <c:v>32.877870967741934</c:v>
                </c:pt>
                <c:pt idx="3068">
                  <c:v>33.066290322580649</c:v>
                </c:pt>
                <c:pt idx="3069">
                  <c:v>33.114629032258065</c:v>
                </c:pt>
                <c:pt idx="3070">
                  <c:v>33.371709677419354</c:v>
                </c:pt>
                <c:pt idx="3071">
                  <c:v>33.622403225806458</c:v>
                </c:pt>
                <c:pt idx="3072">
                  <c:v>33.850887096774194</c:v>
                </c:pt>
                <c:pt idx="3073">
                  <c:v>34.122048387096775</c:v>
                </c:pt>
                <c:pt idx="3074">
                  <c:v>34.346612903225811</c:v>
                </c:pt>
                <c:pt idx="3075">
                  <c:v>34.664951612903231</c:v>
                </c:pt>
                <c:pt idx="3076">
                  <c:v>34.996935483870963</c:v>
                </c:pt>
                <c:pt idx="3077">
                  <c:v>35.318903225806451</c:v>
                </c:pt>
                <c:pt idx="3078">
                  <c:v>35.677451612903226</c:v>
                </c:pt>
                <c:pt idx="3079">
                  <c:v>35.971838709677421</c:v>
                </c:pt>
                <c:pt idx="3080">
                  <c:v>36.42416129032258</c:v>
                </c:pt>
                <c:pt idx="3081">
                  <c:v>36.873145161290324</c:v>
                </c:pt>
                <c:pt idx="3082">
                  <c:v>37.302967741935483</c:v>
                </c:pt>
                <c:pt idx="3083">
                  <c:v>37.841080645161291</c:v>
                </c:pt>
                <c:pt idx="3084">
                  <c:v>38.370774193548385</c:v>
                </c:pt>
                <c:pt idx="3085">
                  <c:v>38.872887096774193</c:v>
                </c:pt>
                <c:pt idx="3086">
                  <c:v>39.362806451612904</c:v>
                </c:pt>
                <c:pt idx="3087">
                  <c:v>39.917903225806448</c:v>
                </c:pt>
                <c:pt idx="3088">
                  <c:v>40.465887096774196</c:v>
                </c:pt>
                <c:pt idx="3089">
                  <c:v>41.097193548387096</c:v>
                </c:pt>
                <c:pt idx="3090">
                  <c:v>41.678274193548383</c:v>
                </c:pt>
                <c:pt idx="3091">
                  <c:v>42.3256935483871</c:v>
                </c:pt>
                <c:pt idx="3092">
                  <c:v>43.080967741935481</c:v>
                </c:pt>
                <c:pt idx="3093">
                  <c:v>43.896483870967742</c:v>
                </c:pt>
                <c:pt idx="3094">
                  <c:v>44.811435483870973</c:v>
                </c:pt>
                <c:pt idx="3095">
                  <c:v>45.782709677419355</c:v>
                </c:pt>
                <c:pt idx="3096">
                  <c:v>46.63887096774193</c:v>
                </c:pt>
                <c:pt idx="3097">
                  <c:v>47.656887096774192</c:v>
                </c:pt>
                <c:pt idx="3098">
                  <c:v>48.507241935483869</c:v>
                </c:pt>
                <c:pt idx="3099">
                  <c:v>49.303161290322578</c:v>
                </c:pt>
                <c:pt idx="3100">
                  <c:v>49.73312903225807</c:v>
                </c:pt>
                <c:pt idx="3101">
                  <c:v>49.711500000000001</c:v>
                </c:pt>
                <c:pt idx="3102">
                  <c:v>48.70422580645161</c:v>
                </c:pt>
                <c:pt idx="3103">
                  <c:v>47.137354838709676</c:v>
                </c:pt>
                <c:pt idx="3104">
                  <c:v>46.366258064516131</c:v>
                </c:pt>
                <c:pt idx="3105">
                  <c:v>46.833532258064523</c:v>
                </c:pt>
                <c:pt idx="3106">
                  <c:v>47.650354838709681</c:v>
                </c:pt>
                <c:pt idx="3107">
                  <c:v>47.771274193548386</c:v>
                </c:pt>
                <c:pt idx="3108">
                  <c:v>47.191209677419351</c:v>
                </c:pt>
                <c:pt idx="3109">
                  <c:v>46.387596774193554</c:v>
                </c:pt>
                <c:pt idx="3110">
                  <c:v>45.444629032258071</c:v>
                </c:pt>
                <c:pt idx="3111">
                  <c:v>44.372612903225807</c:v>
                </c:pt>
                <c:pt idx="3112">
                  <c:v>43.319903225806449</c:v>
                </c:pt>
                <c:pt idx="3113">
                  <c:v>42.272129032258064</c:v>
                </c:pt>
                <c:pt idx="3114">
                  <c:v>41.372129032258059</c:v>
                </c:pt>
                <c:pt idx="3115">
                  <c:v>40.537887096774192</c:v>
                </c:pt>
                <c:pt idx="3116">
                  <c:v>39.728903225806455</c:v>
                </c:pt>
                <c:pt idx="3117">
                  <c:v>38.981758064516129</c:v>
                </c:pt>
                <c:pt idx="3118">
                  <c:v>38.322290322580649</c:v>
                </c:pt>
                <c:pt idx="3119">
                  <c:v>37.683725806451619</c:v>
                </c:pt>
                <c:pt idx="3120">
                  <c:v>37.042258064516133</c:v>
                </c:pt>
                <c:pt idx="3121">
                  <c:v>36.513580645161291</c:v>
                </c:pt>
                <c:pt idx="3122">
                  <c:v>35.982290322580639</c:v>
                </c:pt>
                <c:pt idx="3123">
                  <c:v>35.582080645161291</c:v>
                </c:pt>
                <c:pt idx="3124">
                  <c:v>35.11219354838709</c:v>
                </c:pt>
                <c:pt idx="3125">
                  <c:v>34.684258064516129</c:v>
                </c:pt>
                <c:pt idx="3126">
                  <c:v>34.388129032258064</c:v>
                </c:pt>
                <c:pt idx="3127">
                  <c:v>34.070370967741937</c:v>
                </c:pt>
                <c:pt idx="3128">
                  <c:v>33.894725806451618</c:v>
                </c:pt>
                <c:pt idx="3129">
                  <c:v>33.790790322580641</c:v>
                </c:pt>
                <c:pt idx="3130">
                  <c:v>33.753193548387102</c:v>
                </c:pt>
                <c:pt idx="3131">
                  <c:v>33.819532258064513</c:v>
                </c:pt>
                <c:pt idx="3132">
                  <c:v>33.917951612903224</c:v>
                </c:pt>
                <c:pt idx="3133">
                  <c:v>34.11174193548387</c:v>
                </c:pt>
                <c:pt idx="3134">
                  <c:v>34.397419354838703</c:v>
                </c:pt>
                <c:pt idx="3135">
                  <c:v>34.777741935483867</c:v>
                </c:pt>
                <c:pt idx="3136">
                  <c:v>35.145725806451615</c:v>
                </c:pt>
                <c:pt idx="3137">
                  <c:v>35.55058064516129</c:v>
                </c:pt>
                <c:pt idx="3138">
                  <c:v>35.987225806451612</c:v>
                </c:pt>
                <c:pt idx="3139">
                  <c:v>36.417919354838716</c:v>
                </c:pt>
                <c:pt idx="3140">
                  <c:v>36.905225806451611</c:v>
                </c:pt>
                <c:pt idx="3141">
                  <c:v>37.420403225806453</c:v>
                </c:pt>
                <c:pt idx="3142">
                  <c:v>37.903064516129028</c:v>
                </c:pt>
                <c:pt idx="3143">
                  <c:v>38.480080645161294</c:v>
                </c:pt>
                <c:pt idx="3144">
                  <c:v>39.032709677419355</c:v>
                </c:pt>
                <c:pt idx="3145">
                  <c:v>39.724983870967741</c:v>
                </c:pt>
                <c:pt idx="3146">
                  <c:v>40.420016129032255</c:v>
                </c:pt>
                <c:pt idx="3147">
                  <c:v>41.14291935483871</c:v>
                </c:pt>
                <c:pt idx="3148">
                  <c:v>41.896741935483874</c:v>
                </c:pt>
                <c:pt idx="3149">
                  <c:v>42.585096774193545</c:v>
                </c:pt>
                <c:pt idx="3150">
                  <c:v>43.378112903225812</c:v>
                </c:pt>
                <c:pt idx="3151">
                  <c:v>44.178822580645161</c:v>
                </c:pt>
                <c:pt idx="3152">
                  <c:v>45.27682258064516</c:v>
                </c:pt>
                <c:pt idx="3153">
                  <c:v>46.536822580645158</c:v>
                </c:pt>
                <c:pt idx="3154">
                  <c:v>47.755161290322569</c:v>
                </c:pt>
                <c:pt idx="3155">
                  <c:v>48.783774193548382</c:v>
                </c:pt>
                <c:pt idx="3156">
                  <c:v>49.539629032258063</c:v>
                </c:pt>
                <c:pt idx="3157">
                  <c:v>50.065838709677429</c:v>
                </c:pt>
                <c:pt idx="3158">
                  <c:v>50.411322580645162</c:v>
                </c:pt>
                <c:pt idx="3159">
                  <c:v>50.431064516129027</c:v>
                </c:pt>
                <c:pt idx="3160">
                  <c:v>50.347016129032255</c:v>
                </c:pt>
                <c:pt idx="3161">
                  <c:v>50.019387096774189</c:v>
                </c:pt>
                <c:pt idx="3162">
                  <c:v>49.579403225806459</c:v>
                </c:pt>
                <c:pt idx="3163">
                  <c:v>49.024016129032262</c:v>
                </c:pt>
                <c:pt idx="3164">
                  <c:v>48.305032258064521</c:v>
                </c:pt>
                <c:pt idx="3165">
                  <c:v>47.599112903225809</c:v>
                </c:pt>
                <c:pt idx="3166">
                  <c:v>46.766903225806445</c:v>
                </c:pt>
                <c:pt idx="3167">
                  <c:v>45.909580645161284</c:v>
                </c:pt>
                <c:pt idx="3168">
                  <c:v>45.119903225806446</c:v>
                </c:pt>
                <c:pt idx="3169">
                  <c:v>44.369129032258066</c:v>
                </c:pt>
                <c:pt idx="3170">
                  <c:v>43.623145161290317</c:v>
                </c:pt>
                <c:pt idx="3171">
                  <c:v>42.910838709677421</c:v>
                </c:pt>
                <c:pt idx="3172">
                  <c:v>42.162387096774196</c:v>
                </c:pt>
                <c:pt idx="3173">
                  <c:v>41.360516129032256</c:v>
                </c:pt>
                <c:pt idx="3174">
                  <c:v>40.640225806451618</c:v>
                </c:pt>
                <c:pt idx="3175">
                  <c:v>39.87072580645161</c:v>
                </c:pt>
                <c:pt idx="3176">
                  <c:v>39.134612903225815</c:v>
                </c:pt>
                <c:pt idx="3177">
                  <c:v>38.539161290322582</c:v>
                </c:pt>
                <c:pt idx="3178">
                  <c:v>37.858064516129026</c:v>
                </c:pt>
                <c:pt idx="3179">
                  <c:v>37.225306451612902</c:v>
                </c:pt>
                <c:pt idx="3180">
                  <c:v>36.61301612903226</c:v>
                </c:pt>
                <c:pt idx="3181">
                  <c:v>36.041225806451621</c:v>
                </c:pt>
                <c:pt idx="3182">
                  <c:v>35.438661290322578</c:v>
                </c:pt>
                <c:pt idx="3183">
                  <c:v>34.877903225806449</c:v>
                </c:pt>
                <c:pt idx="3184">
                  <c:v>34.258790322580644</c:v>
                </c:pt>
                <c:pt idx="3185">
                  <c:v>33.625306451612907</c:v>
                </c:pt>
                <c:pt idx="3186">
                  <c:v>33.099967741935487</c:v>
                </c:pt>
                <c:pt idx="3187">
                  <c:v>32.496096774193546</c:v>
                </c:pt>
                <c:pt idx="3188">
                  <c:v>31.914290322580644</c:v>
                </c:pt>
                <c:pt idx="3189">
                  <c:v>31.329725806451613</c:v>
                </c:pt>
                <c:pt idx="3190">
                  <c:v>30.810919354838713</c:v>
                </c:pt>
                <c:pt idx="3191">
                  <c:v>30.40272580645161</c:v>
                </c:pt>
                <c:pt idx="3192">
                  <c:v>30.001209677419354</c:v>
                </c:pt>
                <c:pt idx="3193">
                  <c:v>29.602596774193547</c:v>
                </c:pt>
                <c:pt idx="3194">
                  <c:v>29.274967741935484</c:v>
                </c:pt>
                <c:pt idx="3195">
                  <c:v>28.95212903225806</c:v>
                </c:pt>
                <c:pt idx="3196">
                  <c:v>28.620145161290324</c:v>
                </c:pt>
                <c:pt idx="3197">
                  <c:v>28.290483870967744</c:v>
                </c:pt>
                <c:pt idx="3198">
                  <c:v>28.041241935483871</c:v>
                </c:pt>
                <c:pt idx="3199">
                  <c:v>27.819290322580645</c:v>
                </c:pt>
                <c:pt idx="3200">
                  <c:v>27.55567741935484</c:v>
                </c:pt>
                <c:pt idx="3201">
                  <c:v>27.275951612903224</c:v>
                </c:pt>
                <c:pt idx="3202">
                  <c:v>27.03890322580645</c:v>
                </c:pt>
                <c:pt idx="3203">
                  <c:v>26.816370967741939</c:v>
                </c:pt>
                <c:pt idx="3204">
                  <c:v>26.634483870967738</c:v>
                </c:pt>
                <c:pt idx="3205">
                  <c:v>26.47916129032258</c:v>
                </c:pt>
                <c:pt idx="3206">
                  <c:v>26.339370967741935</c:v>
                </c:pt>
                <c:pt idx="3207">
                  <c:v>26.180564516129031</c:v>
                </c:pt>
                <c:pt idx="3208">
                  <c:v>25.939741935483866</c:v>
                </c:pt>
                <c:pt idx="3209">
                  <c:v>25.782967741935479</c:v>
                </c:pt>
                <c:pt idx="3210">
                  <c:v>25.566967741935485</c:v>
                </c:pt>
                <c:pt idx="3211">
                  <c:v>25.363887096774196</c:v>
                </c:pt>
                <c:pt idx="3212">
                  <c:v>25.13293548387097</c:v>
                </c:pt>
                <c:pt idx="3213">
                  <c:v>24.965999999999998</c:v>
                </c:pt>
                <c:pt idx="3214">
                  <c:v>24.747096774193551</c:v>
                </c:pt>
                <c:pt idx="3215">
                  <c:v>24.571161290322582</c:v>
                </c:pt>
                <c:pt idx="3216">
                  <c:v>24.433548387096778</c:v>
                </c:pt>
                <c:pt idx="3217">
                  <c:v>24.294774193548388</c:v>
                </c:pt>
                <c:pt idx="3218">
                  <c:v>24.277064516129034</c:v>
                </c:pt>
                <c:pt idx="3219">
                  <c:v>24.181548387096775</c:v>
                </c:pt>
                <c:pt idx="3220">
                  <c:v>24.092274193548388</c:v>
                </c:pt>
                <c:pt idx="3221">
                  <c:v>24.014758064516126</c:v>
                </c:pt>
                <c:pt idx="3222">
                  <c:v>23.908645161290316</c:v>
                </c:pt>
                <c:pt idx="3223">
                  <c:v>23.871919354838713</c:v>
                </c:pt>
                <c:pt idx="3224">
                  <c:v>23.793822580645163</c:v>
                </c:pt>
                <c:pt idx="3225">
                  <c:v>23.775387096774189</c:v>
                </c:pt>
                <c:pt idx="3226">
                  <c:v>23.701935483870965</c:v>
                </c:pt>
                <c:pt idx="3227">
                  <c:v>23.623403225806452</c:v>
                </c:pt>
                <c:pt idx="3228">
                  <c:v>23.566064516129032</c:v>
                </c:pt>
                <c:pt idx="3229">
                  <c:v>23.43585483870968</c:v>
                </c:pt>
                <c:pt idx="3230">
                  <c:v>23.347596774193555</c:v>
                </c:pt>
                <c:pt idx="3231">
                  <c:v>23.325967741935482</c:v>
                </c:pt>
                <c:pt idx="3232">
                  <c:v>23.13856451612903</c:v>
                </c:pt>
                <c:pt idx="3233">
                  <c:v>23.05074193548387</c:v>
                </c:pt>
                <c:pt idx="3234">
                  <c:v>22.910370967741937</c:v>
                </c:pt>
                <c:pt idx="3235">
                  <c:v>22.721951612903226</c:v>
                </c:pt>
                <c:pt idx="3236">
                  <c:v>22.581145161290323</c:v>
                </c:pt>
                <c:pt idx="3237">
                  <c:v>22.286903225806451</c:v>
                </c:pt>
                <c:pt idx="3238">
                  <c:v>22.171499999999998</c:v>
                </c:pt>
                <c:pt idx="3239">
                  <c:v>21.966822580645161</c:v>
                </c:pt>
                <c:pt idx="3240">
                  <c:v>21.819919354838706</c:v>
                </c:pt>
                <c:pt idx="3241">
                  <c:v>21.649645161290323</c:v>
                </c:pt>
                <c:pt idx="3242">
                  <c:v>21.541935483870969</c:v>
                </c:pt>
                <c:pt idx="3243">
                  <c:v>21.417532258064515</c:v>
                </c:pt>
                <c:pt idx="3244">
                  <c:v>21.223596774193549</c:v>
                </c:pt>
                <c:pt idx="3245">
                  <c:v>21.110370967741936</c:v>
                </c:pt>
                <c:pt idx="3246">
                  <c:v>20.959258064516128</c:v>
                </c:pt>
                <c:pt idx="3247">
                  <c:v>20.893209677419357</c:v>
                </c:pt>
                <c:pt idx="3248">
                  <c:v>20.718725806451612</c:v>
                </c:pt>
                <c:pt idx="3249">
                  <c:v>20.608403225806448</c:v>
                </c:pt>
                <c:pt idx="3250">
                  <c:v>20.595338709677417</c:v>
                </c:pt>
                <c:pt idx="3251">
                  <c:v>20.490241935483869</c:v>
                </c:pt>
                <c:pt idx="3252">
                  <c:v>20.459177419354837</c:v>
                </c:pt>
                <c:pt idx="3253">
                  <c:v>20.454532258064514</c:v>
                </c:pt>
                <c:pt idx="3254">
                  <c:v>20.452354838709677</c:v>
                </c:pt>
                <c:pt idx="3255">
                  <c:v>20.414903225806455</c:v>
                </c:pt>
                <c:pt idx="3256">
                  <c:v>20.368306451612906</c:v>
                </c:pt>
                <c:pt idx="3257">
                  <c:v>20.252903225806453</c:v>
                </c:pt>
                <c:pt idx="3258">
                  <c:v>20.136483870967741</c:v>
                </c:pt>
                <c:pt idx="3259">
                  <c:v>20.086548387096773</c:v>
                </c:pt>
                <c:pt idx="3260">
                  <c:v>19.891161290322579</c:v>
                </c:pt>
                <c:pt idx="3261">
                  <c:v>19.793612903225807</c:v>
                </c:pt>
                <c:pt idx="3262">
                  <c:v>19.616661290322579</c:v>
                </c:pt>
                <c:pt idx="3263">
                  <c:v>19.473387096774193</c:v>
                </c:pt>
                <c:pt idx="3264">
                  <c:v>19.388322580645159</c:v>
                </c:pt>
                <c:pt idx="3265">
                  <c:v>19.257387096774195</c:v>
                </c:pt>
                <c:pt idx="3266">
                  <c:v>19.119629032258064</c:v>
                </c:pt>
                <c:pt idx="3267">
                  <c:v>19.034854838709677</c:v>
                </c:pt>
                <c:pt idx="3268">
                  <c:v>18.973161290322579</c:v>
                </c:pt>
                <c:pt idx="3269">
                  <c:v>18.828435483870969</c:v>
                </c:pt>
                <c:pt idx="3270">
                  <c:v>18.743806451612905</c:v>
                </c:pt>
                <c:pt idx="3271">
                  <c:v>18.674709677419354</c:v>
                </c:pt>
                <c:pt idx="3272">
                  <c:v>18.548854838709676</c:v>
                </c:pt>
                <c:pt idx="3273">
                  <c:v>18.532016129032257</c:v>
                </c:pt>
                <c:pt idx="3274">
                  <c:v>18.420532258064519</c:v>
                </c:pt>
                <c:pt idx="3275">
                  <c:v>18.345338709677417</c:v>
                </c:pt>
                <c:pt idx="3276">
                  <c:v>18.282193548387099</c:v>
                </c:pt>
                <c:pt idx="3277">
                  <c:v>18.263032258064516</c:v>
                </c:pt>
                <c:pt idx="3278">
                  <c:v>18.203661290322582</c:v>
                </c:pt>
                <c:pt idx="3279">
                  <c:v>18.225435483870967</c:v>
                </c:pt>
                <c:pt idx="3280">
                  <c:v>18.198870967741936</c:v>
                </c:pt>
                <c:pt idx="3281">
                  <c:v>18.146177419354839</c:v>
                </c:pt>
                <c:pt idx="3282">
                  <c:v>18.148645161290322</c:v>
                </c:pt>
                <c:pt idx="3283">
                  <c:v>18.076209677419357</c:v>
                </c:pt>
                <c:pt idx="3284">
                  <c:v>18.020903225806453</c:v>
                </c:pt>
                <c:pt idx="3285">
                  <c:v>17.947306451612903</c:v>
                </c:pt>
                <c:pt idx="3286">
                  <c:v>17.902016129032258</c:v>
                </c:pt>
                <c:pt idx="3287">
                  <c:v>17.710693548387095</c:v>
                </c:pt>
                <c:pt idx="3288">
                  <c:v>17.632596774193551</c:v>
                </c:pt>
                <c:pt idx="3289">
                  <c:v>17.521258064516129</c:v>
                </c:pt>
                <c:pt idx="3290">
                  <c:v>17.416741935483874</c:v>
                </c:pt>
                <c:pt idx="3291">
                  <c:v>17.287983870967739</c:v>
                </c:pt>
                <c:pt idx="3292">
                  <c:v>17.232967741935482</c:v>
                </c:pt>
                <c:pt idx="3293">
                  <c:v>17.167354838709681</c:v>
                </c:pt>
                <c:pt idx="3294">
                  <c:v>17.063419354838711</c:v>
                </c:pt>
                <c:pt idx="3295">
                  <c:v>17.038451612903227</c:v>
                </c:pt>
                <c:pt idx="3296">
                  <c:v>16.915500000000002</c:v>
                </c:pt>
                <c:pt idx="3297">
                  <c:v>16.962532258064517</c:v>
                </c:pt>
                <c:pt idx="3298">
                  <c:v>16.843790322580642</c:v>
                </c:pt>
                <c:pt idx="3299">
                  <c:v>16.767725806451612</c:v>
                </c:pt>
                <c:pt idx="3300">
                  <c:v>16.756838709677417</c:v>
                </c:pt>
                <c:pt idx="3301">
                  <c:v>16.74333870967742</c:v>
                </c:pt>
                <c:pt idx="3302">
                  <c:v>16.654209677419352</c:v>
                </c:pt>
                <c:pt idx="3303">
                  <c:v>16.611532258064518</c:v>
                </c:pt>
                <c:pt idx="3304">
                  <c:v>16.637370967741937</c:v>
                </c:pt>
                <c:pt idx="3305">
                  <c:v>16.598322580645164</c:v>
                </c:pt>
                <c:pt idx="3306">
                  <c:v>16.573209677419353</c:v>
                </c:pt>
                <c:pt idx="3307">
                  <c:v>16.611241935483871</c:v>
                </c:pt>
                <c:pt idx="3308">
                  <c:v>16.522548387096776</c:v>
                </c:pt>
                <c:pt idx="3309">
                  <c:v>16.474790322580645</c:v>
                </c:pt>
                <c:pt idx="3310">
                  <c:v>16.445612903225808</c:v>
                </c:pt>
                <c:pt idx="3311">
                  <c:v>16.431677419354841</c:v>
                </c:pt>
                <c:pt idx="3312">
                  <c:v>16.279112903225808</c:v>
                </c:pt>
                <c:pt idx="3313">
                  <c:v>16.244564516129032</c:v>
                </c:pt>
                <c:pt idx="3314">
                  <c:v>16.139903225806449</c:v>
                </c:pt>
                <c:pt idx="3315">
                  <c:v>16.044532258064514</c:v>
                </c:pt>
                <c:pt idx="3316">
                  <c:v>15.940306451612905</c:v>
                </c:pt>
                <c:pt idx="3317">
                  <c:v>15.868161290322581</c:v>
                </c:pt>
                <c:pt idx="3318">
                  <c:v>15.77424193548387</c:v>
                </c:pt>
                <c:pt idx="3319">
                  <c:v>15.729241935483874</c:v>
                </c:pt>
                <c:pt idx="3320">
                  <c:v>15.665080645161291</c:v>
                </c:pt>
                <c:pt idx="3321">
                  <c:v>15.606870967741935</c:v>
                </c:pt>
                <c:pt idx="3322">
                  <c:v>15.555919354838711</c:v>
                </c:pt>
                <c:pt idx="3323">
                  <c:v>15.541403225806453</c:v>
                </c:pt>
                <c:pt idx="3324">
                  <c:v>15.457064516129032</c:v>
                </c:pt>
                <c:pt idx="3325">
                  <c:v>15.392467741935484</c:v>
                </c:pt>
                <c:pt idx="3326">
                  <c:v>15.303193548387096</c:v>
                </c:pt>
                <c:pt idx="3327">
                  <c:v>15.247741935483871</c:v>
                </c:pt>
                <c:pt idx="3328">
                  <c:v>15.287951612903223</c:v>
                </c:pt>
                <c:pt idx="3329">
                  <c:v>15.245999999999997</c:v>
                </c:pt>
                <c:pt idx="3330">
                  <c:v>15.260225806451613</c:v>
                </c:pt>
                <c:pt idx="3331">
                  <c:v>15.225822580645163</c:v>
                </c:pt>
                <c:pt idx="3332">
                  <c:v>15.186774193548388</c:v>
                </c:pt>
                <c:pt idx="3333">
                  <c:v>15.260370967741936</c:v>
                </c:pt>
                <c:pt idx="3334">
                  <c:v>15.243532258064516</c:v>
                </c:pt>
                <c:pt idx="3335">
                  <c:v>15.227419354838707</c:v>
                </c:pt>
                <c:pt idx="3336">
                  <c:v>15.199693548387097</c:v>
                </c:pt>
                <c:pt idx="3337">
                  <c:v>15.151935483870966</c:v>
                </c:pt>
                <c:pt idx="3338">
                  <c:v>15.035661290322579</c:v>
                </c:pt>
                <c:pt idx="3339">
                  <c:v>15.033338709677421</c:v>
                </c:pt>
                <c:pt idx="3340">
                  <c:v>14.890064516129032</c:v>
                </c:pt>
                <c:pt idx="3341">
                  <c:v>14.848693548387097</c:v>
                </c:pt>
                <c:pt idx="3342">
                  <c:v>14.740983870967741</c:v>
                </c:pt>
                <c:pt idx="3343">
                  <c:v>14.621370967741933</c:v>
                </c:pt>
                <c:pt idx="3344">
                  <c:v>14.529338709677418</c:v>
                </c:pt>
                <c:pt idx="3345">
                  <c:v>14.523967741935484</c:v>
                </c:pt>
                <c:pt idx="3346">
                  <c:v>14.441879032258065</c:v>
                </c:pt>
                <c:pt idx="3347">
                  <c:v>14.347654838709678</c:v>
                </c:pt>
                <c:pt idx="3348">
                  <c:v>14.323920967741934</c:v>
                </c:pt>
                <c:pt idx="3349">
                  <c:v>14.258888709677418</c:v>
                </c:pt>
                <c:pt idx="3350">
                  <c:v>14.192608064516127</c:v>
                </c:pt>
                <c:pt idx="3351">
                  <c:v>14.175929032258066</c:v>
                </c:pt>
                <c:pt idx="3352">
                  <c:v>14.145996774193549</c:v>
                </c:pt>
                <c:pt idx="3353">
                  <c:v>14.088062903225806</c:v>
                </c:pt>
                <c:pt idx="3354">
                  <c:v>14.015250000000004</c:v>
                </c:pt>
                <c:pt idx="3355">
                  <c:v>14.06030806451613</c:v>
                </c:pt>
                <c:pt idx="3356">
                  <c:v>14.068916129032257</c:v>
                </c:pt>
                <c:pt idx="3357">
                  <c:v>14.093448387096775</c:v>
                </c:pt>
                <c:pt idx="3358">
                  <c:v>14.045937096774194</c:v>
                </c:pt>
                <c:pt idx="3359">
                  <c:v>14.080804838709678</c:v>
                </c:pt>
                <c:pt idx="3360">
                  <c:v>14.042685483870967</c:v>
                </c:pt>
                <c:pt idx="3361">
                  <c:v>14.074591935483872</c:v>
                </c:pt>
                <c:pt idx="3362">
                  <c:v>14.061991935483872</c:v>
                </c:pt>
                <c:pt idx="3363">
                  <c:v>13.994767741935481</c:v>
                </c:pt>
                <c:pt idx="3364">
                  <c:v>13.962977419354839</c:v>
                </c:pt>
                <c:pt idx="3365">
                  <c:v>13.885853225806452</c:v>
                </c:pt>
                <c:pt idx="3366">
                  <c:v>13.884517741935484</c:v>
                </c:pt>
                <c:pt idx="3367">
                  <c:v>13.746817741935486</c:v>
                </c:pt>
                <c:pt idx="3368">
                  <c:v>13.677590322580645</c:v>
                </c:pt>
                <c:pt idx="3369">
                  <c:v>13.610583870967742</c:v>
                </c:pt>
                <c:pt idx="3370">
                  <c:v>13.585354838709677</c:v>
                </c:pt>
                <c:pt idx="3371">
                  <c:v>13.500856451612904</c:v>
                </c:pt>
                <c:pt idx="3372">
                  <c:v>13.488895161290321</c:v>
                </c:pt>
                <c:pt idx="3373">
                  <c:v>13.439729032258061</c:v>
                </c:pt>
                <c:pt idx="3374">
                  <c:v>13.418230645161289</c:v>
                </c:pt>
                <c:pt idx="3375">
                  <c:v>13.39025806451613</c:v>
                </c:pt>
                <c:pt idx="3376">
                  <c:v>13.316080645161293</c:v>
                </c:pt>
                <c:pt idx="3377">
                  <c:v>13.350803225806454</c:v>
                </c:pt>
                <c:pt idx="3378">
                  <c:v>13.310622580645161</c:v>
                </c:pt>
                <c:pt idx="3379">
                  <c:v>13.33119193548387</c:v>
                </c:pt>
                <c:pt idx="3380">
                  <c:v>13.268569354838711</c:v>
                </c:pt>
                <c:pt idx="3381">
                  <c:v>13.288093548387099</c:v>
                </c:pt>
                <c:pt idx="3382">
                  <c:v>13.309054838709677</c:v>
                </c:pt>
                <c:pt idx="3383">
                  <c:v>13.296251612903225</c:v>
                </c:pt>
                <c:pt idx="3384">
                  <c:v>13.294596774193549</c:v>
                </c:pt>
                <c:pt idx="3385">
                  <c:v>13.27530483870968</c:v>
                </c:pt>
                <c:pt idx="3386">
                  <c:v>13.369572580645164</c:v>
                </c:pt>
                <c:pt idx="3387">
                  <c:v>13.388370967741935</c:v>
                </c:pt>
                <c:pt idx="3388">
                  <c:v>13.337854838709676</c:v>
                </c:pt>
                <c:pt idx="3389">
                  <c:v>13.269875806451614</c:v>
                </c:pt>
                <c:pt idx="3390">
                  <c:v>13.253283870967742</c:v>
                </c:pt>
                <c:pt idx="3391">
                  <c:v>13.287498387096774</c:v>
                </c:pt>
                <c:pt idx="3392">
                  <c:v>13.232511290322583</c:v>
                </c:pt>
                <c:pt idx="3393">
                  <c:v>13.14329516129032</c:v>
                </c:pt>
                <c:pt idx="3394">
                  <c:v>13.157303225806452</c:v>
                </c:pt>
                <c:pt idx="3395">
                  <c:v>13.079772580645161</c:v>
                </c:pt>
                <c:pt idx="3396">
                  <c:v>13.005493548387095</c:v>
                </c:pt>
                <c:pt idx="3397">
                  <c:v>12.996508064516131</c:v>
                </c:pt>
                <c:pt idx="3398">
                  <c:v>12.967809677419353</c:v>
                </c:pt>
                <c:pt idx="3399">
                  <c:v>12.909774193548387</c:v>
                </c:pt>
                <c:pt idx="3400">
                  <c:v>12.976882258064517</c:v>
                </c:pt>
                <c:pt idx="3401">
                  <c:v>12.929850000000002</c:v>
                </c:pt>
                <c:pt idx="3402">
                  <c:v>12.94663064516129</c:v>
                </c:pt>
                <c:pt idx="3403">
                  <c:v>12.994664516129033</c:v>
                </c:pt>
                <c:pt idx="3404">
                  <c:v>13.033741935483871</c:v>
                </c:pt>
                <c:pt idx="3405">
                  <c:v>13.092909677419357</c:v>
                </c:pt>
                <c:pt idx="3406">
                  <c:v>13.127675806451611</c:v>
                </c:pt>
                <c:pt idx="3407">
                  <c:v>13.224759677419353</c:v>
                </c:pt>
                <c:pt idx="3408">
                  <c:v>13.367424193548388</c:v>
                </c:pt>
                <c:pt idx="3409">
                  <c:v>13.373099999999997</c:v>
                </c:pt>
                <c:pt idx="3410">
                  <c:v>13.50873870967742</c:v>
                </c:pt>
                <c:pt idx="3411">
                  <c:v>13.483669354838709</c:v>
                </c:pt>
                <c:pt idx="3412">
                  <c:v>13.373114516129034</c:v>
                </c:pt>
                <c:pt idx="3413">
                  <c:v>13.164140322580645</c:v>
                </c:pt>
                <c:pt idx="3414">
                  <c:v>13.047575806451611</c:v>
                </c:pt>
                <c:pt idx="3415">
                  <c:v>12.788303225806454</c:v>
                </c:pt>
                <c:pt idx="3416">
                  <c:v>12.606198387096773</c:v>
                </c:pt>
                <c:pt idx="3417">
                  <c:v>12.408793548387097</c:v>
                </c:pt>
                <c:pt idx="3418">
                  <c:v>12.290791935483872</c:v>
                </c:pt>
                <c:pt idx="3419">
                  <c:v>12.165474193548389</c:v>
                </c:pt>
                <c:pt idx="3420">
                  <c:v>12.032361290322578</c:v>
                </c:pt>
                <c:pt idx="3421">
                  <c:v>11.965267741935483</c:v>
                </c:pt>
                <c:pt idx="3422">
                  <c:v>11.935161290322579</c:v>
                </c:pt>
                <c:pt idx="3423">
                  <c:v>11.842824193548386</c:v>
                </c:pt>
                <c:pt idx="3424">
                  <c:v>11.787198387096774</c:v>
                </c:pt>
                <c:pt idx="3425">
                  <c:v>11.741458064516127</c:v>
                </c:pt>
                <c:pt idx="3426">
                  <c:v>11.702874193548386</c:v>
                </c:pt>
                <c:pt idx="3427">
                  <c:v>11.696196774193549</c:v>
                </c:pt>
                <c:pt idx="3428">
                  <c:v>11.57161935483871</c:v>
                </c:pt>
                <c:pt idx="3429">
                  <c:v>11.581112903225806</c:v>
                </c:pt>
                <c:pt idx="3430">
                  <c:v>11.537666129032258</c:v>
                </c:pt>
                <c:pt idx="3431">
                  <c:v>11.472691935483871</c:v>
                </c:pt>
                <c:pt idx="3432">
                  <c:v>11.417356451612903</c:v>
                </c:pt>
                <c:pt idx="3433">
                  <c:v>11.504308064516129</c:v>
                </c:pt>
                <c:pt idx="3434">
                  <c:v>11.425993548387098</c:v>
                </c:pt>
                <c:pt idx="3435">
                  <c:v>11.492782258064519</c:v>
                </c:pt>
                <c:pt idx="3436">
                  <c:v>11.482025806451611</c:v>
                </c:pt>
                <c:pt idx="3437">
                  <c:v>11.441641935483872</c:v>
                </c:pt>
                <c:pt idx="3438">
                  <c:v>11.499401612903226</c:v>
                </c:pt>
                <c:pt idx="3439">
                  <c:v>11.567395161290323</c:v>
                </c:pt>
                <c:pt idx="3440">
                  <c:v>11.558075806451614</c:v>
                </c:pt>
                <c:pt idx="3441">
                  <c:v>11.594917741935483</c:v>
                </c:pt>
                <c:pt idx="3442">
                  <c:v>11.668108064516129</c:v>
                </c:pt>
                <c:pt idx="3443">
                  <c:v>11.711700000000002</c:v>
                </c:pt>
                <c:pt idx="3444">
                  <c:v>11.799508064516131</c:v>
                </c:pt>
                <c:pt idx="3445">
                  <c:v>11.856875806451612</c:v>
                </c:pt>
                <c:pt idx="3446">
                  <c:v>11.98286129032258</c:v>
                </c:pt>
                <c:pt idx="3447">
                  <c:v>11.925000000000001</c:v>
                </c:pt>
                <c:pt idx="3448">
                  <c:v>11.880058064516128</c:v>
                </c:pt>
                <c:pt idx="3449">
                  <c:v>11.874454838709678</c:v>
                </c:pt>
                <c:pt idx="3450">
                  <c:v>11.782582258064517</c:v>
                </c:pt>
                <c:pt idx="3451">
                  <c:v>11.691188709677421</c:v>
                </c:pt>
                <c:pt idx="3452">
                  <c:v>11.550237096774193</c:v>
                </c:pt>
                <c:pt idx="3453">
                  <c:v>11.373329032258066</c:v>
                </c:pt>
                <c:pt idx="3454">
                  <c:v>11.218674193548386</c:v>
                </c:pt>
                <c:pt idx="3455">
                  <c:v>11.277406451612901</c:v>
                </c:pt>
                <c:pt idx="3456">
                  <c:v>11.080495161290322</c:v>
                </c:pt>
                <c:pt idx="3457">
                  <c:v>11.042796774193548</c:v>
                </c:pt>
                <c:pt idx="3458">
                  <c:v>11.002122580645162</c:v>
                </c:pt>
                <c:pt idx="3459">
                  <c:v>11.000772580645162</c:v>
                </c:pt>
                <c:pt idx="3460">
                  <c:v>10.90953870967742</c:v>
                </c:pt>
                <c:pt idx="3461">
                  <c:v>10.975746774193549</c:v>
                </c:pt>
                <c:pt idx="3462">
                  <c:v>10.912195161290322</c:v>
                </c:pt>
                <c:pt idx="3463">
                  <c:v>10.996650000000001</c:v>
                </c:pt>
                <c:pt idx="3464">
                  <c:v>10.934100000000001</c:v>
                </c:pt>
                <c:pt idx="3465">
                  <c:v>10.949487096774194</c:v>
                </c:pt>
                <c:pt idx="3466">
                  <c:v>10.939137096774193</c:v>
                </c:pt>
                <c:pt idx="3467">
                  <c:v>10.913124193548388</c:v>
                </c:pt>
                <c:pt idx="3468">
                  <c:v>11.08940806451613</c:v>
                </c:pt>
                <c:pt idx="3469">
                  <c:v>11.055033870967742</c:v>
                </c:pt>
                <c:pt idx="3470">
                  <c:v>11.11486935483871</c:v>
                </c:pt>
                <c:pt idx="3471">
                  <c:v>11.059940322580646</c:v>
                </c:pt>
                <c:pt idx="3472">
                  <c:v>11.179016129032258</c:v>
                </c:pt>
                <c:pt idx="3473">
                  <c:v>11.221925806451614</c:v>
                </c:pt>
                <c:pt idx="3474">
                  <c:v>11.269059677419357</c:v>
                </c:pt>
                <c:pt idx="3475">
                  <c:v>11.300675806451613</c:v>
                </c:pt>
                <c:pt idx="3476">
                  <c:v>11.333758064516129</c:v>
                </c:pt>
                <c:pt idx="3477">
                  <c:v>11.283140322580644</c:v>
                </c:pt>
                <c:pt idx="3478">
                  <c:v>11.23695</c:v>
                </c:pt>
                <c:pt idx="3479">
                  <c:v>11.234467741935484</c:v>
                </c:pt>
                <c:pt idx="3480">
                  <c:v>11.230679032258065</c:v>
                </c:pt>
                <c:pt idx="3481">
                  <c:v>11.188248387096774</c:v>
                </c:pt>
                <c:pt idx="3482">
                  <c:v>11.095737096774194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11-4320-9BD9-86350FCDE110}"/>
            </c:ext>
          </c:extLst>
        </c:ser>
        <c:ser>
          <c:idx val="1"/>
          <c:order val="1"/>
          <c:tx>
            <c:v>XWS-65 OFR</c:v>
          </c:tx>
          <c:spPr>
            <a:ln w="12700" cap="rnd">
              <a:solidFill>
                <a:srgbClr val="E03E3E"/>
              </a:solidFill>
              <a:round/>
            </a:ln>
            <a:effectLst/>
          </c:spPr>
          <c:marker>
            <c:symbol val="none"/>
          </c:marker>
          <c:xVal>
            <c:numRef>
              <c:f>'XWS-X + 65'!$N$3:$N$3485</c:f>
              <c:numCache>
                <c:formatCode>0</c:formatCode>
                <c:ptCount val="3483"/>
                <c:pt idx="0">
                  <c:v>161.18</c:v>
                </c:pt>
                <c:pt idx="1">
                  <c:v>162.25800000000001</c:v>
                </c:pt>
                <c:pt idx="2">
                  <c:v>163.066</c:v>
                </c:pt>
                <c:pt idx="3">
                  <c:v>164.14400000000001</c:v>
                </c:pt>
                <c:pt idx="4">
                  <c:v>164.68299999999999</c:v>
                </c:pt>
                <c:pt idx="5">
                  <c:v>164.952</c:v>
                </c:pt>
                <c:pt idx="6">
                  <c:v>165.49100000000001</c:v>
                </c:pt>
                <c:pt idx="7">
                  <c:v>165.761</c:v>
                </c:pt>
                <c:pt idx="8">
                  <c:v>166.29900000000001</c:v>
                </c:pt>
                <c:pt idx="9">
                  <c:v>167.108</c:v>
                </c:pt>
                <c:pt idx="10">
                  <c:v>167.916</c:v>
                </c:pt>
                <c:pt idx="11">
                  <c:v>168.72399999999999</c:v>
                </c:pt>
                <c:pt idx="12">
                  <c:v>168.99299999999999</c:v>
                </c:pt>
                <c:pt idx="13">
                  <c:v>169.26300000000001</c:v>
                </c:pt>
                <c:pt idx="14">
                  <c:v>169.53200000000001</c:v>
                </c:pt>
                <c:pt idx="15">
                  <c:v>169.80099999999999</c:v>
                </c:pt>
                <c:pt idx="16">
                  <c:v>170.071</c:v>
                </c:pt>
                <c:pt idx="17">
                  <c:v>170.34</c:v>
                </c:pt>
                <c:pt idx="18">
                  <c:v>170.60900000000001</c:v>
                </c:pt>
                <c:pt idx="19">
                  <c:v>170.87899999999999</c:v>
                </c:pt>
                <c:pt idx="20">
                  <c:v>171.148</c:v>
                </c:pt>
                <c:pt idx="21">
                  <c:v>171.417</c:v>
                </c:pt>
                <c:pt idx="22">
                  <c:v>171.68700000000001</c:v>
                </c:pt>
                <c:pt idx="23">
                  <c:v>171.95599999999999</c:v>
                </c:pt>
                <c:pt idx="24">
                  <c:v>172.22499999999999</c:v>
                </c:pt>
                <c:pt idx="25">
                  <c:v>172.495</c:v>
                </c:pt>
                <c:pt idx="26">
                  <c:v>172.76400000000001</c:v>
                </c:pt>
                <c:pt idx="27">
                  <c:v>173.03299999999999</c:v>
                </c:pt>
                <c:pt idx="28">
                  <c:v>173.303</c:v>
                </c:pt>
                <c:pt idx="29">
                  <c:v>173.572</c:v>
                </c:pt>
                <c:pt idx="30">
                  <c:v>173.84100000000001</c:v>
                </c:pt>
                <c:pt idx="31">
                  <c:v>174.11</c:v>
                </c:pt>
                <c:pt idx="32">
                  <c:v>174.38</c:v>
                </c:pt>
                <c:pt idx="33">
                  <c:v>174.649</c:v>
                </c:pt>
                <c:pt idx="34">
                  <c:v>174.91800000000001</c:v>
                </c:pt>
                <c:pt idx="35">
                  <c:v>175.18799999999999</c:v>
                </c:pt>
                <c:pt idx="36">
                  <c:v>175.45699999999999</c:v>
                </c:pt>
                <c:pt idx="37">
                  <c:v>175.726</c:v>
                </c:pt>
                <c:pt idx="38">
                  <c:v>175.995</c:v>
                </c:pt>
                <c:pt idx="39">
                  <c:v>176.26499999999999</c:v>
                </c:pt>
                <c:pt idx="40">
                  <c:v>176.53399999999999</c:v>
                </c:pt>
                <c:pt idx="41">
                  <c:v>176.803</c:v>
                </c:pt>
                <c:pt idx="42">
                  <c:v>177.072</c:v>
                </c:pt>
                <c:pt idx="43">
                  <c:v>177.34100000000001</c:v>
                </c:pt>
                <c:pt idx="44">
                  <c:v>177.61099999999999</c:v>
                </c:pt>
                <c:pt idx="45">
                  <c:v>177.88</c:v>
                </c:pt>
                <c:pt idx="46">
                  <c:v>178.149</c:v>
                </c:pt>
                <c:pt idx="47">
                  <c:v>178.41800000000001</c:v>
                </c:pt>
                <c:pt idx="48">
                  <c:v>178.68799999999999</c:v>
                </c:pt>
                <c:pt idx="49">
                  <c:v>178.95699999999999</c:v>
                </c:pt>
                <c:pt idx="50">
                  <c:v>179.226</c:v>
                </c:pt>
                <c:pt idx="51">
                  <c:v>179.495</c:v>
                </c:pt>
                <c:pt idx="52">
                  <c:v>179.76400000000001</c:v>
                </c:pt>
                <c:pt idx="53">
                  <c:v>180.03299999999999</c:v>
                </c:pt>
                <c:pt idx="54">
                  <c:v>180.303</c:v>
                </c:pt>
                <c:pt idx="55">
                  <c:v>180.572</c:v>
                </c:pt>
                <c:pt idx="56">
                  <c:v>180.84100000000001</c:v>
                </c:pt>
                <c:pt idx="57">
                  <c:v>181.11</c:v>
                </c:pt>
                <c:pt idx="58">
                  <c:v>181.37899999999999</c:v>
                </c:pt>
                <c:pt idx="59">
                  <c:v>181.648</c:v>
                </c:pt>
                <c:pt idx="60">
                  <c:v>181.91800000000001</c:v>
                </c:pt>
                <c:pt idx="61">
                  <c:v>182.18700000000001</c:v>
                </c:pt>
                <c:pt idx="62">
                  <c:v>182.45599999999999</c:v>
                </c:pt>
                <c:pt idx="63">
                  <c:v>182.72499999999999</c:v>
                </c:pt>
                <c:pt idx="64">
                  <c:v>182.994</c:v>
                </c:pt>
                <c:pt idx="65">
                  <c:v>183.26300000000001</c:v>
                </c:pt>
                <c:pt idx="66">
                  <c:v>183.53200000000001</c:v>
                </c:pt>
                <c:pt idx="67">
                  <c:v>183.80099999999999</c:v>
                </c:pt>
                <c:pt idx="68">
                  <c:v>184.071</c:v>
                </c:pt>
                <c:pt idx="69">
                  <c:v>184.34</c:v>
                </c:pt>
                <c:pt idx="70">
                  <c:v>184.60900000000001</c:v>
                </c:pt>
                <c:pt idx="71">
                  <c:v>184.87799999999999</c:v>
                </c:pt>
                <c:pt idx="72">
                  <c:v>185.14699999999999</c:v>
                </c:pt>
                <c:pt idx="73">
                  <c:v>185.416</c:v>
                </c:pt>
                <c:pt idx="74">
                  <c:v>185.685</c:v>
                </c:pt>
                <c:pt idx="75">
                  <c:v>185.95400000000001</c:v>
                </c:pt>
                <c:pt idx="76">
                  <c:v>186.22300000000001</c:v>
                </c:pt>
                <c:pt idx="77">
                  <c:v>186.49199999999999</c:v>
                </c:pt>
                <c:pt idx="78">
                  <c:v>186.761</c:v>
                </c:pt>
                <c:pt idx="79">
                  <c:v>187.03</c:v>
                </c:pt>
                <c:pt idx="80">
                  <c:v>187.29900000000001</c:v>
                </c:pt>
                <c:pt idx="81">
                  <c:v>187.56800000000001</c:v>
                </c:pt>
                <c:pt idx="82">
                  <c:v>187.83799999999999</c:v>
                </c:pt>
                <c:pt idx="83">
                  <c:v>188.107</c:v>
                </c:pt>
                <c:pt idx="84">
                  <c:v>188.376</c:v>
                </c:pt>
                <c:pt idx="85">
                  <c:v>188.64500000000001</c:v>
                </c:pt>
                <c:pt idx="86">
                  <c:v>188.91399999999999</c:v>
                </c:pt>
                <c:pt idx="87">
                  <c:v>189.18299999999999</c:v>
                </c:pt>
                <c:pt idx="88">
                  <c:v>189.452</c:v>
                </c:pt>
                <c:pt idx="89">
                  <c:v>189.721</c:v>
                </c:pt>
                <c:pt idx="90">
                  <c:v>189.99</c:v>
                </c:pt>
                <c:pt idx="91">
                  <c:v>190.25899999999999</c:v>
                </c:pt>
                <c:pt idx="92">
                  <c:v>190.52799999999999</c:v>
                </c:pt>
                <c:pt idx="93">
                  <c:v>190.797</c:v>
                </c:pt>
                <c:pt idx="94">
                  <c:v>191.066</c:v>
                </c:pt>
                <c:pt idx="95">
                  <c:v>191.33500000000001</c:v>
                </c:pt>
                <c:pt idx="96">
                  <c:v>191.60400000000001</c:v>
                </c:pt>
                <c:pt idx="97">
                  <c:v>191.87299999999999</c:v>
                </c:pt>
                <c:pt idx="98">
                  <c:v>192.142</c:v>
                </c:pt>
                <c:pt idx="99">
                  <c:v>192.41</c:v>
                </c:pt>
                <c:pt idx="100">
                  <c:v>192.679</c:v>
                </c:pt>
                <c:pt idx="101">
                  <c:v>192.94800000000001</c:v>
                </c:pt>
                <c:pt idx="102">
                  <c:v>193.21700000000001</c:v>
                </c:pt>
                <c:pt idx="103">
                  <c:v>193.48599999999999</c:v>
                </c:pt>
                <c:pt idx="104">
                  <c:v>193.755</c:v>
                </c:pt>
                <c:pt idx="105">
                  <c:v>194.024</c:v>
                </c:pt>
                <c:pt idx="106">
                  <c:v>194.29300000000001</c:v>
                </c:pt>
                <c:pt idx="107">
                  <c:v>194.56200000000001</c:v>
                </c:pt>
                <c:pt idx="108">
                  <c:v>194.83099999999999</c:v>
                </c:pt>
                <c:pt idx="109">
                  <c:v>195.1</c:v>
                </c:pt>
                <c:pt idx="110">
                  <c:v>195.369</c:v>
                </c:pt>
                <c:pt idx="111">
                  <c:v>195.63800000000001</c:v>
                </c:pt>
                <c:pt idx="112">
                  <c:v>195.90700000000001</c:v>
                </c:pt>
                <c:pt idx="113">
                  <c:v>196.17500000000001</c:v>
                </c:pt>
                <c:pt idx="114">
                  <c:v>196.44399999999999</c:v>
                </c:pt>
                <c:pt idx="115">
                  <c:v>196.71299999999999</c:v>
                </c:pt>
                <c:pt idx="116">
                  <c:v>196.982</c:v>
                </c:pt>
                <c:pt idx="117">
                  <c:v>197.251</c:v>
                </c:pt>
                <c:pt idx="118">
                  <c:v>197.52</c:v>
                </c:pt>
                <c:pt idx="119">
                  <c:v>197.78899999999999</c:v>
                </c:pt>
                <c:pt idx="120">
                  <c:v>198.05799999999999</c:v>
                </c:pt>
                <c:pt idx="121">
                  <c:v>198.32599999999999</c:v>
                </c:pt>
                <c:pt idx="122">
                  <c:v>198.595</c:v>
                </c:pt>
                <c:pt idx="123">
                  <c:v>198.864</c:v>
                </c:pt>
                <c:pt idx="124">
                  <c:v>199.13300000000001</c:v>
                </c:pt>
                <c:pt idx="125">
                  <c:v>199.40199999999999</c:v>
                </c:pt>
                <c:pt idx="126">
                  <c:v>199.67099999999999</c:v>
                </c:pt>
                <c:pt idx="127">
                  <c:v>199.93899999999999</c:v>
                </c:pt>
                <c:pt idx="128">
                  <c:v>200.208</c:v>
                </c:pt>
                <c:pt idx="129">
                  <c:v>200.477</c:v>
                </c:pt>
                <c:pt idx="130">
                  <c:v>200.74600000000001</c:v>
                </c:pt>
                <c:pt idx="131">
                  <c:v>201.01499999999999</c:v>
                </c:pt>
                <c:pt idx="132">
                  <c:v>201.28399999999999</c:v>
                </c:pt>
                <c:pt idx="133">
                  <c:v>201.55199999999999</c:v>
                </c:pt>
                <c:pt idx="134">
                  <c:v>201.821</c:v>
                </c:pt>
                <c:pt idx="135">
                  <c:v>202.09</c:v>
                </c:pt>
                <c:pt idx="136">
                  <c:v>202.35900000000001</c:v>
                </c:pt>
                <c:pt idx="137">
                  <c:v>202.62700000000001</c:v>
                </c:pt>
                <c:pt idx="138">
                  <c:v>202.89599999999999</c:v>
                </c:pt>
                <c:pt idx="139">
                  <c:v>203.16499999999999</c:v>
                </c:pt>
                <c:pt idx="140">
                  <c:v>203.434</c:v>
                </c:pt>
                <c:pt idx="141">
                  <c:v>203.703</c:v>
                </c:pt>
                <c:pt idx="142">
                  <c:v>203.971</c:v>
                </c:pt>
                <c:pt idx="143">
                  <c:v>204.24</c:v>
                </c:pt>
                <c:pt idx="144">
                  <c:v>204.50899999999999</c:v>
                </c:pt>
                <c:pt idx="145">
                  <c:v>204.77799999999999</c:v>
                </c:pt>
                <c:pt idx="146">
                  <c:v>205.04599999999999</c:v>
                </c:pt>
                <c:pt idx="147">
                  <c:v>205.315</c:v>
                </c:pt>
                <c:pt idx="148">
                  <c:v>205.584</c:v>
                </c:pt>
                <c:pt idx="149">
                  <c:v>205.852</c:v>
                </c:pt>
                <c:pt idx="150">
                  <c:v>206.12100000000001</c:v>
                </c:pt>
                <c:pt idx="151">
                  <c:v>206.39</c:v>
                </c:pt>
                <c:pt idx="152">
                  <c:v>206.65899999999999</c:v>
                </c:pt>
                <c:pt idx="153">
                  <c:v>206.92699999999999</c:v>
                </c:pt>
                <c:pt idx="154">
                  <c:v>207.196</c:v>
                </c:pt>
                <c:pt idx="155">
                  <c:v>207.465</c:v>
                </c:pt>
                <c:pt idx="156">
                  <c:v>207.733</c:v>
                </c:pt>
                <c:pt idx="157">
                  <c:v>208.00200000000001</c:v>
                </c:pt>
                <c:pt idx="158">
                  <c:v>208.27099999999999</c:v>
                </c:pt>
                <c:pt idx="159">
                  <c:v>208.53899999999999</c:v>
                </c:pt>
                <c:pt idx="160">
                  <c:v>208.80799999999999</c:v>
                </c:pt>
                <c:pt idx="161">
                  <c:v>209.077</c:v>
                </c:pt>
                <c:pt idx="162">
                  <c:v>209.345</c:v>
                </c:pt>
                <c:pt idx="163">
                  <c:v>209.614</c:v>
                </c:pt>
                <c:pt idx="164">
                  <c:v>209.88300000000001</c:v>
                </c:pt>
                <c:pt idx="165">
                  <c:v>210.15100000000001</c:v>
                </c:pt>
                <c:pt idx="166">
                  <c:v>210.42</c:v>
                </c:pt>
                <c:pt idx="167">
                  <c:v>210.68899999999999</c:v>
                </c:pt>
                <c:pt idx="168">
                  <c:v>210.95699999999999</c:v>
                </c:pt>
                <c:pt idx="169">
                  <c:v>211.226</c:v>
                </c:pt>
                <c:pt idx="170">
                  <c:v>211.495</c:v>
                </c:pt>
                <c:pt idx="171">
                  <c:v>211.76300000000001</c:v>
                </c:pt>
                <c:pt idx="172">
                  <c:v>212.03200000000001</c:v>
                </c:pt>
                <c:pt idx="173">
                  <c:v>212.3</c:v>
                </c:pt>
                <c:pt idx="174">
                  <c:v>212.56899999999999</c:v>
                </c:pt>
                <c:pt idx="175">
                  <c:v>212.83799999999999</c:v>
                </c:pt>
                <c:pt idx="176">
                  <c:v>213.10599999999999</c:v>
                </c:pt>
                <c:pt idx="177">
                  <c:v>213.375</c:v>
                </c:pt>
                <c:pt idx="178">
                  <c:v>213.643</c:v>
                </c:pt>
                <c:pt idx="179">
                  <c:v>213.91200000000001</c:v>
                </c:pt>
                <c:pt idx="180">
                  <c:v>214.18100000000001</c:v>
                </c:pt>
                <c:pt idx="181">
                  <c:v>214.44900000000001</c:v>
                </c:pt>
                <c:pt idx="182">
                  <c:v>214.71799999999999</c:v>
                </c:pt>
                <c:pt idx="183">
                  <c:v>214.98599999999999</c:v>
                </c:pt>
                <c:pt idx="184">
                  <c:v>215.255</c:v>
                </c:pt>
                <c:pt idx="185">
                  <c:v>215.523</c:v>
                </c:pt>
                <c:pt idx="186">
                  <c:v>215.792</c:v>
                </c:pt>
                <c:pt idx="187">
                  <c:v>216.06100000000001</c:v>
                </c:pt>
                <c:pt idx="188">
                  <c:v>216.32900000000001</c:v>
                </c:pt>
                <c:pt idx="189">
                  <c:v>216.59800000000001</c:v>
                </c:pt>
                <c:pt idx="190">
                  <c:v>216.86600000000001</c:v>
                </c:pt>
                <c:pt idx="191">
                  <c:v>217.13499999999999</c:v>
                </c:pt>
                <c:pt idx="192">
                  <c:v>217.40299999999999</c:v>
                </c:pt>
                <c:pt idx="193">
                  <c:v>217.672</c:v>
                </c:pt>
                <c:pt idx="194">
                  <c:v>217.94</c:v>
                </c:pt>
                <c:pt idx="195">
                  <c:v>218.209</c:v>
                </c:pt>
                <c:pt idx="196">
                  <c:v>218.477</c:v>
                </c:pt>
                <c:pt idx="197">
                  <c:v>218.74600000000001</c:v>
                </c:pt>
                <c:pt idx="198">
                  <c:v>219.01400000000001</c:v>
                </c:pt>
                <c:pt idx="199">
                  <c:v>219.28299999999999</c:v>
                </c:pt>
                <c:pt idx="200">
                  <c:v>219.55099999999999</c:v>
                </c:pt>
                <c:pt idx="201">
                  <c:v>219.82</c:v>
                </c:pt>
                <c:pt idx="202">
                  <c:v>220.08799999999999</c:v>
                </c:pt>
                <c:pt idx="203">
                  <c:v>220.357</c:v>
                </c:pt>
                <c:pt idx="204">
                  <c:v>220.625</c:v>
                </c:pt>
                <c:pt idx="205">
                  <c:v>220.89400000000001</c:v>
                </c:pt>
                <c:pt idx="206">
                  <c:v>221.16200000000001</c:v>
                </c:pt>
                <c:pt idx="207">
                  <c:v>221.43</c:v>
                </c:pt>
                <c:pt idx="208">
                  <c:v>221.69900000000001</c:v>
                </c:pt>
                <c:pt idx="209">
                  <c:v>221.96700000000001</c:v>
                </c:pt>
                <c:pt idx="210">
                  <c:v>222.23599999999999</c:v>
                </c:pt>
                <c:pt idx="211">
                  <c:v>222.50399999999999</c:v>
                </c:pt>
                <c:pt idx="212">
                  <c:v>222.773</c:v>
                </c:pt>
                <c:pt idx="213">
                  <c:v>223.041</c:v>
                </c:pt>
                <c:pt idx="214">
                  <c:v>223.309</c:v>
                </c:pt>
                <c:pt idx="215">
                  <c:v>223.578</c:v>
                </c:pt>
                <c:pt idx="216">
                  <c:v>223.846</c:v>
                </c:pt>
                <c:pt idx="217">
                  <c:v>224.11500000000001</c:v>
                </c:pt>
                <c:pt idx="218">
                  <c:v>224.38300000000001</c:v>
                </c:pt>
                <c:pt idx="219">
                  <c:v>224.65199999999999</c:v>
                </c:pt>
                <c:pt idx="220">
                  <c:v>224.92</c:v>
                </c:pt>
                <c:pt idx="221">
                  <c:v>225.18799999999999</c:v>
                </c:pt>
                <c:pt idx="222">
                  <c:v>225.45699999999999</c:v>
                </c:pt>
                <c:pt idx="223">
                  <c:v>225.72499999999999</c:v>
                </c:pt>
                <c:pt idx="224">
                  <c:v>225.99299999999999</c:v>
                </c:pt>
                <c:pt idx="225">
                  <c:v>226.262</c:v>
                </c:pt>
                <c:pt idx="226">
                  <c:v>226.53</c:v>
                </c:pt>
                <c:pt idx="227">
                  <c:v>226.798</c:v>
                </c:pt>
                <c:pt idx="228">
                  <c:v>227.06700000000001</c:v>
                </c:pt>
                <c:pt idx="229">
                  <c:v>227.33500000000001</c:v>
                </c:pt>
                <c:pt idx="230">
                  <c:v>227.60400000000001</c:v>
                </c:pt>
                <c:pt idx="231">
                  <c:v>227.87200000000001</c:v>
                </c:pt>
                <c:pt idx="232">
                  <c:v>228.14</c:v>
                </c:pt>
                <c:pt idx="233">
                  <c:v>228.40899999999999</c:v>
                </c:pt>
                <c:pt idx="234">
                  <c:v>228.67699999999999</c:v>
                </c:pt>
                <c:pt idx="235">
                  <c:v>228.94499999999999</c:v>
                </c:pt>
                <c:pt idx="236">
                  <c:v>229.21299999999999</c:v>
                </c:pt>
                <c:pt idx="237">
                  <c:v>229.482</c:v>
                </c:pt>
                <c:pt idx="238">
                  <c:v>229.75</c:v>
                </c:pt>
                <c:pt idx="239">
                  <c:v>230.018</c:v>
                </c:pt>
                <c:pt idx="240">
                  <c:v>230.28700000000001</c:v>
                </c:pt>
                <c:pt idx="241">
                  <c:v>230.55500000000001</c:v>
                </c:pt>
                <c:pt idx="242">
                  <c:v>230.82300000000001</c:v>
                </c:pt>
                <c:pt idx="243">
                  <c:v>231.09200000000001</c:v>
                </c:pt>
                <c:pt idx="244">
                  <c:v>231.36</c:v>
                </c:pt>
                <c:pt idx="245">
                  <c:v>231.62799999999999</c:v>
                </c:pt>
                <c:pt idx="246">
                  <c:v>231.89599999999999</c:v>
                </c:pt>
                <c:pt idx="247">
                  <c:v>232.16499999999999</c:v>
                </c:pt>
                <c:pt idx="248">
                  <c:v>232.43299999999999</c:v>
                </c:pt>
                <c:pt idx="249">
                  <c:v>232.70099999999999</c:v>
                </c:pt>
                <c:pt idx="250">
                  <c:v>232.96899999999999</c:v>
                </c:pt>
                <c:pt idx="251">
                  <c:v>233.238</c:v>
                </c:pt>
                <c:pt idx="252">
                  <c:v>233.506</c:v>
                </c:pt>
                <c:pt idx="253">
                  <c:v>233.774</c:v>
                </c:pt>
                <c:pt idx="254">
                  <c:v>234.042</c:v>
                </c:pt>
                <c:pt idx="255">
                  <c:v>234.31100000000001</c:v>
                </c:pt>
                <c:pt idx="256">
                  <c:v>234.57900000000001</c:v>
                </c:pt>
                <c:pt idx="257">
                  <c:v>234.84700000000001</c:v>
                </c:pt>
                <c:pt idx="258">
                  <c:v>235.11500000000001</c:v>
                </c:pt>
                <c:pt idx="259">
                  <c:v>235.38300000000001</c:v>
                </c:pt>
                <c:pt idx="260">
                  <c:v>235.65199999999999</c:v>
                </c:pt>
                <c:pt idx="261">
                  <c:v>235.92</c:v>
                </c:pt>
                <c:pt idx="262">
                  <c:v>236.18799999999999</c:v>
                </c:pt>
                <c:pt idx="263">
                  <c:v>236.45599999999999</c:v>
                </c:pt>
                <c:pt idx="264">
                  <c:v>236.72399999999999</c:v>
                </c:pt>
                <c:pt idx="265">
                  <c:v>236.99299999999999</c:v>
                </c:pt>
                <c:pt idx="266">
                  <c:v>237.261</c:v>
                </c:pt>
                <c:pt idx="267">
                  <c:v>237.529</c:v>
                </c:pt>
                <c:pt idx="268">
                  <c:v>237.797</c:v>
                </c:pt>
                <c:pt idx="269">
                  <c:v>238.065</c:v>
                </c:pt>
                <c:pt idx="270">
                  <c:v>238.333</c:v>
                </c:pt>
                <c:pt idx="271">
                  <c:v>238.602</c:v>
                </c:pt>
                <c:pt idx="272">
                  <c:v>238.87</c:v>
                </c:pt>
                <c:pt idx="273">
                  <c:v>239.13800000000001</c:v>
                </c:pt>
                <c:pt idx="274">
                  <c:v>239.40600000000001</c:v>
                </c:pt>
                <c:pt idx="275">
                  <c:v>239.67400000000001</c:v>
                </c:pt>
                <c:pt idx="276">
                  <c:v>239.94200000000001</c:v>
                </c:pt>
                <c:pt idx="277">
                  <c:v>240.21</c:v>
                </c:pt>
                <c:pt idx="278">
                  <c:v>240.47800000000001</c:v>
                </c:pt>
                <c:pt idx="279">
                  <c:v>240.74700000000001</c:v>
                </c:pt>
                <c:pt idx="280">
                  <c:v>241.01499999999999</c:v>
                </c:pt>
                <c:pt idx="281">
                  <c:v>241.28299999999999</c:v>
                </c:pt>
                <c:pt idx="282">
                  <c:v>241.55099999999999</c:v>
                </c:pt>
                <c:pt idx="283">
                  <c:v>241.81899999999999</c:v>
                </c:pt>
                <c:pt idx="284">
                  <c:v>242.08699999999999</c:v>
                </c:pt>
                <c:pt idx="285">
                  <c:v>242.35499999999999</c:v>
                </c:pt>
                <c:pt idx="286">
                  <c:v>242.62299999999999</c:v>
                </c:pt>
                <c:pt idx="287">
                  <c:v>242.89099999999999</c:v>
                </c:pt>
                <c:pt idx="288">
                  <c:v>243.15899999999999</c:v>
                </c:pt>
                <c:pt idx="289">
                  <c:v>243.42699999999999</c:v>
                </c:pt>
                <c:pt idx="290">
                  <c:v>243.69499999999999</c:v>
                </c:pt>
                <c:pt idx="291">
                  <c:v>243.964</c:v>
                </c:pt>
                <c:pt idx="292">
                  <c:v>244.232</c:v>
                </c:pt>
                <c:pt idx="293">
                  <c:v>244.5</c:v>
                </c:pt>
                <c:pt idx="294">
                  <c:v>244.768</c:v>
                </c:pt>
                <c:pt idx="295">
                  <c:v>245.036</c:v>
                </c:pt>
                <c:pt idx="296">
                  <c:v>245.304</c:v>
                </c:pt>
                <c:pt idx="297">
                  <c:v>245.572</c:v>
                </c:pt>
                <c:pt idx="298">
                  <c:v>245.84</c:v>
                </c:pt>
                <c:pt idx="299">
                  <c:v>246.108</c:v>
                </c:pt>
                <c:pt idx="300">
                  <c:v>246.376</c:v>
                </c:pt>
                <c:pt idx="301">
                  <c:v>246.64400000000001</c:v>
                </c:pt>
                <c:pt idx="302">
                  <c:v>246.91200000000001</c:v>
                </c:pt>
                <c:pt idx="303">
                  <c:v>247.18</c:v>
                </c:pt>
                <c:pt idx="304">
                  <c:v>247.44800000000001</c:v>
                </c:pt>
                <c:pt idx="305">
                  <c:v>247.71600000000001</c:v>
                </c:pt>
                <c:pt idx="306">
                  <c:v>247.98400000000001</c:v>
                </c:pt>
                <c:pt idx="307">
                  <c:v>248.25200000000001</c:v>
                </c:pt>
                <c:pt idx="308">
                  <c:v>248.52</c:v>
                </c:pt>
                <c:pt idx="309">
                  <c:v>248.78800000000001</c:v>
                </c:pt>
                <c:pt idx="310">
                  <c:v>249.05600000000001</c:v>
                </c:pt>
                <c:pt idx="311">
                  <c:v>249.32400000000001</c:v>
                </c:pt>
                <c:pt idx="312">
                  <c:v>249.59200000000001</c:v>
                </c:pt>
                <c:pt idx="313">
                  <c:v>249.86</c:v>
                </c:pt>
                <c:pt idx="314">
                  <c:v>250.12799999999999</c:v>
                </c:pt>
                <c:pt idx="315">
                  <c:v>250.39500000000001</c:v>
                </c:pt>
                <c:pt idx="316">
                  <c:v>250.66300000000001</c:v>
                </c:pt>
                <c:pt idx="317">
                  <c:v>250.93100000000001</c:v>
                </c:pt>
                <c:pt idx="318">
                  <c:v>251.19900000000001</c:v>
                </c:pt>
                <c:pt idx="319">
                  <c:v>251.46700000000001</c:v>
                </c:pt>
                <c:pt idx="320">
                  <c:v>251.73500000000001</c:v>
                </c:pt>
                <c:pt idx="321">
                  <c:v>252.00299999999999</c:v>
                </c:pt>
                <c:pt idx="322">
                  <c:v>252.27099999999999</c:v>
                </c:pt>
                <c:pt idx="323">
                  <c:v>252.53899999999999</c:v>
                </c:pt>
                <c:pt idx="324">
                  <c:v>252.80699999999999</c:v>
                </c:pt>
                <c:pt idx="325">
                  <c:v>253.07499999999999</c:v>
                </c:pt>
                <c:pt idx="326">
                  <c:v>253.34299999999999</c:v>
                </c:pt>
                <c:pt idx="327">
                  <c:v>253.61</c:v>
                </c:pt>
                <c:pt idx="328">
                  <c:v>253.87799999999999</c:v>
                </c:pt>
                <c:pt idx="329">
                  <c:v>254.14599999999999</c:v>
                </c:pt>
                <c:pt idx="330">
                  <c:v>254.41399999999999</c:v>
                </c:pt>
                <c:pt idx="331">
                  <c:v>254.68199999999999</c:v>
                </c:pt>
                <c:pt idx="332">
                  <c:v>254.95</c:v>
                </c:pt>
                <c:pt idx="333">
                  <c:v>255.21799999999999</c:v>
                </c:pt>
                <c:pt idx="334">
                  <c:v>255.48500000000001</c:v>
                </c:pt>
                <c:pt idx="335">
                  <c:v>255.75299999999999</c:v>
                </c:pt>
                <c:pt idx="336">
                  <c:v>256.02100000000002</c:v>
                </c:pt>
                <c:pt idx="337">
                  <c:v>256.28899999999999</c:v>
                </c:pt>
                <c:pt idx="338">
                  <c:v>256.55700000000002</c:v>
                </c:pt>
                <c:pt idx="339">
                  <c:v>256.82499999999999</c:v>
                </c:pt>
                <c:pt idx="340">
                  <c:v>257.09300000000002</c:v>
                </c:pt>
                <c:pt idx="341">
                  <c:v>257.36</c:v>
                </c:pt>
                <c:pt idx="342">
                  <c:v>257.62799999999999</c:v>
                </c:pt>
                <c:pt idx="343">
                  <c:v>257.89600000000002</c:v>
                </c:pt>
                <c:pt idx="344">
                  <c:v>258.16399999999999</c:v>
                </c:pt>
                <c:pt idx="345">
                  <c:v>258.43200000000002</c:v>
                </c:pt>
                <c:pt idx="346">
                  <c:v>258.69900000000001</c:v>
                </c:pt>
                <c:pt idx="347">
                  <c:v>258.96699999999998</c:v>
                </c:pt>
                <c:pt idx="348">
                  <c:v>259.23500000000001</c:v>
                </c:pt>
                <c:pt idx="349">
                  <c:v>259.50299999999999</c:v>
                </c:pt>
                <c:pt idx="350">
                  <c:v>259.77</c:v>
                </c:pt>
                <c:pt idx="351">
                  <c:v>260.03800000000001</c:v>
                </c:pt>
                <c:pt idx="352">
                  <c:v>260.30599999999998</c:v>
                </c:pt>
                <c:pt idx="353">
                  <c:v>260.57400000000001</c:v>
                </c:pt>
                <c:pt idx="354">
                  <c:v>260.84199999999998</c:v>
                </c:pt>
                <c:pt idx="355">
                  <c:v>261.10899999999998</c:v>
                </c:pt>
                <c:pt idx="356">
                  <c:v>261.37700000000001</c:v>
                </c:pt>
                <c:pt idx="357">
                  <c:v>261.64499999999998</c:v>
                </c:pt>
                <c:pt idx="358">
                  <c:v>261.91300000000001</c:v>
                </c:pt>
                <c:pt idx="359">
                  <c:v>262.18</c:v>
                </c:pt>
                <c:pt idx="360">
                  <c:v>262.44799999999998</c:v>
                </c:pt>
                <c:pt idx="361">
                  <c:v>262.71600000000001</c:v>
                </c:pt>
                <c:pt idx="362">
                  <c:v>262.983</c:v>
                </c:pt>
                <c:pt idx="363">
                  <c:v>263.25099999999998</c:v>
                </c:pt>
                <c:pt idx="364">
                  <c:v>263.51900000000001</c:v>
                </c:pt>
                <c:pt idx="365">
                  <c:v>263.78699999999998</c:v>
                </c:pt>
                <c:pt idx="366">
                  <c:v>264.05399999999997</c:v>
                </c:pt>
                <c:pt idx="367">
                  <c:v>264.322</c:v>
                </c:pt>
                <c:pt idx="368">
                  <c:v>264.58999999999997</c:v>
                </c:pt>
                <c:pt idx="369">
                  <c:v>264.85700000000003</c:v>
                </c:pt>
                <c:pt idx="370">
                  <c:v>265.125</c:v>
                </c:pt>
                <c:pt idx="371">
                  <c:v>265.39299999999997</c:v>
                </c:pt>
                <c:pt idx="372">
                  <c:v>265.66000000000003</c:v>
                </c:pt>
                <c:pt idx="373">
                  <c:v>265.928</c:v>
                </c:pt>
                <c:pt idx="374">
                  <c:v>266.19600000000003</c:v>
                </c:pt>
                <c:pt idx="375">
                  <c:v>266.46300000000002</c:v>
                </c:pt>
                <c:pt idx="376">
                  <c:v>266.73099999999999</c:v>
                </c:pt>
                <c:pt idx="377">
                  <c:v>266.99900000000002</c:v>
                </c:pt>
                <c:pt idx="378">
                  <c:v>267.26600000000002</c:v>
                </c:pt>
                <c:pt idx="379">
                  <c:v>267.53399999999999</c:v>
                </c:pt>
                <c:pt idx="380">
                  <c:v>267.80200000000002</c:v>
                </c:pt>
                <c:pt idx="381">
                  <c:v>268.06900000000002</c:v>
                </c:pt>
                <c:pt idx="382">
                  <c:v>268.33699999999999</c:v>
                </c:pt>
                <c:pt idx="383">
                  <c:v>268.60500000000002</c:v>
                </c:pt>
                <c:pt idx="384">
                  <c:v>268.87200000000001</c:v>
                </c:pt>
                <c:pt idx="385">
                  <c:v>269.14</c:v>
                </c:pt>
                <c:pt idx="386">
                  <c:v>269.40699999999998</c:v>
                </c:pt>
                <c:pt idx="387">
                  <c:v>269.67500000000001</c:v>
                </c:pt>
                <c:pt idx="388">
                  <c:v>269.94299999999998</c:v>
                </c:pt>
                <c:pt idx="389">
                  <c:v>270.20999999999998</c:v>
                </c:pt>
                <c:pt idx="390">
                  <c:v>270.47800000000001</c:v>
                </c:pt>
                <c:pt idx="391">
                  <c:v>270.745</c:v>
                </c:pt>
                <c:pt idx="392">
                  <c:v>271.01299999999998</c:v>
                </c:pt>
                <c:pt idx="393">
                  <c:v>271.27999999999997</c:v>
                </c:pt>
                <c:pt idx="394">
                  <c:v>271.548</c:v>
                </c:pt>
                <c:pt idx="395">
                  <c:v>271.81599999999997</c:v>
                </c:pt>
                <c:pt idx="396">
                  <c:v>272.08300000000003</c:v>
                </c:pt>
                <c:pt idx="397">
                  <c:v>272.351</c:v>
                </c:pt>
                <c:pt idx="398">
                  <c:v>272.61799999999999</c:v>
                </c:pt>
                <c:pt idx="399">
                  <c:v>272.88600000000002</c:v>
                </c:pt>
                <c:pt idx="400">
                  <c:v>273.15300000000002</c:v>
                </c:pt>
                <c:pt idx="401">
                  <c:v>273.42099999999999</c:v>
                </c:pt>
                <c:pt idx="402">
                  <c:v>273.68799999999999</c:v>
                </c:pt>
                <c:pt idx="403">
                  <c:v>273.95600000000002</c:v>
                </c:pt>
                <c:pt idx="404">
                  <c:v>274.22300000000001</c:v>
                </c:pt>
                <c:pt idx="405">
                  <c:v>274.49099999999999</c:v>
                </c:pt>
                <c:pt idx="406">
                  <c:v>274.75900000000001</c:v>
                </c:pt>
                <c:pt idx="407">
                  <c:v>275.02600000000001</c:v>
                </c:pt>
                <c:pt idx="408">
                  <c:v>275.29399999999998</c:v>
                </c:pt>
                <c:pt idx="409">
                  <c:v>275.56099999999998</c:v>
                </c:pt>
                <c:pt idx="410">
                  <c:v>275.82900000000001</c:v>
                </c:pt>
                <c:pt idx="411">
                  <c:v>276.096</c:v>
                </c:pt>
                <c:pt idx="412">
                  <c:v>276.36399999999998</c:v>
                </c:pt>
                <c:pt idx="413">
                  <c:v>276.63099999999997</c:v>
                </c:pt>
                <c:pt idx="414">
                  <c:v>276.89800000000002</c:v>
                </c:pt>
                <c:pt idx="415">
                  <c:v>277.166</c:v>
                </c:pt>
                <c:pt idx="416">
                  <c:v>277.43299999999999</c:v>
                </c:pt>
                <c:pt idx="417">
                  <c:v>277.70100000000002</c:v>
                </c:pt>
                <c:pt idx="418">
                  <c:v>277.96800000000002</c:v>
                </c:pt>
                <c:pt idx="419">
                  <c:v>278.23599999999999</c:v>
                </c:pt>
                <c:pt idx="420">
                  <c:v>278.50299999999999</c:v>
                </c:pt>
                <c:pt idx="421">
                  <c:v>278.77100000000002</c:v>
                </c:pt>
                <c:pt idx="422">
                  <c:v>279.03800000000001</c:v>
                </c:pt>
                <c:pt idx="423">
                  <c:v>279.30599999999998</c:v>
                </c:pt>
                <c:pt idx="424">
                  <c:v>279.57299999999998</c:v>
                </c:pt>
                <c:pt idx="425">
                  <c:v>279.83999999999997</c:v>
                </c:pt>
                <c:pt idx="426">
                  <c:v>280.108</c:v>
                </c:pt>
                <c:pt idx="427">
                  <c:v>280.375</c:v>
                </c:pt>
                <c:pt idx="428">
                  <c:v>280.64299999999997</c:v>
                </c:pt>
                <c:pt idx="429">
                  <c:v>280.91000000000003</c:v>
                </c:pt>
                <c:pt idx="430">
                  <c:v>281.17700000000002</c:v>
                </c:pt>
                <c:pt idx="431">
                  <c:v>281.44499999999999</c:v>
                </c:pt>
                <c:pt idx="432">
                  <c:v>281.71199999999999</c:v>
                </c:pt>
                <c:pt idx="433">
                  <c:v>281.98</c:v>
                </c:pt>
                <c:pt idx="434">
                  <c:v>282.24700000000001</c:v>
                </c:pt>
                <c:pt idx="435">
                  <c:v>282.51400000000001</c:v>
                </c:pt>
                <c:pt idx="436">
                  <c:v>282.78199999999998</c:v>
                </c:pt>
                <c:pt idx="437">
                  <c:v>283.04899999999998</c:v>
                </c:pt>
                <c:pt idx="438">
                  <c:v>283.31599999999997</c:v>
                </c:pt>
                <c:pt idx="439">
                  <c:v>283.584</c:v>
                </c:pt>
                <c:pt idx="440">
                  <c:v>283.851</c:v>
                </c:pt>
                <c:pt idx="441">
                  <c:v>284.11900000000003</c:v>
                </c:pt>
                <c:pt idx="442">
                  <c:v>284.38600000000002</c:v>
                </c:pt>
                <c:pt idx="443">
                  <c:v>284.65300000000002</c:v>
                </c:pt>
                <c:pt idx="444">
                  <c:v>284.92099999999999</c:v>
                </c:pt>
                <c:pt idx="445">
                  <c:v>285.18799999999999</c:v>
                </c:pt>
                <c:pt idx="446">
                  <c:v>285.45499999999998</c:v>
                </c:pt>
                <c:pt idx="447">
                  <c:v>285.72300000000001</c:v>
                </c:pt>
                <c:pt idx="448">
                  <c:v>285.99</c:v>
                </c:pt>
                <c:pt idx="449">
                  <c:v>286.25700000000001</c:v>
                </c:pt>
                <c:pt idx="450">
                  <c:v>286.524</c:v>
                </c:pt>
                <c:pt idx="451">
                  <c:v>286.79199999999997</c:v>
                </c:pt>
                <c:pt idx="452">
                  <c:v>287.05900000000003</c:v>
                </c:pt>
                <c:pt idx="453">
                  <c:v>287.32600000000002</c:v>
                </c:pt>
                <c:pt idx="454">
                  <c:v>287.59399999999999</c:v>
                </c:pt>
                <c:pt idx="455">
                  <c:v>287.86099999999999</c:v>
                </c:pt>
                <c:pt idx="456">
                  <c:v>288.12799999999999</c:v>
                </c:pt>
                <c:pt idx="457">
                  <c:v>288.39499999999998</c:v>
                </c:pt>
                <c:pt idx="458">
                  <c:v>288.66300000000001</c:v>
                </c:pt>
                <c:pt idx="459">
                  <c:v>288.93</c:v>
                </c:pt>
                <c:pt idx="460">
                  <c:v>289.197</c:v>
                </c:pt>
                <c:pt idx="461">
                  <c:v>289.46499999999997</c:v>
                </c:pt>
                <c:pt idx="462">
                  <c:v>289.73200000000003</c:v>
                </c:pt>
                <c:pt idx="463">
                  <c:v>289.99900000000002</c:v>
                </c:pt>
                <c:pt idx="464">
                  <c:v>290.26600000000002</c:v>
                </c:pt>
                <c:pt idx="465">
                  <c:v>290.53300000000002</c:v>
                </c:pt>
                <c:pt idx="466">
                  <c:v>290.80099999999999</c:v>
                </c:pt>
                <c:pt idx="467">
                  <c:v>291.06799999999998</c:v>
                </c:pt>
                <c:pt idx="468">
                  <c:v>291.33499999999998</c:v>
                </c:pt>
                <c:pt idx="469">
                  <c:v>291.60199999999998</c:v>
                </c:pt>
                <c:pt idx="470">
                  <c:v>291.87</c:v>
                </c:pt>
                <c:pt idx="471">
                  <c:v>292.137</c:v>
                </c:pt>
                <c:pt idx="472">
                  <c:v>292.404</c:v>
                </c:pt>
                <c:pt idx="473">
                  <c:v>292.67099999999999</c:v>
                </c:pt>
                <c:pt idx="474">
                  <c:v>292.93799999999999</c:v>
                </c:pt>
                <c:pt idx="475">
                  <c:v>293.20600000000002</c:v>
                </c:pt>
                <c:pt idx="476">
                  <c:v>293.47300000000001</c:v>
                </c:pt>
                <c:pt idx="477">
                  <c:v>293.74</c:v>
                </c:pt>
                <c:pt idx="478">
                  <c:v>294.00700000000001</c:v>
                </c:pt>
                <c:pt idx="479">
                  <c:v>294.274</c:v>
                </c:pt>
                <c:pt idx="480">
                  <c:v>294.541</c:v>
                </c:pt>
                <c:pt idx="481">
                  <c:v>294.80900000000003</c:v>
                </c:pt>
                <c:pt idx="482">
                  <c:v>295.07600000000002</c:v>
                </c:pt>
                <c:pt idx="483">
                  <c:v>295.34300000000002</c:v>
                </c:pt>
                <c:pt idx="484">
                  <c:v>295.61</c:v>
                </c:pt>
                <c:pt idx="485">
                  <c:v>295.87700000000001</c:v>
                </c:pt>
                <c:pt idx="486">
                  <c:v>296.14400000000001</c:v>
                </c:pt>
                <c:pt idx="487">
                  <c:v>296.411</c:v>
                </c:pt>
                <c:pt idx="488">
                  <c:v>296.67899999999997</c:v>
                </c:pt>
                <c:pt idx="489">
                  <c:v>296.94600000000003</c:v>
                </c:pt>
                <c:pt idx="490">
                  <c:v>297.21300000000002</c:v>
                </c:pt>
                <c:pt idx="491">
                  <c:v>297.48</c:v>
                </c:pt>
                <c:pt idx="492">
                  <c:v>297.74700000000001</c:v>
                </c:pt>
                <c:pt idx="493">
                  <c:v>298.01400000000001</c:v>
                </c:pt>
                <c:pt idx="494">
                  <c:v>298.28100000000001</c:v>
                </c:pt>
                <c:pt idx="495">
                  <c:v>298.548</c:v>
                </c:pt>
                <c:pt idx="496">
                  <c:v>298.815</c:v>
                </c:pt>
                <c:pt idx="497">
                  <c:v>299.08300000000003</c:v>
                </c:pt>
                <c:pt idx="498">
                  <c:v>299.35000000000002</c:v>
                </c:pt>
                <c:pt idx="499">
                  <c:v>299.61700000000002</c:v>
                </c:pt>
                <c:pt idx="500">
                  <c:v>299.88400000000001</c:v>
                </c:pt>
                <c:pt idx="501">
                  <c:v>300.15100000000001</c:v>
                </c:pt>
                <c:pt idx="502">
                  <c:v>300.41800000000001</c:v>
                </c:pt>
                <c:pt idx="503">
                  <c:v>300.685</c:v>
                </c:pt>
                <c:pt idx="504">
                  <c:v>300.952</c:v>
                </c:pt>
                <c:pt idx="505">
                  <c:v>301.21899999999999</c:v>
                </c:pt>
                <c:pt idx="506">
                  <c:v>301.48599999999999</c:v>
                </c:pt>
                <c:pt idx="507">
                  <c:v>301.75299999999999</c:v>
                </c:pt>
                <c:pt idx="508">
                  <c:v>302.02</c:v>
                </c:pt>
                <c:pt idx="509">
                  <c:v>302.28699999999998</c:v>
                </c:pt>
                <c:pt idx="510">
                  <c:v>302.55399999999997</c:v>
                </c:pt>
                <c:pt idx="511">
                  <c:v>302.82100000000003</c:v>
                </c:pt>
                <c:pt idx="512">
                  <c:v>303.08800000000002</c:v>
                </c:pt>
                <c:pt idx="513">
                  <c:v>303.35500000000002</c:v>
                </c:pt>
                <c:pt idx="514">
                  <c:v>303.62200000000001</c:v>
                </c:pt>
                <c:pt idx="515">
                  <c:v>303.88900000000001</c:v>
                </c:pt>
                <c:pt idx="516">
                  <c:v>304.15600000000001</c:v>
                </c:pt>
                <c:pt idx="517">
                  <c:v>304.423</c:v>
                </c:pt>
                <c:pt idx="518">
                  <c:v>304.69</c:v>
                </c:pt>
                <c:pt idx="519">
                  <c:v>304.95699999999999</c:v>
                </c:pt>
                <c:pt idx="520">
                  <c:v>305.22399999999999</c:v>
                </c:pt>
                <c:pt idx="521">
                  <c:v>305.49099999999999</c:v>
                </c:pt>
                <c:pt idx="522">
                  <c:v>305.75799999999998</c:v>
                </c:pt>
                <c:pt idx="523">
                  <c:v>306.02499999999998</c:v>
                </c:pt>
                <c:pt idx="524">
                  <c:v>306.29199999999997</c:v>
                </c:pt>
                <c:pt idx="525">
                  <c:v>306.55900000000003</c:v>
                </c:pt>
                <c:pt idx="526">
                  <c:v>306.82600000000002</c:v>
                </c:pt>
                <c:pt idx="527">
                  <c:v>307.09300000000002</c:v>
                </c:pt>
                <c:pt idx="528">
                  <c:v>307.36</c:v>
                </c:pt>
                <c:pt idx="529">
                  <c:v>307.62700000000001</c:v>
                </c:pt>
                <c:pt idx="530">
                  <c:v>307.89400000000001</c:v>
                </c:pt>
                <c:pt idx="531">
                  <c:v>308.161</c:v>
                </c:pt>
                <c:pt idx="532">
                  <c:v>308.428</c:v>
                </c:pt>
                <c:pt idx="533">
                  <c:v>308.69400000000002</c:v>
                </c:pt>
                <c:pt idx="534">
                  <c:v>308.96100000000001</c:v>
                </c:pt>
                <c:pt idx="535">
                  <c:v>309.22800000000001</c:v>
                </c:pt>
                <c:pt idx="536">
                  <c:v>309.495</c:v>
                </c:pt>
                <c:pt idx="537">
                  <c:v>309.762</c:v>
                </c:pt>
                <c:pt idx="538">
                  <c:v>310.029</c:v>
                </c:pt>
                <c:pt idx="539">
                  <c:v>310.29599999999999</c:v>
                </c:pt>
                <c:pt idx="540">
                  <c:v>310.56299999999999</c:v>
                </c:pt>
                <c:pt idx="541">
                  <c:v>310.83</c:v>
                </c:pt>
                <c:pt idx="542">
                  <c:v>311.09699999999998</c:v>
                </c:pt>
                <c:pt idx="543">
                  <c:v>311.363</c:v>
                </c:pt>
                <c:pt idx="544">
                  <c:v>311.63</c:v>
                </c:pt>
                <c:pt idx="545">
                  <c:v>311.89699999999999</c:v>
                </c:pt>
                <c:pt idx="546">
                  <c:v>312.16399999999999</c:v>
                </c:pt>
                <c:pt idx="547">
                  <c:v>312.43099999999998</c:v>
                </c:pt>
                <c:pt idx="548">
                  <c:v>312.69799999999998</c:v>
                </c:pt>
                <c:pt idx="549">
                  <c:v>312.964</c:v>
                </c:pt>
                <c:pt idx="550">
                  <c:v>313.23099999999999</c:v>
                </c:pt>
                <c:pt idx="551">
                  <c:v>313.49799999999999</c:v>
                </c:pt>
                <c:pt idx="552">
                  <c:v>313.76499999999999</c:v>
                </c:pt>
                <c:pt idx="553">
                  <c:v>314.03199999999998</c:v>
                </c:pt>
                <c:pt idx="554">
                  <c:v>314.29899999999998</c:v>
                </c:pt>
                <c:pt idx="555">
                  <c:v>314.565</c:v>
                </c:pt>
                <c:pt idx="556">
                  <c:v>314.83199999999999</c:v>
                </c:pt>
                <c:pt idx="557">
                  <c:v>315.09899999999999</c:v>
                </c:pt>
                <c:pt idx="558">
                  <c:v>315.36599999999999</c:v>
                </c:pt>
                <c:pt idx="559">
                  <c:v>315.63299999999998</c:v>
                </c:pt>
                <c:pt idx="560">
                  <c:v>315.899</c:v>
                </c:pt>
                <c:pt idx="561">
                  <c:v>316.166</c:v>
                </c:pt>
                <c:pt idx="562">
                  <c:v>316.43299999999999</c:v>
                </c:pt>
                <c:pt idx="563">
                  <c:v>316.7</c:v>
                </c:pt>
                <c:pt idx="564">
                  <c:v>316.96699999999998</c:v>
                </c:pt>
                <c:pt idx="565">
                  <c:v>317.233</c:v>
                </c:pt>
                <c:pt idx="566">
                  <c:v>317.5</c:v>
                </c:pt>
                <c:pt idx="567">
                  <c:v>317.767</c:v>
                </c:pt>
                <c:pt idx="568">
                  <c:v>318.03399999999999</c:v>
                </c:pt>
                <c:pt idx="569">
                  <c:v>318.3</c:v>
                </c:pt>
                <c:pt idx="570">
                  <c:v>318.56700000000001</c:v>
                </c:pt>
                <c:pt idx="571">
                  <c:v>318.834</c:v>
                </c:pt>
                <c:pt idx="572">
                  <c:v>319.101</c:v>
                </c:pt>
                <c:pt idx="573">
                  <c:v>319.36700000000002</c:v>
                </c:pt>
                <c:pt idx="574">
                  <c:v>319.63400000000001</c:v>
                </c:pt>
                <c:pt idx="575">
                  <c:v>319.90100000000001</c:v>
                </c:pt>
                <c:pt idx="576">
                  <c:v>320.03399999999999</c:v>
                </c:pt>
                <c:pt idx="577">
                  <c:v>320.30099999999999</c:v>
                </c:pt>
                <c:pt idx="578">
                  <c:v>320.56700000000001</c:v>
                </c:pt>
                <c:pt idx="579">
                  <c:v>320.834</c:v>
                </c:pt>
                <c:pt idx="580">
                  <c:v>321.101</c:v>
                </c:pt>
                <c:pt idx="581">
                  <c:v>321.36799999999999</c:v>
                </c:pt>
                <c:pt idx="582">
                  <c:v>321.63400000000001</c:v>
                </c:pt>
                <c:pt idx="583">
                  <c:v>321.90100000000001</c:v>
                </c:pt>
                <c:pt idx="584">
                  <c:v>322.16800000000001</c:v>
                </c:pt>
                <c:pt idx="585">
                  <c:v>322.43400000000003</c:v>
                </c:pt>
                <c:pt idx="586">
                  <c:v>322.70100000000002</c:v>
                </c:pt>
                <c:pt idx="587">
                  <c:v>322.96800000000002</c:v>
                </c:pt>
                <c:pt idx="588">
                  <c:v>323.23399999999998</c:v>
                </c:pt>
                <c:pt idx="589">
                  <c:v>323.50099999999998</c:v>
                </c:pt>
                <c:pt idx="590">
                  <c:v>323.76799999999997</c:v>
                </c:pt>
                <c:pt idx="591">
                  <c:v>324.03399999999999</c:v>
                </c:pt>
                <c:pt idx="592">
                  <c:v>324.30099999999999</c:v>
                </c:pt>
                <c:pt idx="593">
                  <c:v>324.56700000000001</c:v>
                </c:pt>
                <c:pt idx="594">
                  <c:v>324.834</c:v>
                </c:pt>
                <c:pt idx="595">
                  <c:v>325.101</c:v>
                </c:pt>
                <c:pt idx="596">
                  <c:v>325.36700000000002</c:v>
                </c:pt>
                <c:pt idx="597">
                  <c:v>325.63400000000001</c:v>
                </c:pt>
                <c:pt idx="598">
                  <c:v>325.90100000000001</c:v>
                </c:pt>
                <c:pt idx="599">
                  <c:v>326.16699999999997</c:v>
                </c:pt>
                <c:pt idx="600">
                  <c:v>326.43400000000003</c:v>
                </c:pt>
                <c:pt idx="601">
                  <c:v>326.7</c:v>
                </c:pt>
                <c:pt idx="602">
                  <c:v>326.96699999999998</c:v>
                </c:pt>
                <c:pt idx="603">
                  <c:v>327.23399999999998</c:v>
                </c:pt>
                <c:pt idx="604">
                  <c:v>327.5</c:v>
                </c:pt>
                <c:pt idx="605">
                  <c:v>327.767</c:v>
                </c:pt>
                <c:pt idx="606">
                  <c:v>328.03300000000002</c:v>
                </c:pt>
                <c:pt idx="607">
                  <c:v>328.3</c:v>
                </c:pt>
                <c:pt idx="608">
                  <c:v>328.56599999999997</c:v>
                </c:pt>
                <c:pt idx="609">
                  <c:v>328.83300000000003</c:v>
                </c:pt>
                <c:pt idx="610">
                  <c:v>329.1</c:v>
                </c:pt>
                <c:pt idx="611">
                  <c:v>329.36599999999999</c:v>
                </c:pt>
                <c:pt idx="612">
                  <c:v>329.63299999999998</c:v>
                </c:pt>
                <c:pt idx="613">
                  <c:v>329.899</c:v>
                </c:pt>
                <c:pt idx="614">
                  <c:v>330.166</c:v>
                </c:pt>
                <c:pt idx="615">
                  <c:v>330.43200000000002</c:v>
                </c:pt>
                <c:pt idx="616">
                  <c:v>330.69900000000001</c:v>
                </c:pt>
                <c:pt idx="617">
                  <c:v>330.96499999999997</c:v>
                </c:pt>
                <c:pt idx="618">
                  <c:v>331.23200000000003</c:v>
                </c:pt>
                <c:pt idx="619">
                  <c:v>331.49799999999999</c:v>
                </c:pt>
                <c:pt idx="620">
                  <c:v>331.76499999999999</c:v>
                </c:pt>
                <c:pt idx="621">
                  <c:v>332.03100000000001</c:v>
                </c:pt>
                <c:pt idx="622">
                  <c:v>332.298</c:v>
                </c:pt>
                <c:pt idx="623">
                  <c:v>332.56400000000002</c:v>
                </c:pt>
                <c:pt idx="624">
                  <c:v>332.83100000000002</c:v>
                </c:pt>
                <c:pt idx="625">
                  <c:v>333.09699999999998</c:v>
                </c:pt>
                <c:pt idx="626">
                  <c:v>333.36399999999998</c:v>
                </c:pt>
                <c:pt idx="627">
                  <c:v>333.63</c:v>
                </c:pt>
                <c:pt idx="628">
                  <c:v>333.89699999999999</c:v>
                </c:pt>
                <c:pt idx="629">
                  <c:v>334.16300000000001</c:v>
                </c:pt>
                <c:pt idx="630">
                  <c:v>334.43</c:v>
                </c:pt>
                <c:pt idx="631">
                  <c:v>334.69600000000003</c:v>
                </c:pt>
                <c:pt idx="632">
                  <c:v>334.96300000000002</c:v>
                </c:pt>
                <c:pt idx="633">
                  <c:v>335.22899999999998</c:v>
                </c:pt>
                <c:pt idx="634">
                  <c:v>335.495</c:v>
                </c:pt>
                <c:pt idx="635">
                  <c:v>335.762</c:v>
                </c:pt>
                <c:pt idx="636">
                  <c:v>336.02800000000002</c:v>
                </c:pt>
                <c:pt idx="637">
                  <c:v>336.29500000000002</c:v>
                </c:pt>
                <c:pt idx="638">
                  <c:v>336.56099999999998</c:v>
                </c:pt>
                <c:pt idx="639">
                  <c:v>336.82799999999997</c:v>
                </c:pt>
                <c:pt idx="640">
                  <c:v>337.09399999999999</c:v>
                </c:pt>
                <c:pt idx="641">
                  <c:v>337.36</c:v>
                </c:pt>
                <c:pt idx="642">
                  <c:v>337.62700000000001</c:v>
                </c:pt>
                <c:pt idx="643">
                  <c:v>337.89299999999997</c:v>
                </c:pt>
                <c:pt idx="644">
                  <c:v>338.16</c:v>
                </c:pt>
                <c:pt idx="645">
                  <c:v>338.42599999999999</c:v>
                </c:pt>
                <c:pt idx="646">
                  <c:v>338.69200000000001</c:v>
                </c:pt>
                <c:pt idx="647">
                  <c:v>338.959</c:v>
                </c:pt>
                <c:pt idx="648">
                  <c:v>339.22500000000002</c:v>
                </c:pt>
                <c:pt idx="649">
                  <c:v>339.49200000000002</c:v>
                </c:pt>
                <c:pt idx="650">
                  <c:v>339.75799999999998</c:v>
                </c:pt>
                <c:pt idx="651">
                  <c:v>340.024</c:v>
                </c:pt>
                <c:pt idx="652">
                  <c:v>340.291</c:v>
                </c:pt>
                <c:pt idx="653">
                  <c:v>340.55700000000002</c:v>
                </c:pt>
                <c:pt idx="654">
                  <c:v>340.82299999999998</c:v>
                </c:pt>
                <c:pt idx="655">
                  <c:v>341.09</c:v>
                </c:pt>
                <c:pt idx="656">
                  <c:v>341.35599999999999</c:v>
                </c:pt>
                <c:pt idx="657">
                  <c:v>341.62200000000001</c:v>
                </c:pt>
                <c:pt idx="658">
                  <c:v>341.88900000000001</c:v>
                </c:pt>
                <c:pt idx="659">
                  <c:v>342.15499999999997</c:v>
                </c:pt>
                <c:pt idx="660">
                  <c:v>342.42099999999999</c:v>
                </c:pt>
                <c:pt idx="661">
                  <c:v>342.68799999999999</c:v>
                </c:pt>
                <c:pt idx="662">
                  <c:v>342.95400000000001</c:v>
                </c:pt>
                <c:pt idx="663">
                  <c:v>343.22</c:v>
                </c:pt>
                <c:pt idx="664">
                  <c:v>343.48700000000002</c:v>
                </c:pt>
                <c:pt idx="665">
                  <c:v>343.75299999999999</c:v>
                </c:pt>
                <c:pt idx="666">
                  <c:v>344.01900000000001</c:v>
                </c:pt>
                <c:pt idx="667">
                  <c:v>344.28500000000003</c:v>
                </c:pt>
                <c:pt idx="668">
                  <c:v>344.55200000000002</c:v>
                </c:pt>
                <c:pt idx="669">
                  <c:v>344.81799999999998</c:v>
                </c:pt>
                <c:pt idx="670">
                  <c:v>345.084</c:v>
                </c:pt>
                <c:pt idx="671">
                  <c:v>345.351</c:v>
                </c:pt>
                <c:pt idx="672">
                  <c:v>345.61700000000002</c:v>
                </c:pt>
                <c:pt idx="673">
                  <c:v>345.88299999999998</c:v>
                </c:pt>
                <c:pt idx="674">
                  <c:v>346.149</c:v>
                </c:pt>
                <c:pt idx="675">
                  <c:v>346.416</c:v>
                </c:pt>
                <c:pt idx="676">
                  <c:v>346.68200000000002</c:v>
                </c:pt>
                <c:pt idx="677">
                  <c:v>346.94799999999998</c:v>
                </c:pt>
                <c:pt idx="678">
                  <c:v>347.214</c:v>
                </c:pt>
                <c:pt idx="679">
                  <c:v>347.48</c:v>
                </c:pt>
                <c:pt idx="680">
                  <c:v>347.74700000000001</c:v>
                </c:pt>
                <c:pt idx="681">
                  <c:v>348.01299999999998</c:v>
                </c:pt>
                <c:pt idx="682">
                  <c:v>348.279</c:v>
                </c:pt>
                <c:pt idx="683">
                  <c:v>348.54500000000002</c:v>
                </c:pt>
                <c:pt idx="684">
                  <c:v>348.81200000000001</c:v>
                </c:pt>
                <c:pt idx="685">
                  <c:v>349.07799999999997</c:v>
                </c:pt>
                <c:pt idx="686">
                  <c:v>349.34399999999999</c:v>
                </c:pt>
                <c:pt idx="687">
                  <c:v>349.61</c:v>
                </c:pt>
                <c:pt idx="688">
                  <c:v>349.87599999999998</c:v>
                </c:pt>
                <c:pt idx="689">
                  <c:v>350.14299999999997</c:v>
                </c:pt>
                <c:pt idx="690">
                  <c:v>350.40899999999999</c:v>
                </c:pt>
                <c:pt idx="691">
                  <c:v>350.67500000000001</c:v>
                </c:pt>
                <c:pt idx="692">
                  <c:v>350.94099999999997</c:v>
                </c:pt>
                <c:pt idx="693">
                  <c:v>351.20699999999999</c:v>
                </c:pt>
                <c:pt idx="694">
                  <c:v>351.47300000000001</c:v>
                </c:pt>
                <c:pt idx="695">
                  <c:v>351.74</c:v>
                </c:pt>
                <c:pt idx="696">
                  <c:v>352.00599999999997</c:v>
                </c:pt>
                <c:pt idx="697">
                  <c:v>352.27199999999999</c:v>
                </c:pt>
                <c:pt idx="698">
                  <c:v>352.53800000000001</c:v>
                </c:pt>
                <c:pt idx="699">
                  <c:v>352.80399999999997</c:v>
                </c:pt>
                <c:pt idx="700">
                  <c:v>353.07</c:v>
                </c:pt>
                <c:pt idx="701">
                  <c:v>353.33600000000001</c:v>
                </c:pt>
                <c:pt idx="702">
                  <c:v>353.60199999999998</c:v>
                </c:pt>
                <c:pt idx="703">
                  <c:v>353.86900000000003</c:v>
                </c:pt>
                <c:pt idx="704">
                  <c:v>354.13499999999999</c:v>
                </c:pt>
                <c:pt idx="705">
                  <c:v>354.40100000000001</c:v>
                </c:pt>
                <c:pt idx="706">
                  <c:v>354.66699999999997</c:v>
                </c:pt>
                <c:pt idx="707">
                  <c:v>354.93299999999999</c:v>
                </c:pt>
                <c:pt idx="708">
                  <c:v>355.19900000000001</c:v>
                </c:pt>
                <c:pt idx="709">
                  <c:v>355.46499999999997</c:v>
                </c:pt>
                <c:pt idx="710">
                  <c:v>355.73099999999999</c:v>
                </c:pt>
                <c:pt idx="711">
                  <c:v>355.99700000000001</c:v>
                </c:pt>
                <c:pt idx="712">
                  <c:v>356.26299999999998</c:v>
                </c:pt>
                <c:pt idx="713">
                  <c:v>356.53</c:v>
                </c:pt>
                <c:pt idx="714">
                  <c:v>356.79599999999999</c:v>
                </c:pt>
                <c:pt idx="715">
                  <c:v>357.06200000000001</c:v>
                </c:pt>
                <c:pt idx="716">
                  <c:v>357.32799999999997</c:v>
                </c:pt>
                <c:pt idx="717">
                  <c:v>357.59399999999999</c:v>
                </c:pt>
                <c:pt idx="718">
                  <c:v>357.86</c:v>
                </c:pt>
                <c:pt idx="719">
                  <c:v>358.12599999999998</c:v>
                </c:pt>
                <c:pt idx="720">
                  <c:v>358.392</c:v>
                </c:pt>
                <c:pt idx="721">
                  <c:v>358.65800000000002</c:v>
                </c:pt>
                <c:pt idx="722">
                  <c:v>358.92399999999998</c:v>
                </c:pt>
                <c:pt idx="723">
                  <c:v>359.19</c:v>
                </c:pt>
                <c:pt idx="724">
                  <c:v>359.45600000000002</c:v>
                </c:pt>
                <c:pt idx="725">
                  <c:v>359.72199999999998</c:v>
                </c:pt>
                <c:pt idx="726">
                  <c:v>359.988</c:v>
                </c:pt>
                <c:pt idx="727">
                  <c:v>360.25400000000002</c:v>
                </c:pt>
                <c:pt idx="728">
                  <c:v>360.52</c:v>
                </c:pt>
                <c:pt idx="729">
                  <c:v>360.786</c:v>
                </c:pt>
                <c:pt idx="730">
                  <c:v>361.05200000000002</c:v>
                </c:pt>
                <c:pt idx="731">
                  <c:v>361.31799999999998</c:v>
                </c:pt>
                <c:pt idx="732">
                  <c:v>361.584</c:v>
                </c:pt>
                <c:pt idx="733">
                  <c:v>361.85</c:v>
                </c:pt>
                <c:pt idx="734">
                  <c:v>362.11599999999999</c:v>
                </c:pt>
                <c:pt idx="735">
                  <c:v>362.38200000000001</c:v>
                </c:pt>
                <c:pt idx="736">
                  <c:v>362.64800000000002</c:v>
                </c:pt>
                <c:pt idx="737">
                  <c:v>362.91399999999999</c:v>
                </c:pt>
                <c:pt idx="738">
                  <c:v>363.18</c:v>
                </c:pt>
                <c:pt idx="739">
                  <c:v>363.44600000000003</c:v>
                </c:pt>
                <c:pt idx="740">
                  <c:v>363.71199999999999</c:v>
                </c:pt>
                <c:pt idx="741">
                  <c:v>363.97800000000001</c:v>
                </c:pt>
                <c:pt idx="742">
                  <c:v>364.24299999999999</c:v>
                </c:pt>
                <c:pt idx="743">
                  <c:v>364.50900000000001</c:v>
                </c:pt>
                <c:pt idx="744">
                  <c:v>364.77499999999998</c:v>
                </c:pt>
                <c:pt idx="745">
                  <c:v>365.041</c:v>
                </c:pt>
                <c:pt idx="746">
                  <c:v>365.30700000000002</c:v>
                </c:pt>
                <c:pt idx="747">
                  <c:v>365.57299999999998</c:v>
                </c:pt>
                <c:pt idx="748">
                  <c:v>365.839</c:v>
                </c:pt>
                <c:pt idx="749">
                  <c:v>366.10500000000002</c:v>
                </c:pt>
                <c:pt idx="750">
                  <c:v>366.37099999999998</c:v>
                </c:pt>
                <c:pt idx="751">
                  <c:v>366.637</c:v>
                </c:pt>
                <c:pt idx="752">
                  <c:v>366.90300000000002</c:v>
                </c:pt>
                <c:pt idx="753">
                  <c:v>367.16800000000001</c:v>
                </c:pt>
                <c:pt idx="754">
                  <c:v>367.43400000000003</c:v>
                </c:pt>
                <c:pt idx="755">
                  <c:v>367.7</c:v>
                </c:pt>
                <c:pt idx="756">
                  <c:v>367.96600000000001</c:v>
                </c:pt>
                <c:pt idx="757">
                  <c:v>368.23200000000003</c:v>
                </c:pt>
                <c:pt idx="758">
                  <c:v>368.49799999999999</c:v>
                </c:pt>
                <c:pt idx="759">
                  <c:v>368.76400000000001</c:v>
                </c:pt>
                <c:pt idx="760">
                  <c:v>369.029</c:v>
                </c:pt>
                <c:pt idx="761">
                  <c:v>369.29500000000002</c:v>
                </c:pt>
                <c:pt idx="762">
                  <c:v>369.56099999999998</c:v>
                </c:pt>
                <c:pt idx="763">
                  <c:v>369.827</c:v>
                </c:pt>
                <c:pt idx="764">
                  <c:v>370.09300000000002</c:v>
                </c:pt>
                <c:pt idx="765">
                  <c:v>370.35899999999998</c:v>
                </c:pt>
                <c:pt idx="766">
                  <c:v>370.62400000000002</c:v>
                </c:pt>
                <c:pt idx="767">
                  <c:v>370.89</c:v>
                </c:pt>
                <c:pt idx="768">
                  <c:v>371.15600000000001</c:v>
                </c:pt>
                <c:pt idx="769">
                  <c:v>371.42200000000003</c:v>
                </c:pt>
                <c:pt idx="770">
                  <c:v>371.68799999999999</c:v>
                </c:pt>
                <c:pt idx="771">
                  <c:v>371.95400000000001</c:v>
                </c:pt>
                <c:pt idx="772">
                  <c:v>372.21899999999999</c:v>
                </c:pt>
                <c:pt idx="773">
                  <c:v>372.48500000000001</c:v>
                </c:pt>
                <c:pt idx="774">
                  <c:v>372.75099999999998</c:v>
                </c:pt>
                <c:pt idx="775">
                  <c:v>373.017</c:v>
                </c:pt>
                <c:pt idx="776">
                  <c:v>373.28199999999998</c:v>
                </c:pt>
                <c:pt idx="777">
                  <c:v>373.548</c:v>
                </c:pt>
                <c:pt idx="778">
                  <c:v>373.81400000000002</c:v>
                </c:pt>
                <c:pt idx="779">
                  <c:v>374.08</c:v>
                </c:pt>
                <c:pt idx="780">
                  <c:v>374.34500000000003</c:v>
                </c:pt>
                <c:pt idx="781">
                  <c:v>374.61099999999999</c:v>
                </c:pt>
                <c:pt idx="782">
                  <c:v>374.87700000000001</c:v>
                </c:pt>
                <c:pt idx="783">
                  <c:v>375.14299999999997</c:v>
                </c:pt>
                <c:pt idx="784">
                  <c:v>375.40800000000002</c:v>
                </c:pt>
                <c:pt idx="785">
                  <c:v>375.67399999999998</c:v>
                </c:pt>
                <c:pt idx="786">
                  <c:v>375.94</c:v>
                </c:pt>
                <c:pt idx="787">
                  <c:v>376.20600000000002</c:v>
                </c:pt>
                <c:pt idx="788">
                  <c:v>376.471</c:v>
                </c:pt>
                <c:pt idx="789">
                  <c:v>376.73700000000002</c:v>
                </c:pt>
                <c:pt idx="790">
                  <c:v>377.00299999999999</c:v>
                </c:pt>
                <c:pt idx="791">
                  <c:v>377.26799999999997</c:v>
                </c:pt>
                <c:pt idx="792">
                  <c:v>377.53399999999999</c:v>
                </c:pt>
                <c:pt idx="793">
                  <c:v>377.8</c:v>
                </c:pt>
                <c:pt idx="794">
                  <c:v>378.06599999999997</c:v>
                </c:pt>
                <c:pt idx="795">
                  <c:v>378.33100000000002</c:v>
                </c:pt>
                <c:pt idx="796">
                  <c:v>378.59699999999998</c:v>
                </c:pt>
                <c:pt idx="797">
                  <c:v>378.863</c:v>
                </c:pt>
                <c:pt idx="798">
                  <c:v>379.12799999999999</c:v>
                </c:pt>
                <c:pt idx="799">
                  <c:v>379.39400000000001</c:v>
                </c:pt>
                <c:pt idx="800">
                  <c:v>379.66</c:v>
                </c:pt>
                <c:pt idx="801">
                  <c:v>379.92500000000001</c:v>
                </c:pt>
                <c:pt idx="802">
                  <c:v>380.19099999999997</c:v>
                </c:pt>
                <c:pt idx="803">
                  <c:v>380.45699999999999</c:v>
                </c:pt>
                <c:pt idx="804">
                  <c:v>380.72199999999998</c:v>
                </c:pt>
                <c:pt idx="805">
                  <c:v>380.988</c:v>
                </c:pt>
                <c:pt idx="806">
                  <c:v>381.25299999999999</c:v>
                </c:pt>
                <c:pt idx="807">
                  <c:v>381.51900000000001</c:v>
                </c:pt>
                <c:pt idx="808">
                  <c:v>381.78500000000003</c:v>
                </c:pt>
                <c:pt idx="809">
                  <c:v>382.05</c:v>
                </c:pt>
                <c:pt idx="810">
                  <c:v>382.31599999999997</c:v>
                </c:pt>
                <c:pt idx="811">
                  <c:v>382.58199999999999</c:v>
                </c:pt>
                <c:pt idx="812">
                  <c:v>382.84699999999998</c:v>
                </c:pt>
                <c:pt idx="813">
                  <c:v>383.113</c:v>
                </c:pt>
                <c:pt idx="814">
                  <c:v>383.37799999999999</c:v>
                </c:pt>
                <c:pt idx="815">
                  <c:v>383.64400000000001</c:v>
                </c:pt>
                <c:pt idx="816">
                  <c:v>383.90899999999999</c:v>
                </c:pt>
                <c:pt idx="817">
                  <c:v>384.17500000000001</c:v>
                </c:pt>
                <c:pt idx="818">
                  <c:v>384.44099999999997</c:v>
                </c:pt>
                <c:pt idx="819">
                  <c:v>384.70600000000002</c:v>
                </c:pt>
                <c:pt idx="820">
                  <c:v>384.97199999999998</c:v>
                </c:pt>
                <c:pt idx="821">
                  <c:v>385.23700000000002</c:v>
                </c:pt>
                <c:pt idx="822">
                  <c:v>385.50299999999999</c:v>
                </c:pt>
                <c:pt idx="823">
                  <c:v>385.76799999999997</c:v>
                </c:pt>
                <c:pt idx="824">
                  <c:v>386.03399999999999</c:v>
                </c:pt>
                <c:pt idx="825">
                  <c:v>386.3</c:v>
                </c:pt>
                <c:pt idx="826">
                  <c:v>386.565</c:v>
                </c:pt>
                <c:pt idx="827">
                  <c:v>386.83100000000002</c:v>
                </c:pt>
                <c:pt idx="828">
                  <c:v>387.096</c:v>
                </c:pt>
                <c:pt idx="829">
                  <c:v>387.36200000000002</c:v>
                </c:pt>
                <c:pt idx="830">
                  <c:v>387.62700000000001</c:v>
                </c:pt>
                <c:pt idx="831">
                  <c:v>387.89299999999997</c:v>
                </c:pt>
                <c:pt idx="832">
                  <c:v>388.15800000000002</c:v>
                </c:pt>
                <c:pt idx="833">
                  <c:v>388.42399999999998</c:v>
                </c:pt>
                <c:pt idx="834">
                  <c:v>388.68900000000002</c:v>
                </c:pt>
                <c:pt idx="835">
                  <c:v>388.95499999999998</c:v>
                </c:pt>
                <c:pt idx="836">
                  <c:v>389.22</c:v>
                </c:pt>
                <c:pt idx="837">
                  <c:v>389.48599999999999</c:v>
                </c:pt>
                <c:pt idx="838">
                  <c:v>389.75099999999998</c:v>
                </c:pt>
                <c:pt idx="839">
                  <c:v>390.017</c:v>
                </c:pt>
                <c:pt idx="840">
                  <c:v>390.28199999999998</c:v>
                </c:pt>
                <c:pt idx="841">
                  <c:v>390.548</c:v>
                </c:pt>
                <c:pt idx="842">
                  <c:v>390.81299999999999</c:v>
                </c:pt>
                <c:pt idx="843">
                  <c:v>391.07900000000001</c:v>
                </c:pt>
                <c:pt idx="844">
                  <c:v>391.34399999999999</c:v>
                </c:pt>
                <c:pt idx="845">
                  <c:v>391.60899999999998</c:v>
                </c:pt>
                <c:pt idx="846">
                  <c:v>391.875</c:v>
                </c:pt>
                <c:pt idx="847">
                  <c:v>392.14</c:v>
                </c:pt>
                <c:pt idx="848">
                  <c:v>392.40600000000001</c:v>
                </c:pt>
                <c:pt idx="849">
                  <c:v>392.67099999999999</c:v>
                </c:pt>
                <c:pt idx="850">
                  <c:v>392.93700000000001</c:v>
                </c:pt>
                <c:pt idx="851">
                  <c:v>393.202</c:v>
                </c:pt>
                <c:pt idx="852">
                  <c:v>393.46699999999998</c:v>
                </c:pt>
                <c:pt idx="853">
                  <c:v>393.733</c:v>
                </c:pt>
                <c:pt idx="854">
                  <c:v>393.99799999999999</c:v>
                </c:pt>
                <c:pt idx="855">
                  <c:v>394.26400000000001</c:v>
                </c:pt>
                <c:pt idx="856">
                  <c:v>394.529</c:v>
                </c:pt>
                <c:pt idx="857">
                  <c:v>394.79399999999998</c:v>
                </c:pt>
                <c:pt idx="858">
                  <c:v>395.06</c:v>
                </c:pt>
                <c:pt idx="859">
                  <c:v>395.32499999999999</c:v>
                </c:pt>
                <c:pt idx="860">
                  <c:v>395.59100000000001</c:v>
                </c:pt>
                <c:pt idx="861">
                  <c:v>395.85599999999999</c:v>
                </c:pt>
                <c:pt idx="862">
                  <c:v>396.12099999999998</c:v>
                </c:pt>
                <c:pt idx="863">
                  <c:v>396.387</c:v>
                </c:pt>
                <c:pt idx="864">
                  <c:v>396.65199999999999</c:v>
                </c:pt>
                <c:pt idx="865">
                  <c:v>396.91699999999997</c:v>
                </c:pt>
                <c:pt idx="866">
                  <c:v>397.18299999999999</c:v>
                </c:pt>
                <c:pt idx="867">
                  <c:v>397.44799999999998</c:v>
                </c:pt>
                <c:pt idx="868">
                  <c:v>397.71300000000002</c:v>
                </c:pt>
                <c:pt idx="869">
                  <c:v>397.97899999999998</c:v>
                </c:pt>
                <c:pt idx="870">
                  <c:v>398.24400000000003</c:v>
                </c:pt>
                <c:pt idx="871">
                  <c:v>398.50900000000001</c:v>
                </c:pt>
                <c:pt idx="872">
                  <c:v>398.77499999999998</c:v>
                </c:pt>
                <c:pt idx="873">
                  <c:v>399.04</c:v>
                </c:pt>
                <c:pt idx="874">
                  <c:v>399.30500000000001</c:v>
                </c:pt>
                <c:pt idx="875">
                  <c:v>399.57100000000003</c:v>
                </c:pt>
                <c:pt idx="876">
                  <c:v>399.83600000000001</c:v>
                </c:pt>
                <c:pt idx="877">
                  <c:v>400.101</c:v>
                </c:pt>
                <c:pt idx="878">
                  <c:v>400.36700000000002</c:v>
                </c:pt>
                <c:pt idx="879">
                  <c:v>400.63200000000001</c:v>
                </c:pt>
                <c:pt idx="880">
                  <c:v>400.89699999999999</c:v>
                </c:pt>
                <c:pt idx="881">
                  <c:v>401.16199999999998</c:v>
                </c:pt>
                <c:pt idx="882">
                  <c:v>401.428</c:v>
                </c:pt>
                <c:pt idx="883">
                  <c:v>401.69299999999998</c:v>
                </c:pt>
                <c:pt idx="884">
                  <c:v>401.95800000000003</c:v>
                </c:pt>
                <c:pt idx="885">
                  <c:v>402.22300000000001</c:v>
                </c:pt>
                <c:pt idx="886">
                  <c:v>402.48899999999998</c:v>
                </c:pt>
                <c:pt idx="887">
                  <c:v>402.75400000000002</c:v>
                </c:pt>
                <c:pt idx="888">
                  <c:v>403.01900000000001</c:v>
                </c:pt>
                <c:pt idx="889">
                  <c:v>403.28399999999999</c:v>
                </c:pt>
                <c:pt idx="890">
                  <c:v>403.55</c:v>
                </c:pt>
                <c:pt idx="891">
                  <c:v>403.815</c:v>
                </c:pt>
                <c:pt idx="892">
                  <c:v>404.08</c:v>
                </c:pt>
                <c:pt idx="893">
                  <c:v>404.34500000000003</c:v>
                </c:pt>
                <c:pt idx="894">
                  <c:v>404.61099999999999</c:v>
                </c:pt>
                <c:pt idx="895">
                  <c:v>404.87599999999998</c:v>
                </c:pt>
                <c:pt idx="896">
                  <c:v>405.14100000000002</c:v>
                </c:pt>
                <c:pt idx="897">
                  <c:v>405.40600000000001</c:v>
                </c:pt>
                <c:pt idx="898">
                  <c:v>405.67099999999999</c:v>
                </c:pt>
                <c:pt idx="899">
                  <c:v>405.93700000000001</c:v>
                </c:pt>
                <c:pt idx="900">
                  <c:v>406.202</c:v>
                </c:pt>
                <c:pt idx="901">
                  <c:v>406.46699999999998</c:v>
                </c:pt>
                <c:pt idx="902">
                  <c:v>406.73200000000003</c:v>
                </c:pt>
                <c:pt idx="903">
                  <c:v>406.99700000000001</c:v>
                </c:pt>
                <c:pt idx="904">
                  <c:v>407.26299999999998</c:v>
                </c:pt>
                <c:pt idx="905">
                  <c:v>407.52800000000002</c:v>
                </c:pt>
                <c:pt idx="906">
                  <c:v>407.79300000000001</c:v>
                </c:pt>
                <c:pt idx="907">
                  <c:v>408.05799999999999</c:v>
                </c:pt>
                <c:pt idx="908">
                  <c:v>408.32299999999998</c:v>
                </c:pt>
                <c:pt idx="909">
                  <c:v>408.58800000000002</c:v>
                </c:pt>
                <c:pt idx="910">
                  <c:v>408.85300000000001</c:v>
                </c:pt>
                <c:pt idx="911">
                  <c:v>409.11900000000003</c:v>
                </c:pt>
                <c:pt idx="912">
                  <c:v>409.38400000000001</c:v>
                </c:pt>
                <c:pt idx="913">
                  <c:v>409.649</c:v>
                </c:pt>
                <c:pt idx="914">
                  <c:v>409.91399999999999</c:v>
                </c:pt>
                <c:pt idx="915">
                  <c:v>410.17899999999997</c:v>
                </c:pt>
                <c:pt idx="916">
                  <c:v>410.44400000000002</c:v>
                </c:pt>
                <c:pt idx="917">
                  <c:v>410.709</c:v>
                </c:pt>
                <c:pt idx="918">
                  <c:v>410.97399999999999</c:v>
                </c:pt>
                <c:pt idx="919">
                  <c:v>411.23899999999998</c:v>
                </c:pt>
                <c:pt idx="920">
                  <c:v>411.505</c:v>
                </c:pt>
                <c:pt idx="921">
                  <c:v>411.77</c:v>
                </c:pt>
                <c:pt idx="922">
                  <c:v>412.03500000000003</c:v>
                </c:pt>
                <c:pt idx="923">
                  <c:v>412.3</c:v>
                </c:pt>
                <c:pt idx="924">
                  <c:v>412.565</c:v>
                </c:pt>
                <c:pt idx="925">
                  <c:v>412.83</c:v>
                </c:pt>
                <c:pt idx="926">
                  <c:v>413.09500000000003</c:v>
                </c:pt>
                <c:pt idx="927">
                  <c:v>413.36</c:v>
                </c:pt>
                <c:pt idx="928">
                  <c:v>413.625</c:v>
                </c:pt>
                <c:pt idx="929">
                  <c:v>413.89</c:v>
                </c:pt>
                <c:pt idx="930">
                  <c:v>414.15499999999997</c:v>
                </c:pt>
                <c:pt idx="931">
                  <c:v>414.42</c:v>
                </c:pt>
                <c:pt idx="932">
                  <c:v>414.685</c:v>
                </c:pt>
                <c:pt idx="933">
                  <c:v>414.95</c:v>
                </c:pt>
                <c:pt idx="934">
                  <c:v>415.21499999999997</c:v>
                </c:pt>
                <c:pt idx="935">
                  <c:v>415.48</c:v>
                </c:pt>
                <c:pt idx="936">
                  <c:v>415.745</c:v>
                </c:pt>
                <c:pt idx="937">
                  <c:v>416.01</c:v>
                </c:pt>
                <c:pt idx="938">
                  <c:v>416.27499999999998</c:v>
                </c:pt>
                <c:pt idx="939">
                  <c:v>416.54</c:v>
                </c:pt>
                <c:pt idx="940">
                  <c:v>416.80500000000001</c:v>
                </c:pt>
                <c:pt idx="941">
                  <c:v>417.07</c:v>
                </c:pt>
                <c:pt idx="942">
                  <c:v>417.33499999999998</c:v>
                </c:pt>
                <c:pt idx="943">
                  <c:v>417.6</c:v>
                </c:pt>
                <c:pt idx="944">
                  <c:v>417.86500000000001</c:v>
                </c:pt>
                <c:pt idx="945">
                  <c:v>418.13</c:v>
                </c:pt>
                <c:pt idx="946">
                  <c:v>418.39499999999998</c:v>
                </c:pt>
                <c:pt idx="947">
                  <c:v>418.66</c:v>
                </c:pt>
                <c:pt idx="948">
                  <c:v>418.92500000000001</c:v>
                </c:pt>
                <c:pt idx="949">
                  <c:v>419.19</c:v>
                </c:pt>
                <c:pt idx="950">
                  <c:v>419.45499999999998</c:v>
                </c:pt>
                <c:pt idx="951">
                  <c:v>419.72</c:v>
                </c:pt>
                <c:pt idx="952">
                  <c:v>419.98500000000001</c:v>
                </c:pt>
                <c:pt idx="953">
                  <c:v>420.25</c:v>
                </c:pt>
                <c:pt idx="954">
                  <c:v>420.51499999999999</c:v>
                </c:pt>
                <c:pt idx="955">
                  <c:v>420.78</c:v>
                </c:pt>
                <c:pt idx="956">
                  <c:v>421.04500000000002</c:v>
                </c:pt>
                <c:pt idx="957">
                  <c:v>421.31</c:v>
                </c:pt>
                <c:pt idx="958">
                  <c:v>421.57499999999999</c:v>
                </c:pt>
                <c:pt idx="959">
                  <c:v>421.84</c:v>
                </c:pt>
                <c:pt idx="960">
                  <c:v>422.10500000000002</c:v>
                </c:pt>
                <c:pt idx="961">
                  <c:v>422.36900000000003</c:v>
                </c:pt>
                <c:pt idx="962">
                  <c:v>422.63400000000001</c:v>
                </c:pt>
                <c:pt idx="963">
                  <c:v>422.899</c:v>
                </c:pt>
                <c:pt idx="964">
                  <c:v>423.16399999999999</c:v>
                </c:pt>
                <c:pt idx="965">
                  <c:v>423.42899999999997</c:v>
                </c:pt>
                <c:pt idx="966">
                  <c:v>423.69400000000002</c:v>
                </c:pt>
                <c:pt idx="967">
                  <c:v>423.959</c:v>
                </c:pt>
                <c:pt idx="968">
                  <c:v>424.22399999999999</c:v>
                </c:pt>
                <c:pt idx="969">
                  <c:v>424.488</c:v>
                </c:pt>
                <c:pt idx="970">
                  <c:v>424.75299999999999</c:v>
                </c:pt>
                <c:pt idx="971">
                  <c:v>425.01799999999997</c:v>
                </c:pt>
                <c:pt idx="972">
                  <c:v>425.28300000000002</c:v>
                </c:pt>
                <c:pt idx="973">
                  <c:v>425.548</c:v>
                </c:pt>
                <c:pt idx="974">
                  <c:v>425.81299999999999</c:v>
                </c:pt>
                <c:pt idx="975">
                  <c:v>426.07799999999997</c:v>
                </c:pt>
                <c:pt idx="976">
                  <c:v>426.34199999999998</c:v>
                </c:pt>
                <c:pt idx="977">
                  <c:v>426.60700000000003</c:v>
                </c:pt>
                <c:pt idx="978">
                  <c:v>426.87200000000001</c:v>
                </c:pt>
                <c:pt idx="979">
                  <c:v>427.137</c:v>
                </c:pt>
                <c:pt idx="980">
                  <c:v>427.40199999999999</c:v>
                </c:pt>
                <c:pt idx="981">
                  <c:v>427.666</c:v>
                </c:pt>
                <c:pt idx="982">
                  <c:v>427.93099999999998</c:v>
                </c:pt>
                <c:pt idx="983">
                  <c:v>428.19600000000003</c:v>
                </c:pt>
                <c:pt idx="984">
                  <c:v>428.46100000000001</c:v>
                </c:pt>
                <c:pt idx="985">
                  <c:v>428.726</c:v>
                </c:pt>
                <c:pt idx="986">
                  <c:v>428.99</c:v>
                </c:pt>
                <c:pt idx="987">
                  <c:v>429.255</c:v>
                </c:pt>
                <c:pt idx="988">
                  <c:v>429.52</c:v>
                </c:pt>
                <c:pt idx="989">
                  <c:v>429.78500000000003</c:v>
                </c:pt>
                <c:pt idx="990">
                  <c:v>430.05</c:v>
                </c:pt>
                <c:pt idx="991">
                  <c:v>430.31400000000002</c:v>
                </c:pt>
                <c:pt idx="992">
                  <c:v>430.57900000000001</c:v>
                </c:pt>
                <c:pt idx="993">
                  <c:v>430.84399999999999</c:v>
                </c:pt>
                <c:pt idx="994">
                  <c:v>431.10899999999998</c:v>
                </c:pt>
                <c:pt idx="995">
                  <c:v>431.37299999999999</c:v>
                </c:pt>
                <c:pt idx="996">
                  <c:v>431.63799999999998</c:v>
                </c:pt>
                <c:pt idx="997">
                  <c:v>431.90300000000002</c:v>
                </c:pt>
                <c:pt idx="998">
                  <c:v>432.16699999999997</c:v>
                </c:pt>
                <c:pt idx="999">
                  <c:v>432.43200000000002</c:v>
                </c:pt>
                <c:pt idx="1000">
                  <c:v>432.697</c:v>
                </c:pt>
                <c:pt idx="1001">
                  <c:v>432.96199999999999</c:v>
                </c:pt>
                <c:pt idx="1002">
                  <c:v>433.226</c:v>
                </c:pt>
                <c:pt idx="1003">
                  <c:v>433.49099999999999</c:v>
                </c:pt>
                <c:pt idx="1004">
                  <c:v>433.75599999999997</c:v>
                </c:pt>
                <c:pt idx="1005">
                  <c:v>434.02</c:v>
                </c:pt>
                <c:pt idx="1006">
                  <c:v>434.28500000000003</c:v>
                </c:pt>
                <c:pt idx="1007">
                  <c:v>434.55</c:v>
                </c:pt>
                <c:pt idx="1008">
                  <c:v>434.81400000000002</c:v>
                </c:pt>
                <c:pt idx="1009">
                  <c:v>435.07900000000001</c:v>
                </c:pt>
                <c:pt idx="1010">
                  <c:v>435.34399999999999</c:v>
                </c:pt>
                <c:pt idx="1011">
                  <c:v>435.608</c:v>
                </c:pt>
                <c:pt idx="1012">
                  <c:v>435.87299999999999</c:v>
                </c:pt>
                <c:pt idx="1013">
                  <c:v>436.13799999999998</c:v>
                </c:pt>
                <c:pt idx="1014">
                  <c:v>436.40199999999999</c:v>
                </c:pt>
                <c:pt idx="1015">
                  <c:v>436.66699999999997</c:v>
                </c:pt>
                <c:pt idx="1016">
                  <c:v>436.93200000000002</c:v>
                </c:pt>
                <c:pt idx="1017">
                  <c:v>437.19600000000003</c:v>
                </c:pt>
                <c:pt idx="1018">
                  <c:v>437.46100000000001</c:v>
                </c:pt>
                <c:pt idx="1019">
                  <c:v>437.726</c:v>
                </c:pt>
                <c:pt idx="1020">
                  <c:v>437.99</c:v>
                </c:pt>
                <c:pt idx="1021">
                  <c:v>438.255</c:v>
                </c:pt>
                <c:pt idx="1022">
                  <c:v>438.52</c:v>
                </c:pt>
                <c:pt idx="1023">
                  <c:v>438.78399999999999</c:v>
                </c:pt>
                <c:pt idx="1024">
                  <c:v>439.04899999999998</c:v>
                </c:pt>
                <c:pt idx="1025">
                  <c:v>439.31299999999999</c:v>
                </c:pt>
                <c:pt idx="1026">
                  <c:v>439.57799999999997</c:v>
                </c:pt>
                <c:pt idx="1027">
                  <c:v>439.84300000000002</c:v>
                </c:pt>
                <c:pt idx="1028">
                  <c:v>440.10700000000003</c:v>
                </c:pt>
                <c:pt idx="1029">
                  <c:v>440.37200000000001</c:v>
                </c:pt>
                <c:pt idx="1030">
                  <c:v>440.63600000000002</c:v>
                </c:pt>
                <c:pt idx="1031">
                  <c:v>440.90100000000001</c:v>
                </c:pt>
                <c:pt idx="1032">
                  <c:v>441.16500000000002</c:v>
                </c:pt>
                <c:pt idx="1033">
                  <c:v>441.43</c:v>
                </c:pt>
                <c:pt idx="1034">
                  <c:v>441.69499999999999</c:v>
                </c:pt>
                <c:pt idx="1035">
                  <c:v>441.959</c:v>
                </c:pt>
                <c:pt idx="1036">
                  <c:v>442.22399999999999</c:v>
                </c:pt>
                <c:pt idx="1037">
                  <c:v>442.488</c:v>
                </c:pt>
                <c:pt idx="1038">
                  <c:v>442.75299999999999</c:v>
                </c:pt>
                <c:pt idx="1039">
                  <c:v>443.017</c:v>
                </c:pt>
                <c:pt idx="1040">
                  <c:v>443.28199999999998</c:v>
                </c:pt>
                <c:pt idx="1041">
                  <c:v>443.54599999999999</c:v>
                </c:pt>
                <c:pt idx="1042">
                  <c:v>443.81099999999998</c:v>
                </c:pt>
                <c:pt idx="1043">
                  <c:v>444.07499999999999</c:v>
                </c:pt>
                <c:pt idx="1044">
                  <c:v>444.34</c:v>
                </c:pt>
                <c:pt idx="1045">
                  <c:v>444.60399999999998</c:v>
                </c:pt>
                <c:pt idx="1046">
                  <c:v>444.86900000000003</c:v>
                </c:pt>
                <c:pt idx="1047">
                  <c:v>445.13299999999998</c:v>
                </c:pt>
                <c:pt idx="1048">
                  <c:v>445.39800000000002</c:v>
                </c:pt>
                <c:pt idx="1049">
                  <c:v>445.66199999999998</c:v>
                </c:pt>
                <c:pt idx="1050">
                  <c:v>445.92700000000002</c:v>
                </c:pt>
                <c:pt idx="1051">
                  <c:v>446.19099999999997</c:v>
                </c:pt>
                <c:pt idx="1052">
                  <c:v>446.45600000000002</c:v>
                </c:pt>
                <c:pt idx="1053">
                  <c:v>446.72</c:v>
                </c:pt>
                <c:pt idx="1054">
                  <c:v>446.98500000000001</c:v>
                </c:pt>
                <c:pt idx="1055">
                  <c:v>447.24900000000002</c:v>
                </c:pt>
                <c:pt idx="1056">
                  <c:v>447.51400000000001</c:v>
                </c:pt>
                <c:pt idx="1057">
                  <c:v>447.77800000000002</c:v>
                </c:pt>
                <c:pt idx="1058">
                  <c:v>448.04199999999997</c:v>
                </c:pt>
                <c:pt idx="1059">
                  <c:v>448.30700000000002</c:v>
                </c:pt>
                <c:pt idx="1060">
                  <c:v>448.57100000000003</c:v>
                </c:pt>
                <c:pt idx="1061">
                  <c:v>448.83600000000001</c:v>
                </c:pt>
                <c:pt idx="1062">
                  <c:v>449.1</c:v>
                </c:pt>
                <c:pt idx="1063">
                  <c:v>449.36500000000001</c:v>
                </c:pt>
                <c:pt idx="1064">
                  <c:v>449.62900000000002</c:v>
                </c:pt>
                <c:pt idx="1065">
                  <c:v>449.89299999999997</c:v>
                </c:pt>
                <c:pt idx="1066">
                  <c:v>450.15800000000002</c:v>
                </c:pt>
                <c:pt idx="1067">
                  <c:v>450.42200000000003</c:v>
                </c:pt>
                <c:pt idx="1068">
                  <c:v>450.68700000000001</c:v>
                </c:pt>
                <c:pt idx="1069">
                  <c:v>450.95100000000002</c:v>
                </c:pt>
                <c:pt idx="1070">
                  <c:v>451.21499999999997</c:v>
                </c:pt>
                <c:pt idx="1071">
                  <c:v>451.48</c:v>
                </c:pt>
                <c:pt idx="1072">
                  <c:v>451.74400000000003</c:v>
                </c:pt>
                <c:pt idx="1073">
                  <c:v>452.00900000000001</c:v>
                </c:pt>
                <c:pt idx="1074">
                  <c:v>452.27300000000002</c:v>
                </c:pt>
                <c:pt idx="1075">
                  <c:v>452.53699999999998</c:v>
                </c:pt>
                <c:pt idx="1076">
                  <c:v>452.80200000000002</c:v>
                </c:pt>
                <c:pt idx="1077">
                  <c:v>453.06599999999997</c:v>
                </c:pt>
                <c:pt idx="1078">
                  <c:v>453.33</c:v>
                </c:pt>
                <c:pt idx="1079">
                  <c:v>453.59500000000003</c:v>
                </c:pt>
                <c:pt idx="1080">
                  <c:v>453.85899999999998</c:v>
                </c:pt>
                <c:pt idx="1081">
                  <c:v>454.12299999999999</c:v>
                </c:pt>
                <c:pt idx="1082">
                  <c:v>454.38799999999998</c:v>
                </c:pt>
                <c:pt idx="1083">
                  <c:v>454.65199999999999</c:v>
                </c:pt>
                <c:pt idx="1084">
                  <c:v>454.916</c:v>
                </c:pt>
                <c:pt idx="1085">
                  <c:v>455.18099999999998</c:v>
                </c:pt>
                <c:pt idx="1086">
                  <c:v>455.44499999999999</c:v>
                </c:pt>
                <c:pt idx="1087">
                  <c:v>455.709</c:v>
                </c:pt>
                <c:pt idx="1088">
                  <c:v>455.97399999999999</c:v>
                </c:pt>
                <c:pt idx="1089">
                  <c:v>456.238</c:v>
                </c:pt>
                <c:pt idx="1090">
                  <c:v>456.50200000000001</c:v>
                </c:pt>
                <c:pt idx="1091">
                  <c:v>456.767</c:v>
                </c:pt>
                <c:pt idx="1092">
                  <c:v>457.03100000000001</c:v>
                </c:pt>
                <c:pt idx="1093">
                  <c:v>457.29500000000002</c:v>
                </c:pt>
                <c:pt idx="1094">
                  <c:v>457.55900000000003</c:v>
                </c:pt>
                <c:pt idx="1095">
                  <c:v>457.82400000000001</c:v>
                </c:pt>
                <c:pt idx="1096">
                  <c:v>458.08800000000002</c:v>
                </c:pt>
                <c:pt idx="1097">
                  <c:v>458.35199999999998</c:v>
                </c:pt>
                <c:pt idx="1098">
                  <c:v>458.61599999999999</c:v>
                </c:pt>
                <c:pt idx="1099">
                  <c:v>458.88099999999997</c:v>
                </c:pt>
                <c:pt idx="1100">
                  <c:v>459.14499999999998</c:v>
                </c:pt>
                <c:pt idx="1101">
                  <c:v>459.40899999999999</c:v>
                </c:pt>
                <c:pt idx="1102">
                  <c:v>459.673</c:v>
                </c:pt>
                <c:pt idx="1103">
                  <c:v>459.93799999999999</c:v>
                </c:pt>
                <c:pt idx="1104">
                  <c:v>460.202</c:v>
                </c:pt>
                <c:pt idx="1105">
                  <c:v>460.46600000000001</c:v>
                </c:pt>
                <c:pt idx="1106">
                  <c:v>460.73</c:v>
                </c:pt>
                <c:pt idx="1107">
                  <c:v>460.995</c:v>
                </c:pt>
                <c:pt idx="1108">
                  <c:v>461.25900000000001</c:v>
                </c:pt>
                <c:pt idx="1109">
                  <c:v>461.52300000000002</c:v>
                </c:pt>
                <c:pt idx="1110">
                  <c:v>461.78699999999998</c:v>
                </c:pt>
                <c:pt idx="1111">
                  <c:v>462.05099999999999</c:v>
                </c:pt>
                <c:pt idx="1112">
                  <c:v>462.31599999999997</c:v>
                </c:pt>
                <c:pt idx="1113">
                  <c:v>462.58</c:v>
                </c:pt>
                <c:pt idx="1114">
                  <c:v>462.84399999999999</c:v>
                </c:pt>
                <c:pt idx="1115">
                  <c:v>463.108</c:v>
                </c:pt>
                <c:pt idx="1116">
                  <c:v>463.37200000000001</c:v>
                </c:pt>
                <c:pt idx="1117">
                  <c:v>463.63600000000002</c:v>
                </c:pt>
                <c:pt idx="1118">
                  <c:v>463.90100000000001</c:v>
                </c:pt>
                <c:pt idx="1119">
                  <c:v>464.16500000000002</c:v>
                </c:pt>
                <c:pt idx="1120">
                  <c:v>464.42899999999997</c:v>
                </c:pt>
                <c:pt idx="1121">
                  <c:v>464.69299999999998</c:v>
                </c:pt>
                <c:pt idx="1122">
                  <c:v>464.95699999999999</c:v>
                </c:pt>
                <c:pt idx="1123">
                  <c:v>465.221</c:v>
                </c:pt>
                <c:pt idx="1124">
                  <c:v>465.48500000000001</c:v>
                </c:pt>
                <c:pt idx="1125">
                  <c:v>465.75</c:v>
                </c:pt>
                <c:pt idx="1126">
                  <c:v>466.01400000000001</c:v>
                </c:pt>
                <c:pt idx="1127">
                  <c:v>466.27800000000002</c:v>
                </c:pt>
                <c:pt idx="1128">
                  <c:v>466.54199999999997</c:v>
                </c:pt>
                <c:pt idx="1129">
                  <c:v>466.80599999999998</c:v>
                </c:pt>
                <c:pt idx="1130">
                  <c:v>467.07</c:v>
                </c:pt>
                <c:pt idx="1131">
                  <c:v>467.334</c:v>
                </c:pt>
                <c:pt idx="1132">
                  <c:v>467.59800000000001</c:v>
                </c:pt>
                <c:pt idx="1133">
                  <c:v>467.86200000000002</c:v>
                </c:pt>
                <c:pt idx="1134">
                  <c:v>468.12700000000001</c:v>
                </c:pt>
                <c:pt idx="1135">
                  <c:v>468.39100000000002</c:v>
                </c:pt>
                <c:pt idx="1136">
                  <c:v>468.65499999999997</c:v>
                </c:pt>
                <c:pt idx="1137">
                  <c:v>468.91899999999998</c:v>
                </c:pt>
                <c:pt idx="1138">
                  <c:v>469.18299999999999</c:v>
                </c:pt>
                <c:pt idx="1139">
                  <c:v>469.447</c:v>
                </c:pt>
                <c:pt idx="1140">
                  <c:v>469.71100000000001</c:v>
                </c:pt>
                <c:pt idx="1141">
                  <c:v>469.97500000000002</c:v>
                </c:pt>
                <c:pt idx="1142">
                  <c:v>470.23899999999998</c:v>
                </c:pt>
                <c:pt idx="1143">
                  <c:v>470.50299999999999</c:v>
                </c:pt>
                <c:pt idx="1144">
                  <c:v>470.767</c:v>
                </c:pt>
                <c:pt idx="1145">
                  <c:v>471.03100000000001</c:v>
                </c:pt>
                <c:pt idx="1146">
                  <c:v>471.29500000000002</c:v>
                </c:pt>
                <c:pt idx="1147">
                  <c:v>471.55900000000003</c:v>
                </c:pt>
                <c:pt idx="1148">
                  <c:v>471.82299999999998</c:v>
                </c:pt>
                <c:pt idx="1149">
                  <c:v>472.08699999999999</c:v>
                </c:pt>
                <c:pt idx="1150">
                  <c:v>472.351</c:v>
                </c:pt>
                <c:pt idx="1151">
                  <c:v>472.61500000000001</c:v>
                </c:pt>
                <c:pt idx="1152">
                  <c:v>472.87900000000002</c:v>
                </c:pt>
                <c:pt idx="1153">
                  <c:v>473.14299999999997</c:v>
                </c:pt>
                <c:pt idx="1154">
                  <c:v>473.40699999999998</c:v>
                </c:pt>
                <c:pt idx="1155">
                  <c:v>473.67099999999999</c:v>
                </c:pt>
                <c:pt idx="1156">
                  <c:v>473.935</c:v>
                </c:pt>
                <c:pt idx="1157">
                  <c:v>474.19900000000001</c:v>
                </c:pt>
                <c:pt idx="1158">
                  <c:v>474.46300000000002</c:v>
                </c:pt>
                <c:pt idx="1159">
                  <c:v>474.72699999999998</c:v>
                </c:pt>
                <c:pt idx="1160">
                  <c:v>474.99099999999999</c:v>
                </c:pt>
                <c:pt idx="1161">
                  <c:v>475.255</c:v>
                </c:pt>
                <c:pt idx="1162">
                  <c:v>475.51900000000001</c:v>
                </c:pt>
                <c:pt idx="1163">
                  <c:v>475.78300000000002</c:v>
                </c:pt>
                <c:pt idx="1164">
                  <c:v>476.04700000000003</c:v>
                </c:pt>
                <c:pt idx="1165">
                  <c:v>476.31099999999998</c:v>
                </c:pt>
                <c:pt idx="1166">
                  <c:v>476.57499999999999</c:v>
                </c:pt>
                <c:pt idx="1167">
                  <c:v>476.839</c:v>
                </c:pt>
                <c:pt idx="1168">
                  <c:v>477.10300000000001</c:v>
                </c:pt>
                <c:pt idx="1169">
                  <c:v>477.36700000000002</c:v>
                </c:pt>
                <c:pt idx="1170">
                  <c:v>477.63</c:v>
                </c:pt>
                <c:pt idx="1171">
                  <c:v>477.89400000000001</c:v>
                </c:pt>
                <c:pt idx="1172">
                  <c:v>478.15800000000002</c:v>
                </c:pt>
                <c:pt idx="1173">
                  <c:v>478.42200000000003</c:v>
                </c:pt>
                <c:pt idx="1174">
                  <c:v>478.68599999999998</c:v>
                </c:pt>
                <c:pt idx="1175">
                  <c:v>478.95</c:v>
                </c:pt>
                <c:pt idx="1176">
                  <c:v>479.214</c:v>
                </c:pt>
                <c:pt idx="1177">
                  <c:v>479.47800000000001</c:v>
                </c:pt>
                <c:pt idx="1178">
                  <c:v>479.74200000000002</c:v>
                </c:pt>
                <c:pt idx="1179">
                  <c:v>480.00599999999997</c:v>
                </c:pt>
                <c:pt idx="1180">
                  <c:v>480.26900000000001</c:v>
                </c:pt>
                <c:pt idx="1181">
                  <c:v>480.53300000000002</c:v>
                </c:pt>
                <c:pt idx="1182">
                  <c:v>480.79700000000003</c:v>
                </c:pt>
                <c:pt idx="1183">
                  <c:v>481.06099999999998</c:v>
                </c:pt>
                <c:pt idx="1184">
                  <c:v>481.32499999999999</c:v>
                </c:pt>
                <c:pt idx="1185">
                  <c:v>481.589</c:v>
                </c:pt>
                <c:pt idx="1186">
                  <c:v>481.85300000000001</c:v>
                </c:pt>
                <c:pt idx="1187">
                  <c:v>482.11599999999999</c:v>
                </c:pt>
                <c:pt idx="1188">
                  <c:v>482.38</c:v>
                </c:pt>
                <c:pt idx="1189">
                  <c:v>482.64400000000001</c:v>
                </c:pt>
                <c:pt idx="1190">
                  <c:v>482.90800000000002</c:v>
                </c:pt>
                <c:pt idx="1191">
                  <c:v>483.17200000000003</c:v>
                </c:pt>
                <c:pt idx="1192">
                  <c:v>483.435</c:v>
                </c:pt>
                <c:pt idx="1193">
                  <c:v>483.69900000000001</c:v>
                </c:pt>
                <c:pt idx="1194">
                  <c:v>483.96300000000002</c:v>
                </c:pt>
                <c:pt idx="1195">
                  <c:v>484.149</c:v>
                </c:pt>
                <c:pt idx="1196">
                  <c:v>484.41300000000001</c:v>
                </c:pt>
                <c:pt idx="1197">
                  <c:v>484.67700000000002</c:v>
                </c:pt>
                <c:pt idx="1198">
                  <c:v>484.94099999999997</c:v>
                </c:pt>
                <c:pt idx="1199">
                  <c:v>485.20600000000002</c:v>
                </c:pt>
                <c:pt idx="1200">
                  <c:v>485.47</c:v>
                </c:pt>
                <c:pt idx="1201">
                  <c:v>485.73399999999998</c:v>
                </c:pt>
                <c:pt idx="1202">
                  <c:v>485.99900000000002</c:v>
                </c:pt>
                <c:pt idx="1203">
                  <c:v>486.26299999999998</c:v>
                </c:pt>
                <c:pt idx="1204">
                  <c:v>486.52699999999999</c:v>
                </c:pt>
                <c:pt idx="1205">
                  <c:v>486.79199999999997</c:v>
                </c:pt>
                <c:pt idx="1206">
                  <c:v>487.05599999999998</c:v>
                </c:pt>
                <c:pt idx="1207">
                  <c:v>487.32</c:v>
                </c:pt>
                <c:pt idx="1208">
                  <c:v>487.58499999999998</c:v>
                </c:pt>
                <c:pt idx="1209">
                  <c:v>487.84899999999999</c:v>
                </c:pt>
                <c:pt idx="1210">
                  <c:v>488.113</c:v>
                </c:pt>
                <c:pt idx="1211">
                  <c:v>488.37799999999999</c:v>
                </c:pt>
                <c:pt idx="1212">
                  <c:v>488.642</c:v>
                </c:pt>
                <c:pt idx="1213">
                  <c:v>488.90600000000001</c:v>
                </c:pt>
                <c:pt idx="1214">
                  <c:v>489.17099999999999</c:v>
                </c:pt>
                <c:pt idx="1215">
                  <c:v>489.435</c:v>
                </c:pt>
                <c:pt idx="1216">
                  <c:v>489.69900000000001</c:v>
                </c:pt>
                <c:pt idx="1217">
                  <c:v>489.964</c:v>
                </c:pt>
                <c:pt idx="1218">
                  <c:v>490.22800000000001</c:v>
                </c:pt>
                <c:pt idx="1219">
                  <c:v>490.49299999999999</c:v>
                </c:pt>
                <c:pt idx="1220">
                  <c:v>490.75700000000001</c:v>
                </c:pt>
                <c:pt idx="1221">
                  <c:v>491.02100000000002</c:v>
                </c:pt>
                <c:pt idx="1222">
                  <c:v>491.286</c:v>
                </c:pt>
                <c:pt idx="1223">
                  <c:v>491.55</c:v>
                </c:pt>
                <c:pt idx="1224">
                  <c:v>491.815</c:v>
                </c:pt>
                <c:pt idx="1225">
                  <c:v>492.07900000000001</c:v>
                </c:pt>
                <c:pt idx="1226">
                  <c:v>492.34300000000002</c:v>
                </c:pt>
                <c:pt idx="1227">
                  <c:v>492.608</c:v>
                </c:pt>
                <c:pt idx="1228">
                  <c:v>492.87200000000001</c:v>
                </c:pt>
                <c:pt idx="1229">
                  <c:v>493.137</c:v>
                </c:pt>
                <c:pt idx="1230">
                  <c:v>493.40100000000001</c:v>
                </c:pt>
                <c:pt idx="1231">
                  <c:v>493.666</c:v>
                </c:pt>
                <c:pt idx="1232">
                  <c:v>493.93</c:v>
                </c:pt>
                <c:pt idx="1233">
                  <c:v>494.19400000000002</c:v>
                </c:pt>
                <c:pt idx="1234">
                  <c:v>494.459</c:v>
                </c:pt>
                <c:pt idx="1235">
                  <c:v>494.72300000000001</c:v>
                </c:pt>
                <c:pt idx="1236">
                  <c:v>494.988</c:v>
                </c:pt>
                <c:pt idx="1237">
                  <c:v>495.25200000000001</c:v>
                </c:pt>
                <c:pt idx="1238">
                  <c:v>495.517</c:v>
                </c:pt>
                <c:pt idx="1239">
                  <c:v>495.78100000000001</c:v>
                </c:pt>
                <c:pt idx="1240">
                  <c:v>496.04599999999999</c:v>
                </c:pt>
                <c:pt idx="1241">
                  <c:v>496.31</c:v>
                </c:pt>
                <c:pt idx="1242">
                  <c:v>496.57499999999999</c:v>
                </c:pt>
                <c:pt idx="1243">
                  <c:v>496.839</c:v>
                </c:pt>
                <c:pt idx="1244">
                  <c:v>497.10399999999998</c:v>
                </c:pt>
                <c:pt idx="1245">
                  <c:v>497.36799999999999</c:v>
                </c:pt>
                <c:pt idx="1246">
                  <c:v>497.63299999999998</c:v>
                </c:pt>
                <c:pt idx="1247">
                  <c:v>497.89699999999999</c:v>
                </c:pt>
                <c:pt idx="1248">
                  <c:v>498.16199999999998</c:v>
                </c:pt>
                <c:pt idx="1249">
                  <c:v>498.42599999999999</c:v>
                </c:pt>
                <c:pt idx="1250">
                  <c:v>498.69099999999997</c:v>
                </c:pt>
                <c:pt idx="1251">
                  <c:v>498.95499999999998</c:v>
                </c:pt>
                <c:pt idx="1252">
                  <c:v>499.22</c:v>
                </c:pt>
                <c:pt idx="1253">
                  <c:v>499.48500000000001</c:v>
                </c:pt>
                <c:pt idx="1254">
                  <c:v>499.74900000000002</c:v>
                </c:pt>
                <c:pt idx="1255">
                  <c:v>500.01400000000001</c:v>
                </c:pt>
                <c:pt idx="1256">
                  <c:v>500.27800000000002</c:v>
                </c:pt>
                <c:pt idx="1257">
                  <c:v>500.54300000000001</c:v>
                </c:pt>
                <c:pt idx="1258">
                  <c:v>500.80700000000002</c:v>
                </c:pt>
                <c:pt idx="1259">
                  <c:v>501.072</c:v>
                </c:pt>
                <c:pt idx="1260">
                  <c:v>501.33699999999999</c:v>
                </c:pt>
                <c:pt idx="1261">
                  <c:v>501.601</c:v>
                </c:pt>
                <c:pt idx="1262">
                  <c:v>501.86599999999999</c:v>
                </c:pt>
                <c:pt idx="1263">
                  <c:v>502.13</c:v>
                </c:pt>
                <c:pt idx="1264">
                  <c:v>502.39499999999998</c:v>
                </c:pt>
                <c:pt idx="1265">
                  <c:v>502.66</c:v>
                </c:pt>
                <c:pt idx="1266">
                  <c:v>502.92399999999998</c:v>
                </c:pt>
                <c:pt idx="1267">
                  <c:v>503.18900000000002</c:v>
                </c:pt>
                <c:pt idx="1268">
                  <c:v>503.45299999999997</c:v>
                </c:pt>
                <c:pt idx="1269">
                  <c:v>503.71800000000002</c:v>
                </c:pt>
                <c:pt idx="1270">
                  <c:v>503.983</c:v>
                </c:pt>
                <c:pt idx="1271">
                  <c:v>504.24700000000001</c:v>
                </c:pt>
                <c:pt idx="1272">
                  <c:v>504.512</c:v>
                </c:pt>
                <c:pt idx="1273">
                  <c:v>504.77699999999999</c:v>
                </c:pt>
                <c:pt idx="1274">
                  <c:v>505.041</c:v>
                </c:pt>
                <c:pt idx="1275">
                  <c:v>505.30599999999998</c:v>
                </c:pt>
                <c:pt idx="1276">
                  <c:v>505.57</c:v>
                </c:pt>
                <c:pt idx="1277">
                  <c:v>505.83499999999998</c:v>
                </c:pt>
                <c:pt idx="1278">
                  <c:v>506.1</c:v>
                </c:pt>
                <c:pt idx="1279">
                  <c:v>506.36399999999998</c:v>
                </c:pt>
                <c:pt idx="1280">
                  <c:v>506.62900000000002</c:v>
                </c:pt>
                <c:pt idx="1281">
                  <c:v>506.89400000000001</c:v>
                </c:pt>
                <c:pt idx="1282">
                  <c:v>507.15800000000002</c:v>
                </c:pt>
                <c:pt idx="1283">
                  <c:v>507.423</c:v>
                </c:pt>
                <c:pt idx="1284">
                  <c:v>507.68799999999999</c:v>
                </c:pt>
                <c:pt idx="1285">
                  <c:v>507.95299999999997</c:v>
                </c:pt>
                <c:pt idx="1286">
                  <c:v>508.21699999999998</c:v>
                </c:pt>
                <c:pt idx="1287">
                  <c:v>508.48200000000003</c:v>
                </c:pt>
                <c:pt idx="1288">
                  <c:v>508.74700000000001</c:v>
                </c:pt>
                <c:pt idx="1289">
                  <c:v>509.01100000000002</c:v>
                </c:pt>
                <c:pt idx="1290">
                  <c:v>509.27600000000001</c:v>
                </c:pt>
                <c:pt idx="1291">
                  <c:v>509.541</c:v>
                </c:pt>
                <c:pt idx="1292">
                  <c:v>509.80599999999998</c:v>
                </c:pt>
                <c:pt idx="1293">
                  <c:v>510.07</c:v>
                </c:pt>
                <c:pt idx="1294">
                  <c:v>510.33499999999998</c:v>
                </c:pt>
                <c:pt idx="1295">
                  <c:v>510.6</c:v>
                </c:pt>
                <c:pt idx="1296">
                  <c:v>510.86500000000001</c:v>
                </c:pt>
                <c:pt idx="1297">
                  <c:v>511.12900000000002</c:v>
                </c:pt>
                <c:pt idx="1298">
                  <c:v>511.39400000000001</c:v>
                </c:pt>
                <c:pt idx="1299">
                  <c:v>511.65899999999999</c:v>
                </c:pt>
                <c:pt idx="1300">
                  <c:v>511.92399999999998</c:v>
                </c:pt>
                <c:pt idx="1301">
                  <c:v>512.18799999999999</c:v>
                </c:pt>
                <c:pt idx="1302">
                  <c:v>512.45299999999997</c:v>
                </c:pt>
                <c:pt idx="1303">
                  <c:v>512.71799999999996</c:v>
                </c:pt>
                <c:pt idx="1304">
                  <c:v>512.98299999999995</c:v>
                </c:pt>
                <c:pt idx="1305">
                  <c:v>513.24800000000005</c:v>
                </c:pt>
                <c:pt idx="1306">
                  <c:v>513.51199999999994</c:v>
                </c:pt>
                <c:pt idx="1307">
                  <c:v>513.77700000000004</c:v>
                </c:pt>
                <c:pt idx="1308">
                  <c:v>514.04200000000003</c:v>
                </c:pt>
                <c:pt idx="1309">
                  <c:v>514.30700000000002</c:v>
                </c:pt>
                <c:pt idx="1310">
                  <c:v>514.572</c:v>
                </c:pt>
                <c:pt idx="1311">
                  <c:v>514.83600000000001</c:v>
                </c:pt>
                <c:pt idx="1312">
                  <c:v>515.101</c:v>
                </c:pt>
                <c:pt idx="1313">
                  <c:v>515.36599999999999</c:v>
                </c:pt>
                <c:pt idx="1314">
                  <c:v>515.63099999999997</c:v>
                </c:pt>
                <c:pt idx="1315">
                  <c:v>515.89599999999996</c:v>
                </c:pt>
                <c:pt idx="1316">
                  <c:v>516.16099999999994</c:v>
                </c:pt>
                <c:pt idx="1317">
                  <c:v>516.42499999999995</c:v>
                </c:pt>
                <c:pt idx="1318">
                  <c:v>516.69000000000005</c:v>
                </c:pt>
                <c:pt idx="1319">
                  <c:v>516.95500000000004</c:v>
                </c:pt>
                <c:pt idx="1320">
                  <c:v>517.22</c:v>
                </c:pt>
                <c:pt idx="1321">
                  <c:v>517.48500000000001</c:v>
                </c:pt>
                <c:pt idx="1322">
                  <c:v>517.75</c:v>
                </c:pt>
                <c:pt idx="1323">
                  <c:v>518.01499999999999</c:v>
                </c:pt>
                <c:pt idx="1324">
                  <c:v>518.279</c:v>
                </c:pt>
                <c:pt idx="1325">
                  <c:v>518.54399999999998</c:v>
                </c:pt>
                <c:pt idx="1326">
                  <c:v>518.80899999999997</c:v>
                </c:pt>
                <c:pt idx="1327">
                  <c:v>519.07399999999996</c:v>
                </c:pt>
                <c:pt idx="1328">
                  <c:v>519.33900000000006</c:v>
                </c:pt>
                <c:pt idx="1329">
                  <c:v>519.60400000000004</c:v>
                </c:pt>
                <c:pt idx="1330">
                  <c:v>519.86900000000003</c:v>
                </c:pt>
                <c:pt idx="1331">
                  <c:v>520.13400000000001</c:v>
                </c:pt>
                <c:pt idx="1332">
                  <c:v>520.399</c:v>
                </c:pt>
                <c:pt idx="1333">
                  <c:v>520.66399999999999</c:v>
                </c:pt>
                <c:pt idx="1334">
                  <c:v>520.92899999999997</c:v>
                </c:pt>
                <c:pt idx="1335">
                  <c:v>521.19299999999998</c:v>
                </c:pt>
                <c:pt idx="1336">
                  <c:v>521.45799999999997</c:v>
                </c:pt>
                <c:pt idx="1337">
                  <c:v>521.72299999999996</c:v>
                </c:pt>
                <c:pt idx="1338">
                  <c:v>521.98800000000006</c:v>
                </c:pt>
                <c:pt idx="1339">
                  <c:v>522.25300000000004</c:v>
                </c:pt>
                <c:pt idx="1340">
                  <c:v>522.51800000000003</c:v>
                </c:pt>
                <c:pt idx="1341">
                  <c:v>522.78300000000002</c:v>
                </c:pt>
                <c:pt idx="1342">
                  <c:v>523.048</c:v>
                </c:pt>
                <c:pt idx="1343">
                  <c:v>523.31299999999999</c:v>
                </c:pt>
                <c:pt idx="1344">
                  <c:v>523.57799999999997</c:v>
                </c:pt>
                <c:pt idx="1345">
                  <c:v>523.84299999999996</c:v>
                </c:pt>
                <c:pt idx="1346">
                  <c:v>524.10799999999995</c:v>
                </c:pt>
                <c:pt idx="1347">
                  <c:v>524.37300000000005</c:v>
                </c:pt>
                <c:pt idx="1348">
                  <c:v>524.63800000000003</c:v>
                </c:pt>
                <c:pt idx="1349">
                  <c:v>524.90300000000002</c:v>
                </c:pt>
                <c:pt idx="1350">
                  <c:v>525.16800000000001</c:v>
                </c:pt>
                <c:pt idx="1351">
                  <c:v>525.43299999999999</c:v>
                </c:pt>
                <c:pt idx="1352">
                  <c:v>525.69799999999998</c:v>
                </c:pt>
                <c:pt idx="1353">
                  <c:v>525.96299999999997</c:v>
                </c:pt>
                <c:pt idx="1354">
                  <c:v>526.22799999999995</c:v>
                </c:pt>
                <c:pt idx="1355">
                  <c:v>526.49300000000005</c:v>
                </c:pt>
                <c:pt idx="1356">
                  <c:v>526.75800000000004</c:v>
                </c:pt>
                <c:pt idx="1357">
                  <c:v>527.02300000000002</c:v>
                </c:pt>
                <c:pt idx="1358">
                  <c:v>527.28800000000001</c:v>
                </c:pt>
                <c:pt idx="1359">
                  <c:v>527.553</c:v>
                </c:pt>
                <c:pt idx="1360">
                  <c:v>527.81799999999998</c:v>
                </c:pt>
                <c:pt idx="1361">
                  <c:v>528.08299999999997</c:v>
                </c:pt>
                <c:pt idx="1362">
                  <c:v>528.34799999999996</c:v>
                </c:pt>
                <c:pt idx="1363">
                  <c:v>528.61300000000006</c:v>
                </c:pt>
                <c:pt idx="1364">
                  <c:v>528.87900000000002</c:v>
                </c:pt>
                <c:pt idx="1365">
                  <c:v>529.14400000000001</c:v>
                </c:pt>
                <c:pt idx="1366">
                  <c:v>529.40899999999999</c:v>
                </c:pt>
                <c:pt idx="1367">
                  <c:v>529.67399999999998</c:v>
                </c:pt>
                <c:pt idx="1368">
                  <c:v>529.93899999999996</c:v>
                </c:pt>
                <c:pt idx="1369">
                  <c:v>530.20399999999995</c:v>
                </c:pt>
                <c:pt idx="1370">
                  <c:v>530.46900000000005</c:v>
                </c:pt>
                <c:pt idx="1371">
                  <c:v>530.73400000000004</c:v>
                </c:pt>
                <c:pt idx="1372">
                  <c:v>530.99900000000002</c:v>
                </c:pt>
                <c:pt idx="1373">
                  <c:v>531.26400000000001</c:v>
                </c:pt>
                <c:pt idx="1374">
                  <c:v>531.529</c:v>
                </c:pt>
                <c:pt idx="1375">
                  <c:v>531.79499999999996</c:v>
                </c:pt>
                <c:pt idx="1376">
                  <c:v>532.05999999999995</c:v>
                </c:pt>
                <c:pt idx="1377">
                  <c:v>532.32500000000005</c:v>
                </c:pt>
                <c:pt idx="1378">
                  <c:v>532.59</c:v>
                </c:pt>
                <c:pt idx="1379">
                  <c:v>532.85500000000002</c:v>
                </c:pt>
                <c:pt idx="1380">
                  <c:v>533.12</c:v>
                </c:pt>
                <c:pt idx="1381">
                  <c:v>533.38499999999999</c:v>
                </c:pt>
                <c:pt idx="1382">
                  <c:v>533.65099999999995</c:v>
                </c:pt>
                <c:pt idx="1383">
                  <c:v>533.91600000000005</c:v>
                </c:pt>
                <c:pt idx="1384">
                  <c:v>534.18100000000004</c:v>
                </c:pt>
                <c:pt idx="1385">
                  <c:v>534.44600000000003</c:v>
                </c:pt>
                <c:pt idx="1386">
                  <c:v>534.71100000000001</c:v>
                </c:pt>
                <c:pt idx="1387">
                  <c:v>534.976</c:v>
                </c:pt>
                <c:pt idx="1388">
                  <c:v>535.24199999999996</c:v>
                </c:pt>
                <c:pt idx="1389">
                  <c:v>535.50699999999995</c:v>
                </c:pt>
                <c:pt idx="1390">
                  <c:v>535.77200000000005</c:v>
                </c:pt>
                <c:pt idx="1391">
                  <c:v>536.03700000000003</c:v>
                </c:pt>
                <c:pt idx="1392">
                  <c:v>536.30200000000002</c:v>
                </c:pt>
                <c:pt idx="1393">
                  <c:v>536.56799999999998</c:v>
                </c:pt>
                <c:pt idx="1394">
                  <c:v>536.83299999999997</c:v>
                </c:pt>
                <c:pt idx="1395">
                  <c:v>537.09799999999996</c:v>
                </c:pt>
                <c:pt idx="1396">
                  <c:v>537.36300000000006</c:v>
                </c:pt>
                <c:pt idx="1397">
                  <c:v>537.62800000000004</c:v>
                </c:pt>
                <c:pt idx="1398">
                  <c:v>537.89400000000001</c:v>
                </c:pt>
                <c:pt idx="1399">
                  <c:v>538.15899999999999</c:v>
                </c:pt>
                <c:pt idx="1400">
                  <c:v>538.42399999999998</c:v>
                </c:pt>
                <c:pt idx="1401">
                  <c:v>538.68899999999996</c:v>
                </c:pt>
                <c:pt idx="1402">
                  <c:v>538.95500000000004</c:v>
                </c:pt>
                <c:pt idx="1403">
                  <c:v>539.22</c:v>
                </c:pt>
                <c:pt idx="1404">
                  <c:v>539.48500000000001</c:v>
                </c:pt>
                <c:pt idx="1405">
                  <c:v>539.75</c:v>
                </c:pt>
                <c:pt idx="1406">
                  <c:v>540.01599999999996</c:v>
                </c:pt>
                <c:pt idx="1407">
                  <c:v>540.28099999999995</c:v>
                </c:pt>
                <c:pt idx="1408">
                  <c:v>540.54600000000005</c:v>
                </c:pt>
                <c:pt idx="1409">
                  <c:v>540.81100000000004</c:v>
                </c:pt>
                <c:pt idx="1410">
                  <c:v>541.077</c:v>
                </c:pt>
                <c:pt idx="1411">
                  <c:v>541.34199999999998</c:v>
                </c:pt>
                <c:pt idx="1412">
                  <c:v>541.60699999999997</c:v>
                </c:pt>
                <c:pt idx="1413">
                  <c:v>541.87300000000005</c:v>
                </c:pt>
                <c:pt idx="1414">
                  <c:v>542.13800000000003</c:v>
                </c:pt>
                <c:pt idx="1415">
                  <c:v>542.40300000000002</c:v>
                </c:pt>
                <c:pt idx="1416">
                  <c:v>542.66899999999998</c:v>
                </c:pt>
                <c:pt idx="1417">
                  <c:v>542.93399999999997</c:v>
                </c:pt>
                <c:pt idx="1418">
                  <c:v>543.19899999999996</c:v>
                </c:pt>
                <c:pt idx="1419">
                  <c:v>543.46500000000003</c:v>
                </c:pt>
                <c:pt idx="1420">
                  <c:v>543.73</c:v>
                </c:pt>
                <c:pt idx="1421">
                  <c:v>543.995</c:v>
                </c:pt>
                <c:pt idx="1422">
                  <c:v>544.26099999999997</c:v>
                </c:pt>
                <c:pt idx="1423">
                  <c:v>544.52599999999995</c:v>
                </c:pt>
                <c:pt idx="1424">
                  <c:v>544.79100000000005</c:v>
                </c:pt>
                <c:pt idx="1425">
                  <c:v>545.05700000000002</c:v>
                </c:pt>
                <c:pt idx="1426">
                  <c:v>545.322</c:v>
                </c:pt>
                <c:pt idx="1427">
                  <c:v>545.58699999999999</c:v>
                </c:pt>
                <c:pt idx="1428">
                  <c:v>545.85299999999995</c:v>
                </c:pt>
                <c:pt idx="1429">
                  <c:v>546.11800000000005</c:v>
                </c:pt>
                <c:pt idx="1430">
                  <c:v>546.38300000000004</c:v>
                </c:pt>
                <c:pt idx="1431">
                  <c:v>546.649</c:v>
                </c:pt>
                <c:pt idx="1432">
                  <c:v>546.91399999999999</c:v>
                </c:pt>
                <c:pt idx="1433">
                  <c:v>547.17999999999995</c:v>
                </c:pt>
                <c:pt idx="1434">
                  <c:v>547.44500000000005</c:v>
                </c:pt>
                <c:pt idx="1435">
                  <c:v>547.71</c:v>
                </c:pt>
                <c:pt idx="1436">
                  <c:v>547.976</c:v>
                </c:pt>
                <c:pt idx="1437">
                  <c:v>548.24099999999999</c:v>
                </c:pt>
                <c:pt idx="1438">
                  <c:v>548.50699999999995</c:v>
                </c:pt>
                <c:pt idx="1439">
                  <c:v>548.77200000000005</c:v>
                </c:pt>
                <c:pt idx="1440">
                  <c:v>549.03700000000003</c:v>
                </c:pt>
                <c:pt idx="1441">
                  <c:v>549.303</c:v>
                </c:pt>
                <c:pt idx="1442">
                  <c:v>549.56799999999998</c:v>
                </c:pt>
                <c:pt idx="1443">
                  <c:v>549.83399999999995</c:v>
                </c:pt>
                <c:pt idx="1444">
                  <c:v>550.09900000000005</c:v>
                </c:pt>
                <c:pt idx="1445">
                  <c:v>550.36500000000001</c:v>
                </c:pt>
                <c:pt idx="1446">
                  <c:v>550.63</c:v>
                </c:pt>
                <c:pt idx="1447">
                  <c:v>550.89599999999996</c:v>
                </c:pt>
                <c:pt idx="1448">
                  <c:v>551.16099999999994</c:v>
                </c:pt>
                <c:pt idx="1449">
                  <c:v>551.42600000000004</c:v>
                </c:pt>
                <c:pt idx="1450">
                  <c:v>551.69200000000001</c:v>
                </c:pt>
                <c:pt idx="1451">
                  <c:v>551.95699999999999</c:v>
                </c:pt>
                <c:pt idx="1452">
                  <c:v>552.22299999999996</c:v>
                </c:pt>
                <c:pt idx="1453">
                  <c:v>552.48800000000006</c:v>
                </c:pt>
                <c:pt idx="1454">
                  <c:v>552.75400000000002</c:v>
                </c:pt>
                <c:pt idx="1455">
                  <c:v>553.01900000000001</c:v>
                </c:pt>
                <c:pt idx="1456">
                  <c:v>553.28499999999997</c:v>
                </c:pt>
                <c:pt idx="1457">
                  <c:v>553.54999999999995</c:v>
                </c:pt>
                <c:pt idx="1458">
                  <c:v>553.81600000000003</c:v>
                </c:pt>
                <c:pt idx="1459">
                  <c:v>554.08100000000002</c:v>
                </c:pt>
                <c:pt idx="1460">
                  <c:v>554.34699999999998</c:v>
                </c:pt>
                <c:pt idx="1461">
                  <c:v>554.61199999999997</c:v>
                </c:pt>
                <c:pt idx="1462">
                  <c:v>554.87800000000004</c:v>
                </c:pt>
                <c:pt idx="1463">
                  <c:v>555.14400000000001</c:v>
                </c:pt>
                <c:pt idx="1464">
                  <c:v>555.40899999999999</c:v>
                </c:pt>
                <c:pt idx="1465">
                  <c:v>555.67499999999995</c:v>
                </c:pt>
                <c:pt idx="1466">
                  <c:v>555.94000000000005</c:v>
                </c:pt>
                <c:pt idx="1467">
                  <c:v>556.20600000000002</c:v>
                </c:pt>
                <c:pt idx="1468">
                  <c:v>556.471</c:v>
                </c:pt>
                <c:pt idx="1469">
                  <c:v>556.73699999999997</c:v>
                </c:pt>
                <c:pt idx="1470">
                  <c:v>557.00199999999995</c:v>
                </c:pt>
                <c:pt idx="1471">
                  <c:v>557.26800000000003</c:v>
                </c:pt>
                <c:pt idx="1472">
                  <c:v>557.53399999999999</c:v>
                </c:pt>
                <c:pt idx="1473">
                  <c:v>557.79899999999998</c:v>
                </c:pt>
                <c:pt idx="1474">
                  <c:v>558.06500000000005</c:v>
                </c:pt>
                <c:pt idx="1475">
                  <c:v>558.33000000000004</c:v>
                </c:pt>
                <c:pt idx="1476">
                  <c:v>558.596</c:v>
                </c:pt>
                <c:pt idx="1477">
                  <c:v>558.86099999999999</c:v>
                </c:pt>
                <c:pt idx="1478">
                  <c:v>559.12699999999995</c:v>
                </c:pt>
                <c:pt idx="1479">
                  <c:v>559.39300000000003</c:v>
                </c:pt>
                <c:pt idx="1480">
                  <c:v>559.65800000000002</c:v>
                </c:pt>
                <c:pt idx="1481">
                  <c:v>559.92399999999998</c:v>
                </c:pt>
                <c:pt idx="1482">
                  <c:v>560.19000000000005</c:v>
                </c:pt>
                <c:pt idx="1483">
                  <c:v>560.45500000000004</c:v>
                </c:pt>
                <c:pt idx="1484">
                  <c:v>560.721</c:v>
                </c:pt>
                <c:pt idx="1485">
                  <c:v>560.98599999999999</c:v>
                </c:pt>
                <c:pt idx="1486">
                  <c:v>561.25199999999995</c:v>
                </c:pt>
                <c:pt idx="1487">
                  <c:v>561.51800000000003</c:v>
                </c:pt>
                <c:pt idx="1488">
                  <c:v>561.78300000000002</c:v>
                </c:pt>
                <c:pt idx="1489">
                  <c:v>562.04899999999998</c:v>
                </c:pt>
                <c:pt idx="1490">
                  <c:v>562.31500000000005</c:v>
                </c:pt>
                <c:pt idx="1491">
                  <c:v>562.58000000000004</c:v>
                </c:pt>
                <c:pt idx="1492">
                  <c:v>562.846</c:v>
                </c:pt>
                <c:pt idx="1493">
                  <c:v>563.11199999999997</c:v>
                </c:pt>
                <c:pt idx="1494">
                  <c:v>563.37699999999995</c:v>
                </c:pt>
                <c:pt idx="1495">
                  <c:v>563.64300000000003</c:v>
                </c:pt>
                <c:pt idx="1496">
                  <c:v>563.90899999999999</c:v>
                </c:pt>
                <c:pt idx="1497">
                  <c:v>564.17399999999998</c:v>
                </c:pt>
                <c:pt idx="1498">
                  <c:v>564.44000000000005</c:v>
                </c:pt>
                <c:pt idx="1499">
                  <c:v>564.70600000000002</c:v>
                </c:pt>
                <c:pt idx="1500">
                  <c:v>564.97199999999998</c:v>
                </c:pt>
                <c:pt idx="1501">
                  <c:v>565.23699999999997</c:v>
                </c:pt>
                <c:pt idx="1502">
                  <c:v>565.50300000000004</c:v>
                </c:pt>
                <c:pt idx="1503">
                  <c:v>565.76900000000001</c:v>
                </c:pt>
                <c:pt idx="1504">
                  <c:v>566.03399999999999</c:v>
                </c:pt>
                <c:pt idx="1505">
                  <c:v>566.29999999999995</c:v>
                </c:pt>
                <c:pt idx="1506">
                  <c:v>566.56600000000003</c:v>
                </c:pt>
                <c:pt idx="1507">
                  <c:v>566.83199999999999</c:v>
                </c:pt>
                <c:pt idx="1508">
                  <c:v>567.09699999999998</c:v>
                </c:pt>
                <c:pt idx="1509">
                  <c:v>567.36300000000006</c:v>
                </c:pt>
                <c:pt idx="1510">
                  <c:v>567.62900000000002</c:v>
                </c:pt>
                <c:pt idx="1511">
                  <c:v>567.89499999999998</c:v>
                </c:pt>
                <c:pt idx="1512">
                  <c:v>568.16</c:v>
                </c:pt>
                <c:pt idx="1513">
                  <c:v>568.42600000000004</c:v>
                </c:pt>
                <c:pt idx="1514">
                  <c:v>568.69200000000001</c:v>
                </c:pt>
                <c:pt idx="1515">
                  <c:v>568.95799999999997</c:v>
                </c:pt>
                <c:pt idx="1516">
                  <c:v>569.22299999999996</c:v>
                </c:pt>
                <c:pt idx="1517">
                  <c:v>569.48900000000003</c:v>
                </c:pt>
                <c:pt idx="1518">
                  <c:v>569.755</c:v>
                </c:pt>
                <c:pt idx="1519">
                  <c:v>570.02099999999996</c:v>
                </c:pt>
                <c:pt idx="1520">
                  <c:v>570.28700000000003</c:v>
                </c:pt>
                <c:pt idx="1521">
                  <c:v>570.55200000000002</c:v>
                </c:pt>
                <c:pt idx="1522">
                  <c:v>570.81799999999998</c:v>
                </c:pt>
                <c:pt idx="1523">
                  <c:v>571.08399999999995</c:v>
                </c:pt>
                <c:pt idx="1524">
                  <c:v>571.35</c:v>
                </c:pt>
                <c:pt idx="1525">
                  <c:v>571.61599999999999</c:v>
                </c:pt>
                <c:pt idx="1526">
                  <c:v>571.88199999999995</c:v>
                </c:pt>
                <c:pt idx="1527">
                  <c:v>572.14700000000005</c:v>
                </c:pt>
                <c:pt idx="1528">
                  <c:v>572.41300000000001</c:v>
                </c:pt>
                <c:pt idx="1529">
                  <c:v>572.67899999999997</c:v>
                </c:pt>
                <c:pt idx="1530">
                  <c:v>572.94500000000005</c:v>
                </c:pt>
                <c:pt idx="1531">
                  <c:v>573.21100000000001</c:v>
                </c:pt>
                <c:pt idx="1532">
                  <c:v>573.47699999999998</c:v>
                </c:pt>
                <c:pt idx="1533">
                  <c:v>573.74199999999996</c:v>
                </c:pt>
                <c:pt idx="1534">
                  <c:v>574.00800000000004</c:v>
                </c:pt>
                <c:pt idx="1535">
                  <c:v>574.274</c:v>
                </c:pt>
                <c:pt idx="1536">
                  <c:v>574.54</c:v>
                </c:pt>
                <c:pt idx="1537">
                  <c:v>574.80600000000004</c:v>
                </c:pt>
                <c:pt idx="1538">
                  <c:v>575.072</c:v>
                </c:pt>
                <c:pt idx="1539">
                  <c:v>575.33799999999997</c:v>
                </c:pt>
                <c:pt idx="1540">
                  <c:v>575.60400000000004</c:v>
                </c:pt>
                <c:pt idx="1541">
                  <c:v>575.87</c:v>
                </c:pt>
                <c:pt idx="1542">
                  <c:v>576.13499999999999</c:v>
                </c:pt>
                <c:pt idx="1543">
                  <c:v>576.40099999999995</c:v>
                </c:pt>
                <c:pt idx="1544">
                  <c:v>576.66700000000003</c:v>
                </c:pt>
                <c:pt idx="1545">
                  <c:v>576.93299999999999</c:v>
                </c:pt>
                <c:pt idx="1546">
                  <c:v>577.19899999999996</c:v>
                </c:pt>
                <c:pt idx="1547">
                  <c:v>577.46500000000003</c:v>
                </c:pt>
                <c:pt idx="1548">
                  <c:v>577.73099999999999</c:v>
                </c:pt>
                <c:pt idx="1549">
                  <c:v>577.99699999999996</c:v>
                </c:pt>
                <c:pt idx="1550">
                  <c:v>578.26300000000003</c:v>
                </c:pt>
                <c:pt idx="1551">
                  <c:v>578.529</c:v>
                </c:pt>
                <c:pt idx="1552">
                  <c:v>578.79499999999996</c:v>
                </c:pt>
                <c:pt idx="1553">
                  <c:v>579.06100000000004</c:v>
                </c:pt>
                <c:pt idx="1554">
                  <c:v>579.327</c:v>
                </c:pt>
                <c:pt idx="1555">
                  <c:v>579.59299999999996</c:v>
                </c:pt>
                <c:pt idx="1556">
                  <c:v>579.85900000000004</c:v>
                </c:pt>
                <c:pt idx="1557">
                  <c:v>580.125</c:v>
                </c:pt>
                <c:pt idx="1558">
                  <c:v>580.39</c:v>
                </c:pt>
                <c:pt idx="1559">
                  <c:v>580.65599999999995</c:v>
                </c:pt>
                <c:pt idx="1560">
                  <c:v>580.92200000000003</c:v>
                </c:pt>
                <c:pt idx="1561">
                  <c:v>581.18799999999999</c:v>
                </c:pt>
                <c:pt idx="1562">
                  <c:v>581.45399999999995</c:v>
                </c:pt>
                <c:pt idx="1563">
                  <c:v>581.72</c:v>
                </c:pt>
                <c:pt idx="1564">
                  <c:v>581.98599999999999</c:v>
                </c:pt>
                <c:pt idx="1565">
                  <c:v>582.25199999999995</c:v>
                </c:pt>
                <c:pt idx="1566">
                  <c:v>582.51800000000003</c:v>
                </c:pt>
                <c:pt idx="1567">
                  <c:v>582.78499999999997</c:v>
                </c:pt>
                <c:pt idx="1568">
                  <c:v>583.05100000000004</c:v>
                </c:pt>
                <c:pt idx="1569">
                  <c:v>583.31700000000001</c:v>
                </c:pt>
                <c:pt idx="1570">
                  <c:v>583.58299999999997</c:v>
                </c:pt>
                <c:pt idx="1571">
                  <c:v>583.84900000000005</c:v>
                </c:pt>
                <c:pt idx="1572">
                  <c:v>584.11500000000001</c:v>
                </c:pt>
                <c:pt idx="1573">
                  <c:v>584.38099999999997</c:v>
                </c:pt>
                <c:pt idx="1574">
                  <c:v>584.64700000000005</c:v>
                </c:pt>
                <c:pt idx="1575">
                  <c:v>584.91300000000001</c:v>
                </c:pt>
                <c:pt idx="1576">
                  <c:v>585.17899999999997</c:v>
                </c:pt>
                <c:pt idx="1577">
                  <c:v>585.44500000000005</c:v>
                </c:pt>
                <c:pt idx="1578">
                  <c:v>585.71100000000001</c:v>
                </c:pt>
                <c:pt idx="1579">
                  <c:v>585.97699999999998</c:v>
                </c:pt>
                <c:pt idx="1580">
                  <c:v>586.24300000000005</c:v>
                </c:pt>
                <c:pt idx="1581">
                  <c:v>586.50900000000001</c:v>
                </c:pt>
                <c:pt idx="1582">
                  <c:v>586.77499999999998</c:v>
                </c:pt>
                <c:pt idx="1583">
                  <c:v>587.04100000000005</c:v>
                </c:pt>
                <c:pt idx="1584">
                  <c:v>587.30799999999999</c:v>
                </c:pt>
                <c:pt idx="1585">
                  <c:v>587.57399999999996</c:v>
                </c:pt>
                <c:pt idx="1586">
                  <c:v>587.84</c:v>
                </c:pt>
                <c:pt idx="1587">
                  <c:v>588.10599999999999</c:v>
                </c:pt>
                <c:pt idx="1588">
                  <c:v>588.37199999999996</c:v>
                </c:pt>
                <c:pt idx="1589">
                  <c:v>588.63800000000003</c:v>
                </c:pt>
                <c:pt idx="1590">
                  <c:v>588.904</c:v>
                </c:pt>
                <c:pt idx="1591">
                  <c:v>589.16999999999996</c:v>
                </c:pt>
                <c:pt idx="1592">
                  <c:v>589.43700000000001</c:v>
                </c:pt>
                <c:pt idx="1593">
                  <c:v>589.70299999999997</c:v>
                </c:pt>
                <c:pt idx="1594">
                  <c:v>589.96900000000005</c:v>
                </c:pt>
                <c:pt idx="1595">
                  <c:v>590.23500000000001</c:v>
                </c:pt>
                <c:pt idx="1596">
                  <c:v>590.50099999999998</c:v>
                </c:pt>
                <c:pt idx="1597">
                  <c:v>590.76700000000005</c:v>
                </c:pt>
                <c:pt idx="1598">
                  <c:v>591.03300000000002</c:v>
                </c:pt>
                <c:pt idx="1599">
                  <c:v>591.29999999999995</c:v>
                </c:pt>
                <c:pt idx="1600">
                  <c:v>591.56600000000003</c:v>
                </c:pt>
                <c:pt idx="1601">
                  <c:v>591.83199999999999</c:v>
                </c:pt>
                <c:pt idx="1602">
                  <c:v>592.09799999999996</c:v>
                </c:pt>
                <c:pt idx="1603">
                  <c:v>592.36400000000003</c:v>
                </c:pt>
                <c:pt idx="1604">
                  <c:v>592.63099999999997</c:v>
                </c:pt>
                <c:pt idx="1605">
                  <c:v>592.89700000000005</c:v>
                </c:pt>
                <c:pt idx="1606">
                  <c:v>593.16300000000001</c:v>
                </c:pt>
                <c:pt idx="1607">
                  <c:v>593.42899999999997</c:v>
                </c:pt>
                <c:pt idx="1608">
                  <c:v>593.69500000000005</c:v>
                </c:pt>
                <c:pt idx="1609">
                  <c:v>593.96199999999999</c:v>
                </c:pt>
                <c:pt idx="1610">
                  <c:v>594.22799999999995</c:v>
                </c:pt>
                <c:pt idx="1611">
                  <c:v>594.49400000000003</c:v>
                </c:pt>
                <c:pt idx="1612">
                  <c:v>594.76</c:v>
                </c:pt>
                <c:pt idx="1613">
                  <c:v>595.02599999999995</c:v>
                </c:pt>
                <c:pt idx="1614">
                  <c:v>595.29300000000001</c:v>
                </c:pt>
                <c:pt idx="1615">
                  <c:v>595.55899999999997</c:v>
                </c:pt>
                <c:pt idx="1616">
                  <c:v>595.82500000000005</c:v>
                </c:pt>
                <c:pt idx="1617">
                  <c:v>596.09100000000001</c:v>
                </c:pt>
                <c:pt idx="1618">
                  <c:v>596.35799999999995</c:v>
                </c:pt>
                <c:pt idx="1619">
                  <c:v>596.62400000000002</c:v>
                </c:pt>
                <c:pt idx="1620">
                  <c:v>596.89</c:v>
                </c:pt>
                <c:pt idx="1621">
                  <c:v>597.15700000000004</c:v>
                </c:pt>
                <c:pt idx="1622">
                  <c:v>597.423</c:v>
                </c:pt>
                <c:pt idx="1623">
                  <c:v>597.68899999999996</c:v>
                </c:pt>
                <c:pt idx="1624">
                  <c:v>597.95500000000004</c:v>
                </c:pt>
                <c:pt idx="1625">
                  <c:v>598.22199999999998</c:v>
                </c:pt>
                <c:pt idx="1626">
                  <c:v>598.48800000000006</c:v>
                </c:pt>
                <c:pt idx="1627">
                  <c:v>598.75400000000002</c:v>
                </c:pt>
                <c:pt idx="1628">
                  <c:v>599.02099999999996</c:v>
                </c:pt>
                <c:pt idx="1629">
                  <c:v>599.28700000000003</c:v>
                </c:pt>
                <c:pt idx="1630">
                  <c:v>599.553</c:v>
                </c:pt>
                <c:pt idx="1631">
                  <c:v>599.82000000000005</c:v>
                </c:pt>
                <c:pt idx="1632">
                  <c:v>600.03700000000003</c:v>
                </c:pt>
                <c:pt idx="1633">
                  <c:v>600.30100000000004</c:v>
                </c:pt>
                <c:pt idx="1634">
                  <c:v>600.56600000000003</c:v>
                </c:pt>
                <c:pt idx="1635">
                  <c:v>600.83000000000004</c:v>
                </c:pt>
                <c:pt idx="1636">
                  <c:v>601.09500000000003</c:v>
                </c:pt>
                <c:pt idx="1637">
                  <c:v>601.35900000000004</c:v>
                </c:pt>
                <c:pt idx="1638">
                  <c:v>601.62400000000002</c:v>
                </c:pt>
                <c:pt idx="1639">
                  <c:v>601.88800000000003</c:v>
                </c:pt>
                <c:pt idx="1640">
                  <c:v>602.15200000000004</c:v>
                </c:pt>
                <c:pt idx="1641">
                  <c:v>602.41700000000003</c:v>
                </c:pt>
                <c:pt idx="1642">
                  <c:v>602.68100000000004</c:v>
                </c:pt>
                <c:pt idx="1643">
                  <c:v>602.94600000000003</c:v>
                </c:pt>
                <c:pt idx="1644">
                  <c:v>603.21</c:v>
                </c:pt>
                <c:pt idx="1645">
                  <c:v>603.47400000000005</c:v>
                </c:pt>
                <c:pt idx="1646">
                  <c:v>603.73900000000003</c:v>
                </c:pt>
                <c:pt idx="1647">
                  <c:v>604.00300000000004</c:v>
                </c:pt>
                <c:pt idx="1648">
                  <c:v>604.26700000000005</c:v>
                </c:pt>
                <c:pt idx="1649">
                  <c:v>604.53200000000004</c:v>
                </c:pt>
                <c:pt idx="1650">
                  <c:v>604.79600000000005</c:v>
                </c:pt>
                <c:pt idx="1651">
                  <c:v>605.05999999999995</c:v>
                </c:pt>
                <c:pt idx="1652">
                  <c:v>605.32500000000005</c:v>
                </c:pt>
                <c:pt idx="1653">
                  <c:v>605.58900000000006</c:v>
                </c:pt>
                <c:pt idx="1654">
                  <c:v>605.85299999999995</c:v>
                </c:pt>
                <c:pt idx="1655">
                  <c:v>606.11699999999996</c:v>
                </c:pt>
                <c:pt idx="1656">
                  <c:v>606.38199999999995</c:v>
                </c:pt>
                <c:pt idx="1657">
                  <c:v>606.64599999999996</c:v>
                </c:pt>
                <c:pt idx="1658">
                  <c:v>606.91</c:v>
                </c:pt>
                <c:pt idx="1659">
                  <c:v>607.17399999999998</c:v>
                </c:pt>
                <c:pt idx="1660">
                  <c:v>607.43799999999999</c:v>
                </c:pt>
                <c:pt idx="1661">
                  <c:v>607.70299999999997</c:v>
                </c:pt>
                <c:pt idx="1662">
                  <c:v>607.96699999999998</c:v>
                </c:pt>
                <c:pt idx="1663">
                  <c:v>608.23099999999999</c:v>
                </c:pt>
                <c:pt idx="1664">
                  <c:v>608.495</c:v>
                </c:pt>
                <c:pt idx="1665">
                  <c:v>608.75900000000001</c:v>
                </c:pt>
                <c:pt idx="1666">
                  <c:v>609.02300000000002</c:v>
                </c:pt>
                <c:pt idx="1667">
                  <c:v>609.28700000000003</c:v>
                </c:pt>
                <c:pt idx="1668">
                  <c:v>609.55100000000004</c:v>
                </c:pt>
                <c:pt idx="1669">
                  <c:v>609.81600000000003</c:v>
                </c:pt>
                <c:pt idx="1670">
                  <c:v>610.08000000000004</c:v>
                </c:pt>
                <c:pt idx="1671">
                  <c:v>610.34400000000005</c:v>
                </c:pt>
                <c:pt idx="1672">
                  <c:v>610.60799999999995</c:v>
                </c:pt>
                <c:pt idx="1673">
                  <c:v>610.87199999999996</c:v>
                </c:pt>
                <c:pt idx="1674">
                  <c:v>611.13599999999997</c:v>
                </c:pt>
                <c:pt idx="1675">
                  <c:v>611.4</c:v>
                </c:pt>
                <c:pt idx="1676">
                  <c:v>611.66399999999999</c:v>
                </c:pt>
                <c:pt idx="1677">
                  <c:v>611.928</c:v>
                </c:pt>
                <c:pt idx="1678">
                  <c:v>612.19200000000001</c:v>
                </c:pt>
                <c:pt idx="1679">
                  <c:v>612.45600000000002</c:v>
                </c:pt>
                <c:pt idx="1680">
                  <c:v>612.72</c:v>
                </c:pt>
                <c:pt idx="1681">
                  <c:v>612.98400000000004</c:v>
                </c:pt>
                <c:pt idx="1682">
                  <c:v>613.24800000000005</c:v>
                </c:pt>
                <c:pt idx="1683">
                  <c:v>613.51099999999997</c:v>
                </c:pt>
                <c:pt idx="1684">
                  <c:v>613.77499999999998</c:v>
                </c:pt>
                <c:pt idx="1685">
                  <c:v>614.03899999999999</c:v>
                </c:pt>
                <c:pt idx="1686">
                  <c:v>614.303</c:v>
                </c:pt>
                <c:pt idx="1687">
                  <c:v>614.56700000000001</c:v>
                </c:pt>
                <c:pt idx="1688">
                  <c:v>614.83100000000002</c:v>
                </c:pt>
                <c:pt idx="1689">
                  <c:v>615.09500000000003</c:v>
                </c:pt>
                <c:pt idx="1690">
                  <c:v>615.35900000000004</c:v>
                </c:pt>
                <c:pt idx="1691">
                  <c:v>615.62199999999996</c:v>
                </c:pt>
                <c:pt idx="1692">
                  <c:v>615.88599999999997</c:v>
                </c:pt>
                <c:pt idx="1693">
                  <c:v>616.15</c:v>
                </c:pt>
                <c:pt idx="1694">
                  <c:v>616.41399999999999</c:v>
                </c:pt>
                <c:pt idx="1695">
                  <c:v>616.678</c:v>
                </c:pt>
                <c:pt idx="1696">
                  <c:v>616.94100000000003</c:v>
                </c:pt>
                <c:pt idx="1697">
                  <c:v>617.20500000000004</c:v>
                </c:pt>
                <c:pt idx="1698">
                  <c:v>617.46900000000005</c:v>
                </c:pt>
                <c:pt idx="1699">
                  <c:v>617.73299999999995</c:v>
                </c:pt>
                <c:pt idx="1700">
                  <c:v>617.99599999999998</c:v>
                </c:pt>
                <c:pt idx="1701">
                  <c:v>618.26</c:v>
                </c:pt>
                <c:pt idx="1702">
                  <c:v>618.524</c:v>
                </c:pt>
                <c:pt idx="1703">
                  <c:v>618.78700000000003</c:v>
                </c:pt>
                <c:pt idx="1704">
                  <c:v>619.05100000000004</c:v>
                </c:pt>
                <c:pt idx="1705">
                  <c:v>619.31500000000005</c:v>
                </c:pt>
                <c:pt idx="1706">
                  <c:v>619.57799999999997</c:v>
                </c:pt>
                <c:pt idx="1707">
                  <c:v>619.84199999999998</c:v>
                </c:pt>
                <c:pt idx="1708">
                  <c:v>620.10599999999999</c:v>
                </c:pt>
                <c:pt idx="1709">
                  <c:v>620.36900000000003</c:v>
                </c:pt>
                <c:pt idx="1710">
                  <c:v>620.63300000000004</c:v>
                </c:pt>
                <c:pt idx="1711">
                  <c:v>620.89700000000005</c:v>
                </c:pt>
                <c:pt idx="1712">
                  <c:v>621.16</c:v>
                </c:pt>
                <c:pt idx="1713">
                  <c:v>621.42399999999998</c:v>
                </c:pt>
                <c:pt idx="1714">
                  <c:v>621.68700000000001</c:v>
                </c:pt>
                <c:pt idx="1715">
                  <c:v>621.95100000000002</c:v>
                </c:pt>
                <c:pt idx="1716">
                  <c:v>622.21400000000006</c:v>
                </c:pt>
                <c:pt idx="1717">
                  <c:v>622.47799999999995</c:v>
                </c:pt>
                <c:pt idx="1718">
                  <c:v>622.74099999999999</c:v>
                </c:pt>
                <c:pt idx="1719">
                  <c:v>623.005</c:v>
                </c:pt>
                <c:pt idx="1720">
                  <c:v>623.26800000000003</c:v>
                </c:pt>
                <c:pt idx="1721">
                  <c:v>623.53200000000004</c:v>
                </c:pt>
                <c:pt idx="1722">
                  <c:v>623.79499999999996</c:v>
                </c:pt>
                <c:pt idx="1723">
                  <c:v>624.05899999999997</c:v>
                </c:pt>
                <c:pt idx="1724">
                  <c:v>624.322</c:v>
                </c:pt>
                <c:pt idx="1725">
                  <c:v>624.58600000000001</c:v>
                </c:pt>
                <c:pt idx="1726">
                  <c:v>624.84900000000005</c:v>
                </c:pt>
                <c:pt idx="1727">
                  <c:v>625.11300000000006</c:v>
                </c:pt>
                <c:pt idx="1728">
                  <c:v>625.37599999999998</c:v>
                </c:pt>
                <c:pt idx="1729">
                  <c:v>625.63900000000001</c:v>
                </c:pt>
                <c:pt idx="1730">
                  <c:v>625.90300000000002</c:v>
                </c:pt>
                <c:pt idx="1731">
                  <c:v>626.16600000000005</c:v>
                </c:pt>
                <c:pt idx="1732">
                  <c:v>626.42999999999995</c:v>
                </c:pt>
                <c:pt idx="1733">
                  <c:v>626.69299999999998</c:v>
                </c:pt>
                <c:pt idx="1734">
                  <c:v>626.95600000000002</c:v>
                </c:pt>
                <c:pt idx="1735">
                  <c:v>627.22</c:v>
                </c:pt>
                <c:pt idx="1736">
                  <c:v>627.48299999999995</c:v>
                </c:pt>
                <c:pt idx="1737">
                  <c:v>627.74599999999998</c:v>
                </c:pt>
                <c:pt idx="1738">
                  <c:v>628.00900000000001</c:v>
                </c:pt>
                <c:pt idx="1739">
                  <c:v>628.27300000000002</c:v>
                </c:pt>
                <c:pt idx="1740">
                  <c:v>628.53599999999994</c:v>
                </c:pt>
                <c:pt idx="1741">
                  <c:v>628.79899999999998</c:v>
                </c:pt>
                <c:pt idx="1742">
                  <c:v>629.06200000000001</c:v>
                </c:pt>
                <c:pt idx="1743">
                  <c:v>629.32600000000002</c:v>
                </c:pt>
                <c:pt idx="1744">
                  <c:v>629.58900000000006</c:v>
                </c:pt>
                <c:pt idx="1745">
                  <c:v>629.85199999999998</c:v>
                </c:pt>
                <c:pt idx="1746">
                  <c:v>630.11500000000001</c:v>
                </c:pt>
                <c:pt idx="1747">
                  <c:v>630.37900000000002</c:v>
                </c:pt>
                <c:pt idx="1748">
                  <c:v>630.64200000000005</c:v>
                </c:pt>
                <c:pt idx="1749">
                  <c:v>630.90499999999997</c:v>
                </c:pt>
                <c:pt idx="1750">
                  <c:v>631.16800000000001</c:v>
                </c:pt>
                <c:pt idx="1751">
                  <c:v>631.43100000000004</c:v>
                </c:pt>
                <c:pt idx="1752">
                  <c:v>631.69399999999996</c:v>
                </c:pt>
                <c:pt idx="1753">
                  <c:v>631.95699999999999</c:v>
                </c:pt>
                <c:pt idx="1754">
                  <c:v>632.22</c:v>
                </c:pt>
                <c:pt idx="1755">
                  <c:v>632.48400000000004</c:v>
                </c:pt>
                <c:pt idx="1756">
                  <c:v>632.74699999999996</c:v>
                </c:pt>
                <c:pt idx="1757">
                  <c:v>633.01</c:v>
                </c:pt>
                <c:pt idx="1758">
                  <c:v>633.27300000000002</c:v>
                </c:pt>
                <c:pt idx="1759">
                  <c:v>633.53599999999994</c:v>
                </c:pt>
                <c:pt idx="1760">
                  <c:v>633.79899999999998</c:v>
                </c:pt>
                <c:pt idx="1761">
                  <c:v>634.06200000000001</c:v>
                </c:pt>
                <c:pt idx="1762">
                  <c:v>634.32500000000005</c:v>
                </c:pt>
                <c:pt idx="1763">
                  <c:v>634.58799999999997</c:v>
                </c:pt>
                <c:pt idx="1764">
                  <c:v>634.851</c:v>
                </c:pt>
                <c:pt idx="1765">
                  <c:v>635.11400000000003</c:v>
                </c:pt>
                <c:pt idx="1766">
                  <c:v>635.37699999999995</c:v>
                </c:pt>
                <c:pt idx="1767">
                  <c:v>635.64</c:v>
                </c:pt>
                <c:pt idx="1768">
                  <c:v>635.90300000000002</c:v>
                </c:pt>
                <c:pt idx="1769">
                  <c:v>636.16600000000005</c:v>
                </c:pt>
                <c:pt idx="1770">
                  <c:v>636.42899999999997</c:v>
                </c:pt>
                <c:pt idx="1771">
                  <c:v>636.69100000000003</c:v>
                </c:pt>
                <c:pt idx="1772">
                  <c:v>636.95399999999995</c:v>
                </c:pt>
                <c:pt idx="1773">
                  <c:v>637.21699999999998</c:v>
                </c:pt>
                <c:pt idx="1774">
                  <c:v>637.48</c:v>
                </c:pt>
                <c:pt idx="1775">
                  <c:v>637.74300000000005</c:v>
                </c:pt>
                <c:pt idx="1776">
                  <c:v>638.00599999999997</c:v>
                </c:pt>
                <c:pt idx="1777">
                  <c:v>638.26900000000001</c:v>
                </c:pt>
                <c:pt idx="1778">
                  <c:v>638.53200000000004</c:v>
                </c:pt>
                <c:pt idx="1779">
                  <c:v>638.79399999999998</c:v>
                </c:pt>
                <c:pt idx="1780">
                  <c:v>639.05700000000002</c:v>
                </c:pt>
                <c:pt idx="1781">
                  <c:v>639.32000000000005</c:v>
                </c:pt>
                <c:pt idx="1782">
                  <c:v>639.58299999999997</c:v>
                </c:pt>
                <c:pt idx="1783">
                  <c:v>639.84500000000003</c:v>
                </c:pt>
                <c:pt idx="1784">
                  <c:v>640.10799999999995</c:v>
                </c:pt>
                <c:pt idx="1785">
                  <c:v>640.37099999999998</c:v>
                </c:pt>
                <c:pt idx="1786">
                  <c:v>640.63400000000001</c:v>
                </c:pt>
                <c:pt idx="1787">
                  <c:v>640.89599999999996</c:v>
                </c:pt>
                <c:pt idx="1788">
                  <c:v>641.15899999999999</c:v>
                </c:pt>
                <c:pt idx="1789">
                  <c:v>641.42200000000003</c:v>
                </c:pt>
                <c:pt idx="1790">
                  <c:v>641.68499999999995</c:v>
                </c:pt>
                <c:pt idx="1791">
                  <c:v>641.947</c:v>
                </c:pt>
                <c:pt idx="1792">
                  <c:v>642.21</c:v>
                </c:pt>
                <c:pt idx="1793">
                  <c:v>642.47299999999996</c:v>
                </c:pt>
                <c:pt idx="1794">
                  <c:v>642.73500000000001</c:v>
                </c:pt>
                <c:pt idx="1795">
                  <c:v>642.99800000000005</c:v>
                </c:pt>
                <c:pt idx="1796">
                  <c:v>643.26</c:v>
                </c:pt>
                <c:pt idx="1797">
                  <c:v>643.52300000000002</c:v>
                </c:pt>
                <c:pt idx="1798">
                  <c:v>643.78599999999994</c:v>
                </c:pt>
                <c:pt idx="1799">
                  <c:v>644.048</c:v>
                </c:pt>
                <c:pt idx="1800">
                  <c:v>644.31100000000004</c:v>
                </c:pt>
                <c:pt idx="1801">
                  <c:v>644.57299999999998</c:v>
                </c:pt>
                <c:pt idx="1802">
                  <c:v>644.83600000000001</c:v>
                </c:pt>
                <c:pt idx="1803">
                  <c:v>645.09799999999996</c:v>
                </c:pt>
                <c:pt idx="1804">
                  <c:v>645.36099999999999</c:v>
                </c:pt>
                <c:pt idx="1805">
                  <c:v>645.62300000000005</c:v>
                </c:pt>
                <c:pt idx="1806">
                  <c:v>645.88599999999997</c:v>
                </c:pt>
                <c:pt idx="1807">
                  <c:v>646.14800000000002</c:v>
                </c:pt>
                <c:pt idx="1808">
                  <c:v>646.41099999999994</c:v>
                </c:pt>
                <c:pt idx="1809">
                  <c:v>646.673</c:v>
                </c:pt>
                <c:pt idx="1810">
                  <c:v>646.93600000000004</c:v>
                </c:pt>
                <c:pt idx="1811">
                  <c:v>647.19799999999998</c:v>
                </c:pt>
                <c:pt idx="1812">
                  <c:v>647.46100000000001</c:v>
                </c:pt>
                <c:pt idx="1813">
                  <c:v>647.72299999999996</c:v>
                </c:pt>
                <c:pt idx="1814">
                  <c:v>647.98599999999999</c:v>
                </c:pt>
                <c:pt idx="1815">
                  <c:v>648.24800000000005</c:v>
                </c:pt>
                <c:pt idx="1816">
                  <c:v>648.51</c:v>
                </c:pt>
                <c:pt idx="1817">
                  <c:v>648.77300000000002</c:v>
                </c:pt>
                <c:pt idx="1818">
                  <c:v>649.03499999999997</c:v>
                </c:pt>
                <c:pt idx="1819">
                  <c:v>649.29700000000003</c:v>
                </c:pt>
                <c:pt idx="1820">
                  <c:v>649.55999999999995</c:v>
                </c:pt>
                <c:pt idx="1821">
                  <c:v>649.822</c:v>
                </c:pt>
                <c:pt idx="1822">
                  <c:v>650.08399999999995</c:v>
                </c:pt>
                <c:pt idx="1823">
                  <c:v>650.34699999999998</c:v>
                </c:pt>
                <c:pt idx="1824">
                  <c:v>650.60900000000004</c:v>
                </c:pt>
                <c:pt idx="1825">
                  <c:v>650.87099999999998</c:v>
                </c:pt>
                <c:pt idx="1826">
                  <c:v>651.13400000000001</c:v>
                </c:pt>
                <c:pt idx="1827">
                  <c:v>651.39599999999996</c:v>
                </c:pt>
                <c:pt idx="1828">
                  <c:v>651.65800000000002</c:v>
                </c:pt>
                <c:pt idx="1829">
                  <c:v>651.91999999999996</c:v>
                </c:pt>
                <c:pt idx="1830">
                  <c:v>652.18299999999999</c:v>
                </c:pt>
                <c:pt idx="1831">
                  <c:v>652.44500000000005</c:v>
                </c:pt>
                <c:pt idx="1832">
                  <c:v>652.70699999999999</c:v>
                </c:pt>
                <c:pt idx="1833">
                  <c:v>652.96900000000005</c:v>
                </c:pt>
                <c:pt idx="1834">
                  <c:v>653.23099999999999</c:v>
                </c:pt>
                <c:pt idx="1835">
                  <c:v>653.49400000000003</c:v>
                </c:pt>
                <c:pt idx="1836">
                  <c:v>653.75599999999997</c:v>
                </c:pt>
                <c:pt idx="1837">
                  <c:v>654.01800000000003</c:v>
                </c:pt>
                <c:pt idx="1838">
                  <c:v>654.28</c:v>
                </c:pt>
                <c:pt idx="1839">
                  <c:v>654.54200000000003</c:v>
                </c:pt>
                <c:pt idx="1840">
                  <c:v>654.80399999999997</c:v>
                </c:pt>
                <c:pt idx="1841">
                  <c:v>655.06600000000003</c:v>
                </c:pt>
                <c:pt idx="1842">
                  <c:v>655.32799999999997</c:v>
                </c:pt>
                <c:pt idx="1843">
                  <c:v>655.59100000000001</c:v>
                </c:pt>
                <c:pt idx="1844">
                  <c:v>655.85299999999995</c:v>
                </c:pt>
                <c:pt idx="1845">
                  <c:v>656.11500000000001</c:v>
                </c:pt>
                <c:pt idx="1846">
                  <c:v>656.37699999999995</c:v>
                </c:pt>
                <c:pt idx="1847">
                  <c:v>656.63900000000001</c:v>
                </c:pt>
                <c:pt idx="1848">
                  <c:v>656.90099999999995</c:v>
                </c:pt>
                <c:pt idx="1849">
                  <c:v>657.16300000000001</c:v>
                </c:pt>
                <c:pt idx="1850">
                  <c:v>657.42499999999995</c:v>
                </c:pt>
                <c:pt idx="1851">
                  <c:v>657.68700000000001</c:v>
                </c:pt>
                <c:pt idx="1852">
                  <c:v>657.94899999999996</c:v>
                </c:pt>
                <c:pt idx="1853">
                  <c:v>658.21100000000001</c:v>
                </c:pt>
                <c:pt idx="1854">
                  <c:v>658.47299999999996</c:v>
                </c:pt>
                <c:pt idx="1855">
                  <c:v>658.73500000000001</c:v>
                </c:pt>
                <c:pt idx="1856">
                  <c:v>658.99699999999996</c:v>
                </c:pt>
                <c:pt idx="1857">
                  <c:v>659.25800000000004</c:v>
                </c:pt>
                <c:pt idx="1858">
                  <c:v>659.52</c:v>
                </c:pt>
                <c:pt idx="1859">
                  <c:v>659.78200000000004</c:v>
                </c:pt>
                <c:pt idx="1860">
                  <c:v>660.04399999999998</c:v>
                </c:pt>
                <c:pt idx="1861">
                  <c:v>660.30600000000004</c:v>
                </c:pt>
                <c:pt idx="1862">
                  <c:v>660.56799999999998</c:v>
                </c:pt>
                <c:pt idx="1863">
                  <c:v>660.83</c:v>
                </c:pt>
                <c:pt idx="1864">
                  <c:v>661.09199999999998</c:v>
                </c:pt>
                <c:pt idx="1865">
                  <c:v>661.35299999999995</c:v>
                </c:pt>
                <c:pt idx="1866">
                  <c:v>661.61500000000001</c:v>
                </c:pt>
                <c:pt idx="1867">
                  <c:v>661.87699999999995</c:v>
                </c:pt>
                <c:pt idx="1868">
                  <c:v>662.13900000000001</c:v>
                </c:pt>
                <c:pt idx="1869">
                  <c:v>662.40099999999995</c:v>
                </c:pt>
                <c:pt idx="1870">
                  <c:v>662.66200000000003</c:v>
                </c:pt>
                <c:pt idx="1871">
                  <c:v>662.92399999999998</c:v>
                </c:pt>
                <c:pt idx="1872">
                  <c:v>663.18600000000004</c:v>
                </c:pt>
                <c:pt idx="1873">
                  <c:v>663.44799999999998</c:v>
                </c:pt>
                <c:pt idx="1874">
                  <c:v>663.70899999999995</c:v>
                </c:pt>
                <c:pt idx="1875">
                  <c:v>663.971</c:v>
                </c:pt>
                <c:pt idx="1876">
                  <c:v>664.23299999999995</c:v>
                </c:pt>
                <c:pt idx="1877">
                  <c:v>664.49400000000003</c:v>
                </c:pt>
                <c:pt idx="1878">
                  <c:v>664.75599999999997</c:v>
                </c:pt>
                <c:pt idx="1879">
                  <c:v>665.01800000000003</c:v>
                </c:pt>
                <c:pt idx="1880">
                  <c:v>665.279</c:v>
                </c:pt>
                <c:pt idx="1881">
                  <c:v>665.54100000000005</c:v>
                </c:pt>
                <c:pt idx="1882">
                  <c:v>665.803</c:v>
                </c:pt>
                <c:pt idx="1883">
                  <c:v>666.06399999999996</c:v>
                </c:pt>
                <c:pt idx="1884">
                  <c:v>666.32600000000002</c:v>
                </c:pt>
                <c:pt idx="1885">
                  <c:v>666.58699999999999</c:v>
                </c:pt>
                <c:pt idx="1886">
                  <c:v>666.84900000000005</c:v>
                </c:pt>
                <c:pt idx="1887">
                  <c:v>667.11099999999999</c:v>
                </c:pt>
                <c:pt idx="1888">
                  <c:v>667.37199999999996</c:v>
                </c:pt>
                <c:pt idx="1889">
                  <c:v>667.63400000000001</c:v>
                </c:pt>
                <c:pt idx="1890">
                  <c:v>667.89499999999998</c:v>
                </c:pt>
                <c:pt idx="1891">
                  <c:v>668.15700000000004</c:v>
                </c:pt>
                <c:pt idx="1892">
                  <c:v>668.41800000000001</c:v>
                </c:pt>
                <c:pt idx="1893">
                  <c:v>668.68</c:v>
                </c:pt>
                <c:pt idx="1894">
                  <c:v>668.94100000000003</c:v>
                </c:pt>
                <c:pt idx="1895">
                  <c:v>669.20299999999997</c:v>
                </c:pt>
                <c:pt idx="1896">
                  <c:v>669.46400000000006</c:v>
                </c:pt>
                <c:pt idx="1897">
                  <c:v>669.726</c:v>
                </c:pt>
                <c:pt idx="1898">
                  <c:v>669.98699999999997</c:v>
                </c:pt>
                <c:pt idx="1899">
                  <c:v>670.24900000000002</c:v>
                </c:pt>
                <c:pt idx="1900">
                  <c:v>670.51</c:v>
                </c:pt>
                <c:pt idx="1901">
                  <c:v>670.77099999999996</c:v>
                </c:pt>
                <c:pt idx="1902">
                  <c:v>671.03300000000002</c:v>
                </c:pt>
                <c:pt idx="1903">
                  <c:v>671.29399999999998</c:v>
                </c:pt>
                <c:pt idx="1904">
                  <c:v>671.55600000000004</c:v>
                </c:pt>
                <c:pt idx="1905">
                  <c:v>671.81700000000001</c:v>
                </c:pt>
                <c:pt idx="1906">
                  <c:v>672.07799999999997</c:v>
                </c:pt>
                <c:pt idx="1907">
                  <c:v>672.34</c:v>
                </c:pt>
                <c:pt idx="1908">
                  <c:v>672.601</c:v>
                </c:pt>
                <c:pt idx="1909">
                  <c:v>672.86199999999997</c:v>
                </c:pt>
                <c:pt idx="1910">
                  <c:v>673.12400000000002</c:v>
                </c:pt>
                <c:pt idx="1911">
                  <c:v>673.38499999999999</c:v>
                </c:pt>
                <c:pt idx="1912">
                  <c:v>673.64599999999996</c:v>
                </c:pt>
                <c:pt idx="1913">
                  <c:v>673.90700000000004</c:v>
                </c:pt>
                <c:pt idx="1914">
                  <c:v>674.16899999999998</c:v>
                </c:pt>
                <c:pt idx="1915">
                  <c:v>674.43</c:v>
                </c:pt>
                <c:pt idx="1916">
                  <c:v>674.69100000000003</c:v>
                </c:pt>
                <c:pt idx="1917">
                  <c:v>674.952</c:v>
                </c:pt>
                <c:pt idx="1918">
                  <c:v>675.21400000000006</c:v>
                </c:pt>
                <c:pt idx="1919">
                  <c:v>675.47500000000002</c:v>
                </c:pt>
                <c:pt idx="1920">
                  <c:v>675.73599999999999</c:v>
                </c:pt>
                <c:pt idx="1921">
                  <c:v>675.99699999999996</c:v>
                </c:pt>
                <c:pt idx="1922">
                  <c:v>676.25800000000004</c:v>
                </c:pt>
                <c:pt idx="1923">
                  <c:v>676.51900000000001</c:v>
                </c:pt>
                <c:pt idx="1924">
                  <c:v>676.78099999999995</c:v>
                </c:pt>
                <c:pt idx="1925">
                  <c:v>677.04200000000003</c:v>
                </c:pt>
                <c:pt idx="1926">
                  <c:v>677.303</c:v>
                </c:pt>
                <c:pt idx="1927">
                  <c:v>677.56399999999996</c:v>
                </c:pt>
                <c:pt idx="1928">
                  <c:v>677.82500000000005</c:v>
                </c:pt>
                <c:pt idx="1929">
                  <c:v>678.08600000000001</c:v>
                </c:pt>
                <c:pt idx="1930">
                  <c:v>678.34699999999998</c:v>
                </c:pt>
                <c:pt idx="1931">
                  <c:v>678.60799999999995</c:v>
                </c:pt>
                <c:pt idx="1932">
                  <c:v>678.86900000000003</c:v>
                </c:pt>
                <c:pt idx="1933">
                  <c:v>679.13</c:v>
                </c:pt>
                <c:pt idx="1934">
                  <c:v>679.39099999999996</c:v>
                </c:pt>
                <c:pt idx="1935">
                  <c:v>679.65200000000004</c:v>
                </c:pt>
                <c:pt idx="1936">
                  <c:v>679.91300000000001</c:v>
                </c:pt>
                <c:pt idx="1937">
                  <c:v>680.17399999999998</c:v>
                </c:pt>
                <c:pt idx="1938">
                  <c:v>680.43499999999995</c:v>
                </c:pt>
                <c:pt idx="1939">
                  <c:v>680.69600000000003</c:v>
                </c:pt>
                <c:pt idx="1940">
                  <c:v>680.95699999999999</c:v>
                </c:pt>
                <c:pt idx="1941">
                  <c:v>681.21799999999996</c:v>
                </c:pt>
                <c:pt idx="1942">
                  <c:v>681.47900000000004</c:v>
                </c:pt>
                <c:pt idx="1943">
                  <c:v>681.74</c:v>
                </c:pt>
                <c:pt idx="1944">
                  <c:v>682.00099999999998</c:v>
                </c:pt>
                <c:pt idx="1945">
                  <c:v>682.26199999999994</c:v>
                </c:pt>
                <c:pt idx="1946">
                  <c:v>682.52300000000002</c:v>
                </c:pt>
                <c:pt idx="1947">
                  <c:v>682.78399999999999</c:v>
                </c:pt>
                <c:pt idx="1948">
                  <c:v>683.04499999999996</c:v>
                </c:pt>
                <c:pt idx="1949">
                  <c:v>683.30499999999995</c:v>
                </c:pt>
                <c:pt idx="1950">
                  <c:v>683.56600000000003</c:v>
                </c:pt>
                <c:pt idx="1951">
                  <c:v>683.827</c:v>
                </c:pt>
                <c:pt idx="1952">
                  <c:v>684.08799999999997</c:v>
                </c:pt>
                <c:pt idx="1953">
                  <c:v>684.34900000000005</c:v>
                </c:pt>
                <c:pt idx="1954">
                  <c:v>684.61</c:v>
                </c:pt>
                <c:pt idx="1955">
                  <c:v>684.87</c:v>
                </c:pt>
                <c:pt idx="1956">
                  <c:v>685.13099999999997</c:v>
                </c:pt>
                <c:pt idx="1957">
                  <c:v>685.39200000000005</c:v>
                </c:pt>
                <c:pt idx="1958">
                  <c:v>685.65300000000002</c:v>
                </c:pt>
                <c:pt idx="1959">
                  <c:v>685.91300000000001</c:v>
                </c:pt>
                <c:pt idx="1960">
                  <c:v>686.17399999999998</c:v>
                </c:pt>
                <c:pt idx="1961">
                  <c:v>686.43499999999995</c:v>
                </c:pt>
                <c:pt idx="1962">
                  <c:v>686.69600000000003</c:v>
                </c:pt>
                <c:pt idx="1963">
                  <c:v>686.95600000000002</c:v>
                </c:pt>
                <c:pt idx="1964">
                  <c:v>687.21699999999998</c:v>
                </c:pt>
                <c:pt idx="1965">
                  <c:v>687.47799999999995</c:v>
                </c:pt>
                <c:pt idx="1966">
                  <c:v>687.73800000000006</c:v>
                </c:pt>
                <c:pt idx="1967">
                  <c:v>687.99900000000002</c:v>
                </c:pt>
                <c:pt idx="1968">
                  <c:v>688.26</c:v>
                </c:pt>
                <c:pt idx="1969">
                  <c:v>688.52</c:v>
                </c:pt>
                <c:pt idx="1970">
                  <c:v>688.78099999999995</c:v>
                </c:pt>
                <c:pt idx="1971">
                  <c:v>689.04100000000005</c:v>
                </c:pt>
                <c:pt idx="1972">
                  <c:v>689.30200000000002</c:v>
                </c:pt>
                <c:pt idx="1973">
                  <c:v>689.56299999999999</c:v>
                </c:pt>
                <c:pt idx="1974">
                  <c:v>689.82299999999998</c:v>
                </c:pt>
                <c:pt idx="1975">
                  <c:v>690.08399999999995</c:v>
                </c:pt>
                <c:pt idx="1976">
                  <c:v>690.34400000000005</c:v>
                </c:pt>
                <c:pt idx="1977">
                  <c:v>690.60500000000002</c:v>
                </c:pt>
                <c:pt idx="1978">
                  <c:v>690.86500000000001</c:v>
                </c:pt>
                <c:pt idx="1979">
                  <c:v>691.12599999999998</c:v>
                </c:pt>
                <c:pt idx="1980">
                  <c:v>691.38599999999997</c:v>
                </c:pt>
                <c:pt idx="1981">
                  <c:v>691.64700000000005</c:v>
                </c:pt>
                <c:pt idx="1982">
                  <c:v>691.90700000000004</c:v>
                </c:pt>
                <c:pt idx="1983">
                  <c:v>692.16800000000001</c:v>
                </c:pt>
                <c:pt idx="1984">
                  <c:v>692.428</c:v>
                </c:pt>
                <c:pt idx="1985">
                  <c:v>692.68899999999996</c:v>
                </c:pt>
                <c:pt idx="1986">
                  <c:v>692.94899999999996</c:v>
                </c:pt>
                <c:pt idx="1987">
                  <c:v>693.20899999999995</c:v>
                </c:pt>
                <c:pt idx="1988">
                  <c:v>693.47</c:v>
                </c:pt>
                <c:pt idx="1989">
                  <c:v>693.73</c:v>
                </c:pt>
                <c:pt idx="1990">
                  <c:v>693.99099999999999</c:v>
                </c:pt>
                <c:pt idx="1991">
                  <c:v>694.25099999999998</c:v>
                </c:pt>
                <c:pt idx="1992">
                  <c:v>694.51099999999997</c:v>
                </c:pt>
                <c:pt idx="1993">
                  <c:v>694.77200000000005</c:v>
                </c:pt>
                <c:pt idx="1994">
                  <c:v>695.03200000000004</c:v>
                </c:pt>
                <c:pt idx="1995">
                  <c:v>695.29200000000003</c:v>
                </c:pt>
                <c:pt idx="1996">
                  <c:v>695.553</c:v>
                </c:pt>
                <c:pt idx="1997">
                  <c:v>695.81299999999999</c:v>
                </c:pt>
                <c:pt idx="1998">
                  <c:v>696.07299999999998</c:v>
                </c:pt>
                <c:pt idx="1999">
                  <c:v>696.33399999999995</c:v>
                </c:pt>
                <c:pt idx="2000">
                  <c:v>696.59400000000005</c:v>
                </c:pt>
                <c:pt idx="2001">
                  <c:v>696.85400000000004</c:v>
                </c:pt>
                <c:pt idx="2002">
                  <c:v>697.11400000000003</c:v>
                </c:pt>
                <c:pt idx="2003">
                  <c:v>697.375</c:v>
                </c:pt>
                <c:pt idx="2004">
                  <c:v>697.63499999999999</c:v>
                </c:pt>
                <c:pt idx="2005">
                  <c:v>697.89499999999998</c:v>
                </c:pt>
                <c:pt idx="2006">
                  <c:v>698.15499999999997</c:v>
                </c:pt>
                <c:pt idx="2007">
                  <c:v>698.41499999999996</c:v>
                </c:pt>
                <c:pt idx="2008">
                  <c:v>698.67600000000004</c:v>
                </c:pt>
                <c:pt idx="2009">
                  <c:v>698.93600000000004</c:v>
                </c:pt>
                <c:pt idx="2010">
                  <c:v>699.19600000000003</c:v>
                </c:pt>
                <c:pt idx="2011">
                  <c:v>699.45600000000002</c:v>
                </c:pt>
                <c:pt idx="2012">
                  <c:v>699.71600000000001</c:v>
                </c:pt>
                <c:pt idx="2013">
                  <c:v>699.976</c:v>
                </c:pt>
                <c:pt idx="2014">
                  <c:v>700.23599999999999</c:v>
                </c:pt>
                <c:pt idx="2015">
                  <c:v>700.49699999999996</c:v>
                </c:pt>
                <c:pt idx="2016">
                  <c:v>700.75699999999995</c:v>
                </c:pt>
                <c:pt idx="2017">
                  <c:v>701.01700000000005</c:v>
                </c:pt>
                <c:pt idx="2018">
                  <c:v>701.27700000000004</c:v>
                </c:pt>
                <c:pt idx="2019">
                  <c:v>701.53700000000003</c:v>
                </c:pt>
                <c:pt idx="2020">
                  <c:v>701.79700000000003</c:v>
                </c:pt>
                <c:pt idx="2021">
                  <c:v>702.05700000000002</c:v>
                </c:pt>
                <c:pt idx="2022">
                  <c:v>702.31700000000001</c:v>
                </c:pt>
                <c:pt idx="2023">
                  <c:v>702.577</c:v>
                </c:pt>
                <c:pt idx="2024">
                  <c:v>702.83699999999999</c:v>
                </c:pt>
                <c:pt idx="2025">
                  <c:v>703.09699999999998</c:v>
                </c:pt>
                <c:pt idx="2026">
                  <c:v>703.35699999999997</c:v>
                </c:pt>
                <c:pt idx="2027">
                  <c:v>703.61699999999996</c:v>
                </c:pt>
                <c:pt idx="2028">
                  <c:v>703.87699999999995</c:v>
                </c:pt>
                <c:pt idx="2029">
                  <c:v>704.13699999999994</c:v>
                </c:pt>
                <c:pt idx="2030">
                  <c:v>704.39700000000005</c:v>
                </c:pt>
                <c:pt idx="2031">
                  <c:v>704.65599999999995</c:v>
                </c:pt>
                <c:pt idx="2032">
                  <c:v>704.91600000000005</c:v>
                </c:pt>
                <c:pt idx="2033">
                  <c:v>705.17600000000004</c:v>
                </c:pt>
                <c:pt idx="2034">
                  <c:v>705.43600000000004</c:v>
                </c:pt>
                <c:pt idx="2035">
                  <c:v>705.69600000000003</c:v>
                </c:pt>
                <c:pt idx="2036">
                  <c:v>705.95600000000002</c:v>
                </c:pt>
                <c:pt idx="2037">
                  <c:v>706.21600000000001</c:v>
                </c:pt>
                <c:pt idx="2038">
                  <c:v>706.476</c:v>
                </c:pt>
                <c:pt idx="2039">
                  <c:v>706.73500000000001</c:v>
                </c:pt>
                <c:pt idx="2040">
                  <c:v>706.995</c:v>
                </c:pt>
                <c:pt idx="2041">
                  <c:v>707.255</c:v>
                </c:pt>
                <c:pt idx="2042">
                  <c:v>707.51499999999999</c:v>
                </c:pt>
                <c:pt idx="2043">
                  <c:v>707.77499999999998</c:v>
                </c:pt>
                <c:pt idx="2044">
                  <c:v>708.03399999999999</c:v>
                </c:pt>
                <c:pt idx="2045">
                  <c:v>708.29399999999998</c:v>
                </c:pt>
                <c:pt idx="2046">
                  <c:v>708.55399999999997</c:v>
                </c:pt>
                <c:pt idx="2047">
                  <c:v>708.81399999999996</c:v>
                </c:pt>
                <c:pt idx="2048">
                  <c:v>709.07299999999998</c:v>
                </c:pt>
                <c:pt idx="2049">
                  <c:v>709.33299999999997</c:v>
                </c:pt>
                <c:pt idx="2050">
                  <c:v>709.59299999999996</c:v>
                </c:pt>
                <c:pt idx="2051">
                  <c:v>709.85199999999998</c:v>
                </c:pt>
                <c:pt idx="2052">
                  <c:v>710.11199999999997</c:v>
                </c:pt>
                <c:pt idx="2053">
                  <c:v>710.37199999999996</c:v>
                </c:pt>
                <c:pt idx="2054">
                  <c:v>710.63099999999997</c:v>
                </c:pt>
                <c:pt idx="2055">
                  <c:v>710.89099999999996</c:v>
                </c:pt>
                <c:pt idx="2056">
                  <c:v>711.15099999999995</c:v>
                </c:pt>
                <c:pt idx="2057">
                  <c:v>711.41</c:v>
                </c:pt>
                <c:pt idx="2058">
                  <c:v>711.67</c:v>
                </c:pt>
                <c:pt idx="2059">
                  <c:v>711.92899999999997</c:v>
                </c:pt>
                <c:pt idx="2060">
                  <c:v>712.18899999999996</c:v>
                </c:pt>
                <c:pt idx="2061">
                  <c:v>712.44799999999998</c:v>
                </c:pt>
                <c:pt idx="2062">
                  <c:v>712.70799999999997</c:v>
                </c:pt>
                <c:pt idx="2063">
                  <c:v>712.96799999999996</c:v>
                </c:pt>
                <c:pt idx="2064">
                  <c:v>713.22699999999998</c:v>
                </c:pt>
                <c:pt idx="2065">
                  <c:v>713.48699999999997</c:v>
                </c:pt>
                <c:pt idx="2066">
                  <c:v>713.74599999999998</c:v>
                </c:pt>
                <c:pt idx="2067">
                  <c:v>714.00599999999997</c:v>
                </c:pt>
                <c:pt idx="2068">
                  <c:v>714.26499999999999</c:v>
                </c:pt>
                <c:pt idx="2069">
                  <c:v>714.52499999999998</c:v>
                </c:pt>
                <c:pt idx="2070">
                  <c:v>714.78399999999999</c:v>
                </c:pt>
                <c:pt idx="2071">
                  <c:v>715.04399999999998</c:v>
                </c:pt>
                <c:pt idx="2072">
                  <c:v>715.303</c:v>
                </c:pt>
                <c:pt idx="2073">
                  <c:v>715.56200000000001</c:v>
                </c:pt>
                <c:pt idx="2074">
                  <c:v>715.822</c:v>
                </c:pt>
                <c:pt idx="2075">
                  <c:v>716.08100000000002</c:v>
                </c:pt>
                <c:pt idx="2076">
                  <c:v>716.34100000000001</c:v>
                </c:pt>
                <c:pt idx="2077">
                  <c:v>716.6</c:v>
                </c:pt>
                <c:pt idx="2078">
                  <c:v>716.85900000000004</c:v>
                </c:pt>
                <c:pt idx="2079">
                  <c:v>717.11900000000003</c:v>
                </c:pt>
                <c:pt idx="2080">
                  <c:v>717.37800000000004</c:v>
                </c:pt>
                <c:pt idx="2081">
                  <c:v>717.63699999999994</c:v>
                </c:pt>
                <c:pt idx="2082">
                  <c:v>717.89700000000005</c:v>
                </c:pt>
                <c:pt idx="2083">
                  <c:v>718.15599999999995</c:v>
                </c:pt>
                <c:pt idx="2084">
                  <c:v>718.41499999999996</c:v>
                </c:pt>
                <c:pt idx="2085">
                  <c:v>718.67499999999995</c:v>
                </c:pt>
                <c:pt idx="2086">
                  <c:v>718.93399999999997</c:v>
                </c:pt>
                <c:pt idx="2087">
                  <c:v>719.19299999999998</c:v>
                </c:pt>
                <c:pt idx="2088">
                  <c:v>719.452</c:v>
                </c:pt>
                <c:pt idx="2089">
                  <c:v>719.71199999999999</c:v>
                </c:pt>
                <c:pt idx="2090">
                  <c:v>719.971</c:v>
                </c:pt>
                <c:pt idx="2091">
                  <c:v>720.23</c:v>
                </c:pt>
                <c:pt idx="2092">
                  <c:v>720.48900000000003</c:v>
                </c:pt>
                <c:pt idx="2093">
                  <c:v>720.74900000000002</c:v>
                </c:pt>
                <c:pt idx="2094">
                  <c:v>721.00800000000004</c:v>
                </c:pt>
                <c:pt idx="2095">
                  <c:v>721.26700000000005</c:v>
                </c:pt>
                <c:pt idx="2096">
                  <c:v>721.52599999999995</c:v>
                </c:pt>
                <c:pt idx="2097">
                  <c:v>721.78499999999997</c:v>
                </c:pt>
                <c:pt idx="2098">
                  <c:v>722.04399999999998</c:v>
                </c:pt>
                <c:pt idx="2099">
                  <c:v>722.303</c:v>
                </c:pt>
                <c:pt idx="2100">
                  <c:v>722.56299999999999</c:v>
                </c:pt>
                <c:pt idx="2101">
                  <c:v>722.822</c:v>
                </c:pt>
                <c:pt idx="2102">
                  <c:v>723.08100000000002</c:v>
                </c:pt>
                <c:pt idx="2103">
                  <c:v>723.34</c:v>
                </c:pt>
                <c:pt idx="2104">
                  <c:v>723.59900000000005</c:v>
                </c:pt>
                <c:pt idx="2105">
                  <c:v>723.85799999999995</c:v>
                </c:pt>
                <c:pt idx="2106">
                  <c:v>724.11699999999996</c:v>
                </c:pt>
                <c:pt idx="2107">
                  <c:v>724.37599999999998</c:v>
                </c:pt>
                <c:pt idx="2108">
                  <c:v>724.63499999999999</c:v>
                </c:pt>
                <c:pt idx="2109">
                  <c:v>724.89400000000001</c:v>
                </c:pt>
                <c:pt idx="2110">
                  <c:v>725.15300000000002</c:v>
                </c:pt>
                <c:pt idx="2111">
                  <c:v>725.41200000000003</c:v>
                </c:pt>
                <c:pt idx="2112">
                  <c:v>725.67100000000005</c:v>
                </c:pt>
                <c:pt idx="2113">
                  <c:v>725.93</c:v>
                </c:pt>
                <c:pt idx="2114">
                  <c:v>726.18899999999996</c:v>
                </c:pt>
                <c:pt idx="2115">
                  <c:v>726.44799999999998</c:v>
                </c:pt>
                <c:pt idx="2116">
                  <c:v>726.70699999999999</c:v>
                </c:pt>
                <c:pt idx="2117">
                  <c:v>726.96600000000001</c:v>
                </c:pt>
                <c:pt idx="2118">
                  <c:v>727.22500000000002</c:v>
                </c:pt>
                <c:pt idx="2119">
                  <c:v>727.48400000000004</c:v>
                </c:pt>
                <c:pt idx="2120">
                  <c:v>727.74199999999996</c:v>
                </c:pt>
                <c:pt idx="2121">
                  <c:v>728.00099999999998</c:v>
                </c:pt>
                <c:pt idx="2122">
                  <c:v>728.26</c:v>
                </c:pt>
                <c:pt idx="2123">
                  <c:v>728.51900000000001</c:v>
                </c:pt>
                <c:pt idx="2124">
                  <c:v>728.77800000000002</c:v>
                </c:pt>
                <c:pt idx="2125">
                  <c:v>729.03700000000003</c:v>
                </c:pt>
                <c:pt idx="2126">
                  <c:v>729.29600000000005</c:v>
                </c:pt>
                <c:pt idx="2127">
                  <c:v>729.55399999999997</c:v>
                </c:pt>
                <c:pt idx="2128">
                  <c:v>729.81299999999999</c:v>
                </c:pt>
                <c:pt idx="2129">
                  <c:v>730.072</c:v>
                </c:pt>
                <c:pt idx="2130">
                  <c:v>730.33100000000002</c:v>
                </c:pt>
                <c:pt idx="2131">
                  <c:v>730.58900000000006</c:v>
                </c:pt>
                <c:pt idx="2132">
                  <c:v>730.84799999999996</c:v>
                </c:pt>
                <c:pt idx="2133">
                  <c:v>731.10699999999997</c:v>
                </c:pt>
                <c:pt idx="2134">
                  <c:v>731.36599999999999</c:v>
                </c:pt>
                <c:pt idx="2135">
                  <c:v>731.62400000000002</c:v>
                </c:pt>
                <c:pt idx="2136">
                  <c:v>731.88300000000004</c:v>
                </c:pt>
                <c:pt idx="2137">
                  <c:v>732.14200000000005</c:v>
                </c:pt>
                <c:pt idx="2138">
                  <c:v>732.4</c:v>
                </c:pt>
                <c:pt idx="2139">
                  <c:v>732.65899999999999</c:v>
                </c:pt>
                <c:pt idx="2140">
                  <c:v>732.91800000000001</c:v>
                </c:pt>
                <c:pt idx="2141">
                  <c:v>733.17600000000004</c:v>
                </c:pt>
                <c:pt idx="2142">
                  <c:v>733.43499999999995</c:v>
                </c:pt>
                <c:pt idx="2143">
                  <c:v>733.69399999999996</c:v>
                </c:pt>
                <c:pt idx="2144">
                  <c:v>733.952</c:v>
                </c:pt>
                <c:pt idx="2145">
                  <c:v>734.21100000000001</c:v>
                </c:pt>
                <c:pt idx="2146">
                  <c:v>734.46900000000005</c:v>
                </c:pt>
                <c:pt idx="2147">
                  <c:v>734.72799999999995</c:v>
                </c:pt>
                <c:pt idx="2148">
                  <c:v>734.98699999999997</c:v>
                </c:pt>
                <c:pt idx="2149">
                  <c:v>735.245</c:v>
                </c:pt>
                <c:pt idx="2150">
                  <c:v>735.50400000000002</c:v>
                </c:pt>
                <c:pt idx="2151">
                  <c:v>735.76199999999994</c:v>
                </c:pt>
                <c:pt idx="2152">
                  <c:v>736.02099999999996</c:v>
                </c:pt>
                <c:pt idx="2153">
                  <c:v>736.279</c:v>
                </c:pt>
                <c:pt idx="2154">
                  <c:v>736.53800000000001</c:v>
                </c:pt>
                <c:pt idx="2155">
                  <c:v>736.79600000000005</c:v>
                </c:pt>
                <c:pt idx="2156">
                  <c:v>737.05499999999995</c:v>
                </c:pt>
                <c:pt idx="2157">
                  <c:v>737.31299999999999</c:v>
                </c:pt>
                <c:pt idx="2158">
                  <c:v>737.572</c:v>
                </c:pt>
                <c:pt idx="2159">
                  <c:v>737.83</c:v>
                </c:pt>
                <c:pt idx="2160">
                  <c:v>738.08799999999997</c:v>
                </c:pt>
                <c:pt idx="2161">
                  <c:v>738.34699999999998</c:v>
                </c:pt>
                <c:pt idx="2162">
                  <c:v>738.60500000000002</c:v>
                </c:pt>
                <c:pt idx="2163">
                  <c:v>738.86400000000003</c:v>
                </c:pt>
                <c:pt idx="2164">
                  <c:v>739.12199999999996</c:v>
                </c:pt>
                <c:pt idx="2165">
                  <c:v>739.38</c:v>
                </c:pt>
                <c:pt idx="2166">
                  <c:v>739.63900000000001</c:v>
                </c:pt>
                <c:pt idx="2167">
                  <c:v>739.89700000000005</c:v>
                </c:pt>
                <c:pt idx="2168">
                  <c:v>740.15499999999997</c:v>
                </c:pt>
                <c:pt idx="2169">
                  <c:v>740.41399999999999</c:v>
                </c:pt>
                <c:pt idx="2170">
                  <c:v>740.67200000000003</c:v>
                </c:pt>
                <c:pt idx="2171">
                  <c:v>740.93</c:v>
                </c:pt>
                <c:pt idx="2172">
                  <c:v>741.18899999999996</c:v>
                </c:pt>
                <c:pt idx="2173">
                  <c:v>741.447</c:v>
                </c:pt>
                <c:pt idx="2174">
                  <c:v>741.70500000000004</c:v>
                </c:pt>
                <c:pt idx="2175">
                  <c:v>741.96299999999997</c:v>
                </c:pt>
                <c:pt idx="2176">
                  <c:v>742.22199999999998</c:v>
                </c:pt>
                <c:pt idx="2177">
                  <c:v>742.48</c:v>
                </c:pt>
                <c:pt idx="2178">
                  <c:v>742.73800000000006</c:v>
                </c:pt>
                <c:pt idx="2179">
                  <c:v>742.99599999999998</c:v>
                </c:pt>
                <c:pt idx="2180">
                  <c:v>743.255</c:v>
                </c:pt>
                <c:pt idx="2181">
                  <c:v>743.51300000000003</c:v>
                </c:pt>
                <c:pt idx="2182">
                  <c:v>743.77099999999996</c:v>
                </c:pt>
                <c:pt idx="2183">
                  <c:v>744.029</c:v>
                </c:pt>
                <c:pt idx="2184">
                  <c:v>744.28700000000003</c:v>
                </c:pt>
                <c:pt idx="2185">
                  <c:v>744.54499999999996</c:v>
                </c:pt>
                <c:pt idx="2186">
                  <c:v>744.803</c:v>
                </c:pt>
                <c:pt idx="2187">
                  <c:v>745.06200000000001</c:v>
                </c:pt>
                <c:pt idx="2188">
                  <c:v>745.32</c:v>
                </c:pt>
                <c:pt idx="2189">
                  <c:v>745.57799999999997</c:v>
                </c:pt>
                <c:pt idx="2190">
                  <c:v>745.83600000000001</c:v>
                </c:pt>
                <c:pt idx="2191">
                  <c:v>746.09400000000005</c:v>
                </c:pt>
                <c:pt idx="2192">
                  <c:v>746.35199999999998</c:v>
                </c:pt>
                <c:pt idx="2193">
                  <c:v>746.61</c:v>
                </c:pt>
                <c:pt idx="2194">
                  <c:v>746.86800000000005</c:v>
                </c:pt>
                <c:pt idx="2195">
                  <c:v>747.12599999999998</c:v>
                </c:pt>
                <c:pt idx="2196">
                  <c:v>747.38400000000001</c:v>
                </c:pt>
                <c:pt idx="2197">
                  <c:v>747.64200000000005</c:v>
                </c:pt>
                <c:pt idx="2198">
                  <c:v>747.9</c:v>
                </c:pt>
                <c:pt idx="2199">
                  <c:v>748.15800000000002</c:v>
                </c:pt>
                <c:pt idx="2200">
                  <c:v>748.41600000000005</c:v>
                </c:pt>
                <c:pt idx="2201">
                  <c:v>748.67399999999998</c:v>
                </c:pt>
                <c:pt idx="2202">
                  <c:v>748.93200000000002</c:v>
                </c:pt>
                <c:pt idx="2203">
                  <c:v>749.19</c:v>
                </c:pt>
                <c:pt idx="2204">
                  <c:v>749.44799999999998</c:v>
                </c:pt>
                <c:pt idx="2205">
                  <c:v>749.70600000000002</c:v>
                </c:pt>
                <c:pt idx="2206">
                  <c:v>749.96400000000006</c:v>
                </c:pt>
                <c:pt idx="2207">
                  <c:v>750.221</c:v>
                </c:pt>
                <c:pt idx="2208">
                  <c:v>750.47900000000004</c:v>
                </c:pt>
                <c:pt idx="2209">
                  <c:v>750.73699999999997</c:v>
                </c:pt>
                <c:pt idx="2210">
                  <c:v>750.995</c:v>
                </c:pt>
                <c:pt idx="2211">
                  <c:v>751.25300000000004</c:v>
                </c:pt>
                <c:pt idx="2212">
                  <c:v>751.51099999999997</c:v>
                </c:pt>
                <c:pt idx="2213">
                  <c:v>751.76900000000001</c:v>
                </c:pt>
                <c:pt idx="2214">
                  <c:v>752.02599999999995</c:v>
                </c:pt>
                <c:pt idx="2215">
                  <c:v>752.28399999999999</c:v>
                </c:pt>
                <c:pt idx="2216">
                  <c:v>752.54200000000003</c:v>
                </c:pt>
                <c:pt idx="2217">
                  <c:v>752.8</c:v>
                </c:pt>
                <c:pt idx="2218">
                  <c:v>753.05700000000002</c:v>
                </c:pt>
                <c:pt idx="2219">
                  <c:v>753.31500000000005</c:v>
                </c:pt>
                <c:pt idx="2220">
                  <c:v>753.57299999999998</c:v>
                </c:pt>
                <c:pt idx="2221">
                  <c:v>753.83100000000002</c:v>
                </c:pt>
                <c:pt idx="2222">
                  <c:v>754.08799999999997</c:v>
                </c:pt>
                <c:pt idx="2223">
                  <c:v>754.346</c:v>
                </c:pt>
                <c:pt idx="2224">
                  <c:v>754.60400000000004</c:v>
                </c:pt>
                <c:pt idx="2225">
                  <c:v>754.86099999999999</c:v>
                </c:pt>
                <c:pt idx="2226">
                  <c:v>755.11900000000003</c:v>
                </c:pt>
                <c:pt idx="2227">
                  <c:v>755.37699999999995</c:v>
                </c:pt>
                <c:pt idx="2228">
                  <c:v>755.63400000000001</c:v>
                </c:pt>
                <c:pt idx="2229">
                  <c:v>755.89200000000005</c:v>
                </c:pt>
                <c:pt idx="2230">
                  <c:v>756.15</c:v>
                </c:pt>
                <c:pt idx="2231">
                  <c:v>756.40700000000004</c:v>
                </c:pt>
                <c:pt idx="2232">
                  <c:v>756.66499999999996</c:v>
                </c:pt>
                <c:pt idx="2233">
                  <c:v>756.92200000000003</c:v>
                </c:pt>
                <c:pt idx="2234">
                  <c:v>757.18</c:v>
                </c:pt>
                <c:pt idx="2235">
                  <c:v>757.43700000000001</c:v>
                </c:pt>
                <c:pt idx="2236">
                  <c:v>757.69500000000005</c:v>
                </c:pt>
                <c:pt idx="2237">
                  <c:v>757.95299999999997</c:v>
                </c:pt>
                <c:pt idx="2238">
                  <c:v>758.21</c:v>
                </c:pt>
                <c:pt idx="2239">
                  <c:v>758.46799999999996</c:v>
                </c:pt>
                <c:pt idx="2240">
                  <c:v>758.72500000000002</c:v>
                </c:pt>
                <c:pt idx="2241">
                  <c:v>758.98299999999995</c:v>
                </c:pt>
                <c:pt idx="2242">
                  <c:v>759.24</c:v>
                </c:pt>
                <c:pt idx="2243">
                  <c:v>759.49800000000005</c:v>
                </c:pt>
                <c:pt idx="2244">
                  <c:v>759.755</c:v>
                </c:pt>
                <c:pt idx="2245">
                  <c:v>760.01199999999994</c:v>
                </c:pt>
                <c:pt idx="2246">
                  <c:v>760.27</c:v>
                </c:pt>
                <c:pt idx="2247">
                  <c:v>760.52700000000004</c:v>
                </c:pt>
                <c:pt idx="2248">
                  <c:v>760.78499999999997</c:v>
                </c:pt>
                <c:pt idx="2249">
                  <c:v>761.04200000000003</c:v>
                </c:pt>
                <c:pt idx="2250">
                  <c:v>761.3</c:v>
                </c:pt>
                <c:pt idx="2251">
                  <c:v>761.55700000000002</c:v>
                </c:pt>
                <c:pt idx="2252">
                  <c:v>761.81399999999996</c:v>
                </c:pt>
                <c:pt idx="2253">
                  <c:v>762.072</c:v>
                </c:pt>
                <c:pt idx="2254">
                  <c:v>762.32899999999995</c:v>
                </c:pt>
                <c:pt idx="2255">
                  <c:v>762.58600000000001</c:v>
                </c:pt>
                <c:pt idx="2256">
                  <c:v>762.84400000000005</c:v>
                </c:pt>
                <c:pt idx="2257">
                  <c:v>763.101</c:v>
                </c:pt>
                <c:pt idx="2258">
                  <c:v>763.35799999999995</c:v>
                </c:pt>
                <c:pt idx="2259">
                  <c:v>763.61500000000001</c:v>
                </c:pt>
                <c:pt idx="2260">
                  <c:v>763.87300000000005</c:v>
                </c:pt>
                <c:pt idx="2261">
                  <c:v>764.13</c:v>
                </c:pt>
                <c:pt idx="2262">
                  <c:v>764.38699999999994</c:v>
                </c:pt>
                <c:pt idx="2263">
                  <c:v>764.64499999999998</c:v>
                </c:pt>
                <c:pt idx="2264">
                  <c:v>764.90200000000004</c:v>
                </c:pt>
                <c:pt idx="2265">
                  <c:v>765.15899999999999</c:v>
                </c:pt>
                <c:pt idx="2266">
                  <c:v>765.41600000000005</c:v>
                </c:pt>
                <c:pt idx="2267">
                  <c:v>765.673</c:v>
                </c:pt>
                <c:pt idx="2268">
                  <c:v>765.93100000000004</c:v>
                </c:pt>
                <c:pt idx="2269">
                  <c:v>766.18799999999999</c:v>
                </c:pt>
                <c:pt idx="2270">
                  <c:v>766.44500000000005</c:v>
                </c:pt>
                <c:pt idx="2271">
                  <c:v>766.702</c:v>
                </c:pt>
                <c:pt idx="2272">
                  <c:v>766.95899999999995</c:v>
                </c:pt>
                <c:pt idx="2273">
                  <c:v>767.21600000000001</c:v>
                </c:pt>
                <c:pt idx="2274">
                  <c:v>767.47299999999996</c:v>
                </c:pt>
                <c:pt idx="2275">
                  <c:v>767.73</c:v>
                </c:pt>
                <c:pt idx="2276">
                  <c:v>767.98800000000006</c:v>
                </c:pt>
                <c:pt idx="2277">
                  <c:v>768.245</c:v>
                </c:pt>
                <c:pt idx="2278">
                  <c:v>768.50199999999995</c:v>
                </c:pt>
                <c:pt idx="2279">
                  <c:v>768.75900000000001</c:v>
                </c:pt>
                <c:pt idx="2280">
                  <c:v>769.01599999999996</c:v>
                </c:pt>
                <c:pt idx="2281">
                  <c:v>769.27300000000002</c:v>
                </c:pt>
                <c:pt idx="2282">
                  <c:v>769.53</c:v>
                </c:pt>
                <c:pt idx="2283">
                  <c:v>769.78700000000003</c:v>
                </c:pt>
                <c:pt idx="2284">
                  <c:v>770.04399999999998</c:v>
                </c:pt>
                <c:pt idx="2285">
                  <c:v>770.30100000000004</c:v>
                </c:pt>
                <c:pt idx="2286">
                  <c:v>770.55799999999999</c:v>
                </c:pt>
                <c:pt idx="2287">
                  <c:v>770.81500000000005</c:v>
                </c:pt>
                <c:pt idx="2288">
                  <c:v>771.072</c:v>
                </c:pt>
                <c:pt idx="2289">
                  <c:v>771.32899999999995</c:v>
                </c:pt>
                <c:pt idx="2290">
                  <c:v>771.58600000000001</c:v>
                </c:pt>
                <c:pt idx="2291">
                  <c:v>771.84299999999996</c:v>
                </c:pt>
                <c:pt idx="2292">
                  <c:v>772.09900000000005</c:v>
                </c:pt>
                <c:pt idx="2293">
                  <c:v>772.35599999999999</c:v>
                </c:pt>
                <c:pt idx="2294">
                  <c:v>772.61300000000006</c:v>
                </c:pt>
                <c:pt idx="2295">
                  <c:v>772.87</c:v>
                </c:pt>
                <c:pt idx="2296">
                  <c:v>773.12699999999995</c:v>
                </c:pt>
                <c:pt idx="2297">
                  <c:v>773.38400000000001</c:v>
                </c:pt>
                <c:pt idx="2298">
                  <c:v>773.64099999999996</c:v>
                </c:pt>
                <c:pt idx="2299">
                  <c:v>773.89700000000005</c:v>
                </c:pt>
                <c:pt idx="2300">
                  <c:v>774.154</c:v>
                </c:pt>
                <c:pt idx="2301">
                  <c:v>774.41099999999994</c:v>
                </c:pt>
                <c:pt idx="2302">
                  <c:v>774.66800000000001</c:v>
                </c:pt>
                <c:pt idx="2303">
                  <c:v>774.92499999999995</c:v>
                </c:pt>
                <c:pt idx="2304">
                  <c:v>775.18100000000004</c:v>
                </c:pt>
                <c:pt idx="2305">
                  <c:v>775.43799999999999</c:v>
                </c:pt>
                <c:pt idx="2306">
                  <c:v>775.69500000000005</c:v>
                </c:pt>
                <c:pt idx="2307">
                  <c:v>775.952</c:v>
                </c:pt>
                <c:pt idx="2308">
                  <c:v>776.20799999999997</c:v>
                </c:pt>
                <c:pt idx="2309">
                  <c:v>776.46500000000003</c:v>
                </c:pt>
                <c:pt idx="2310">
                  <c:v>776.72199999999998</c:v>
                </c:pt>
                <c:pt idx="2311">
                  <c:v>776.97799999999995</c:v>
                </c:pt>
                <c:pt idx="2312">
                  <c:v>777.23500000000001</c:v>
                </c:pt>
                <c:pt idx="2313">
                  <c:v>777.49199999999996</c:v>
                </c:pt>
                <c:pt idx="2314">
                  <c:v>777.74800000000005</c:v>
                </c:pt>
                <c:pt idx="2315">
                  <c:v>778.005</c:v>
                </c:pt>
                <c:pt idx="2316">
                  <c:v>778.26199999999994</c:v>
                </c:pt>
                <c:pt idx="2317">
                  <c:v>778.51800000000003</c:v>
                </c:pt>
                <c:pt idx="2318">
                  <c:v>778.77499999999998</c:v>
                </c:pt>
                <c:pt idx="2319">
                  <c:v>779.03099999999995</c:v>
                </c:pt>
                <c:pt idx="2320">
                  <c:v>779.28800000000001</c:v>
                </c:pt>
                <c:pt idx="2321">
                  <c:v>779.54499999999996</c:v>
                </c:pt>
                <c:pt idx="2322">
                  <c:v>779.80100000000004</c:v>
                </c:pt>
                <c:pt idx="2323">
                  <c:v>780.05799999999999</c:v>
                </c:pt>
                <c:pt idx="2324">
                  <c:v>780.31399999999996</c:v>
                </c:pt>
                <c:pt idx="2325">
                  <c:v>780.57100000000003</c:v>
                </c:pt>
                <c:pt idx="2326">
                  <c:v>780.827</c:v>
                </c:pt>
                <c:pt idx="2327">
                  <c:v>781.08399999999995</c:v>
                </c:pt>
                <c:pt idx="2328">
                  <c:v>781.34</c:v>
                </c:pt>
                <c:pt idx="2329">
                  <c:v>781.59699999999998</c:v>
                </c:pt>
                <c:pt idx="2330">
                  <c:v>781.85299999999995</c:v>
                </c:pt>
                <c:pt idx="2331">
                  <c:v>782.11</c:v>
                </c:pt>
                <c:pt idx="2332">
                  <c:v>782.36599999999999</c:v>
                </c:pt>
                <c:pt idx="2333">
                  <c:v>782.62300000000005</c:v>
                </c:pt>
                <c:pt idx="2334">
                  <c:v>782.87900000000002</c:v>
                </c:pt>
                <c:pt idx="2335">
                  <c:v>783.13499999999999</c:v>
                </c:pt>
                <c:pt idx="2336">
                  <c:v>783.39200000000005</c:v>
                </c:pt>
                <c:pt idx="2337">
                  <c:v>783.64800000000002</c:v>
                </c:pt>
                <c:pt idx="2338">
                  <c:v>783.90499999999997</c:v>
                </c:pt>
                <c:pt idx="2339">
                  <c:v>784.16099999999994</c:v>
                </c:pt>
                <c:pt idx="2340">
                  <c:v>784.41700000000003</c:v>
                </c:pt>
                <c:pt idx="2341">
                  <c:v>784.67399999999998</c:v>
                </c:pt>
                <c:pt idx="2342">
                  <c:v>784.93</c:v>
                </c:pt>
                <c:pt idx="2343">
                  <c:v>785.18600000000004</c:v>
                </c:pt>
                <c:pt idx="2344">
                  <c:v>785.44299999999998</c:v>
                </c:pt>
                <c:pt idx="2345">
                  <c:v>785.69899999999996</c:v>
                </c:pt>
                <c:pt idx="2346">
                  <c:v>785.95500000000004</c:v>
                </c:pt>
                <c:pt idx="2347">
                  <c:v>786.21100000000001</c:v>
                </c:pt>
                <c:pt idx="2348">
                  <c:v>786.46799999999996</c:v>
                </c:pt>
                <c:pt idx="2349">
                  <c:v>786.72400000000005</c:v>
                </c:pt>
                <c:pt idx="2350">
                  <c:v>786.98</c:v>
                </c:pt>
                <c:pt idx="2351">
                  <c:v>787.23599999999999</c:v>
                </c:pt>
                <c:pt idx="2352">
                  <c:v>787.49300000000005</c:v>
                </c:pt>
                <c:pt idx="2353">
                  <c:v>787.74900000000002</c:v>
                </c:pt>
                <c:pt idx="2354">
                  <c:v>788.005</c:v>
                </c:pt>
                <c:pt idx="2355">
                  <c:v>788.26099999999997</c:v>
                </c:pt>
                <c:pt idx="2356">
                  <c:v>788.51700000000005</c:v>
                </c:pt>
                <c:pt idx="2357">
                  <c:v>788.77300000000002</c:v>
                </c:pt>
                <c:pt idx="2358">
                  <c:v>789.03</c:v>
                </c:pt>
                <c:pt idx="2359">
                  <c:v>789.28599999999994</c:v>
                </c:pt>
                <c:pt idx="2360">
                  <c:v>789.54200000000003</c:v>
                </c:pt>
                <c:pt idx="2361">
                  <c:v>789.798</c:v>
                </c:pt>
                <c:pt idx="2362">
                  <c:v>790.05399999999997</c:v>
                </c:pt>
                <c:pt idx="2363">
                  <c:v>790.31</c:v>
                </c:pt>
                <c:pt idx="2364">
                  <c:v>790.56600000000003</c:v>
                </c:pt>
                <c:pt idx="2365">
                  <c:v>790.822</c:v>
                </c:pt>
                <c:pt idx="2366">
                  <c:v>791.07799999999997</c:v>
                </c:pt>
                <c:pt idx="2367">
                  <c:v>791.33399999999995</c:v>
                </c:pt>
                <c:pt idx="2368">
                  <c:v>791.59</c:v>
                </c:pt>
                <c:pt idx="2369">
                  <c:v>791.846</c:v>
                </c:pt>
                <c:pt idx="2370">
                  <c:v>792.10199999999998</c:v>
                </c:pt>
                <c:pt idx="2371">
                  <c:v>792.35799999999995</c:v>
                </c:pt>
                <c:pt idx="2372">
                  <c:v>792.61400000000003</c:v>
                </c:pt>
                <c:pt idx="2373">
                  <c:v>792.87</c:v>
                </c:pt>
                <c:pt idx="2374">
                  <c:v>793.12599999999998</c:v>
                </c:pt>
                <c:pt idx="2375">
                  <c:v>793.38199999999995</c:v>
                </c:pt>
                <c:pt idx="2376">
                  <c:v>793.63800000000003</c:v>
                </c:pt>
                <c:pt idx="2377">
                  <c:v>793.89400000000001</c:v>
                </c:pt>
                <c:pt idx="2378">
                  <c:v>794.15</c:v>
                </c:pt>
                <c:pt idx="2379">
                  <c:v>794.40599999999995</c:v>
                </c:pt>
                <c:pt idx="2380">
                  <c:v>794.66200000000003</c:v>
                </c:pt>
                <c:pt idx="2381">
                  <c:v>794.91800000000001</c:v>
                </c:pt>
                <c:pt idx="2382">
                  <c:v>795.17399999999998</c:v>
                </c:pt>
                <c:pt idx="2383">
                  <c:v>795.42899999999997</c:v>
                </c:pt>
                <c:pt idx="2384">
                  <c:v>795.68499999999995</c:v>
                </c:pt>
                <c:pt idx="2385">
                  <c:v>795.94100000000003</c:v>
                </c:pt>
                <c:pt idx="2386">
                  <c:v>796.197</c:v>
                </c:pt>
                <c:pt idx="2387">
                  <c:v>796.45299999999997</c:v>
                </c:pt>
                <c:pt idx="2388">
                  <c:v>796.70899999999995</c:v>
                </c:pt>
                <c:pt idx="2389">
                  <c:v>796.96400000000006</c:v>
                </c:pt>
                <c:pt idx="2390">
                  <c:v>797.22</c:v>
                </c:pt>
                <c:pt idx="2391">
                  <c:v>797.476</c:v>
                </c:pt>
                <c:pt idx="2392">
                  <c:v>797.73199999999997</c:v>
                </c:pt>
                <c:pt idx="2393">
                  <c:v>797.98699999999997</c:v>
                </c:pt>
                <c:pt idx="2394">
                  <c:v>798.24300000000005</c:v>
                </c:pt>
                <c:pt idx="2395">
                  <c:v>798.49900000000002</c:v>
                </c:pt>
                <c:pt idx="2396">
                  <c:v>798.75400000000002</c:v>
                </c:pt>
                <c:pt idx="2397">
                  <c:v>799.01</c:v>
                </c:pt>
                <c:pt idx="2398">
                  <c:v>799.26599999999996</c:v>
                </c:pt>
                <c:pt idx="2399">
                  <c:v>799.52200000000005</c:v>
                </c:pt>
                <c:pt idx="2400">
                  <c:v>799.77700000000004</c:v>
                </c:pt>
                <c:pt idx="2401">
                  <c:v>800.03300000000002</c:v>
                </c:pt>
                <c:pt idx="2402">
                  <c:v>800.28800000000001</c:v>
                </c:pt>
                <c:pt idx="2403">
                  <c:v>800.54399999999998</c:v>
                </c:pt>
                <c:pt idx="2404">
                  <c:v>800.8</c:v>
                </c:pt>
                <c:pt idx="2405">
                  <c:v>801.05499999999995</c:v>
                </c:pt>
                <c:pt idx="2406">
                  <c:v>801.31100000000004</c:v>
                </c:pt>
                <c:pt idx="2407">
                  <c:v>801.56600000000003</c:v>
                </c:pt>
                <c:pt idx="2408">
                  <c:v>801.822</c:v>
                </c:pt>
                <c:pt idx="2409">
                  <c:v>802.07799999999997</c:v>
                </c:pt>
                <c:pt idx="2410">
                  <c:v>802.33299999999997</c:v>
                </c:pt>
                <c:pt idx="2411">
                  <c:v>802.58900000000006</c:v>
                </c:pt>
                <c:pt idx="2412">
                  <c:v>802.84400000000005</c:v>
                </c:pt>
                <c:pt idx="2413">
                  <c:v>803.1</c:v>
                </c:pt>
                <c:pt idx="2414">
                  <c:v>803.35500000000002</c:v>
                </c:pt>
                <c:pt idx="2415">
                  <c:v>803.61099999999999</c:v>
                </c:pt>
                <c:pt idx="2416">
                  <c:v>803.86599999999999</c:v>
                </c:pt>
                <c:pt idx="2417">
                  <c:v>804.12199999999996</c:v>
                </c:pt>
                <c:pt idx="2418">
                  <c:v>804.37699999999995</c:v>
                </c:pt>
                <c:pt idx="2419">
                  <c:v>804.63300000000004</c:v>
                </c:pt>
                <c:pt idx="2420">
                  <c:v>804.88800000000003</c:v>
                </c:pt>
                <c:pt idx="2421">
                  <c:v>805.14300000000003</c:v>
                </c:pt>
                <c:pt idx="2422">
                  <c:v>805.399</c:v>
                </c:pt>
                <c:pt idx="2423">
                  <c:v>805.654</c:v>
                </c:pt>
                <c:pt idx="2424">
                  <c:v>805.91</c:v>
                </c:pt>
                <c:pt idx="2425">
                  <c:v>806.16499999999996</c:v>
                </c:pt>
                <c:pt idx="2426">
                  <c:v>806.42</c:v>
                </c:pt>
                <c:pt idx="2427">
                  <c:v>806.67600000000004</c:v>
                </c:pt>
                <c:pt idx="2428">
                  <c:v>806.93100000000004</c:v>
                </c:pt>
                <c:pt idx="2429">
                  <c:v>807.18600000000004</c:v>
                </c:pt>
                <c:pt idx="2430">
                  <c:v>807.44200000000001</c:v>
                </c:pt>
                <c:pt idx="2431">
                  <c:v>807.697</c:v>
                </c:pt>
                <c:pt idx="2432">
                  <c:v>807.952</c:v>
                </c:pt>
                <c:pt idx="2433">
                  <c:v>808.20699999999999</c:v>
                </c:pt>
                <c:pt idx="2434">
                  <c:v>808.46299999999997</c:v>
                </c:pt>
                <c:pt idx="2435">
                  <c:v>808.71799999999996</c:v>
                </c:pt>
                <c:pt idx="2436">
                  <c:v>808.97299999999996</c:v>
                </c:pt>
                <c:pt idx="2437">
                  <c:v>809.22799999999995</c:v>
                </c:pt>
                <c:pt idx="2438">
                  <c:v>809.48400000000004</c:v>
                </c:pt>
                <c:pt idx="2439">
                  <c:v>809.73900000000003</c:v>
                </c:pt>
                <c:pt idx="2440">
                  <c:v>809.99400000000003</c:v>
                </c:pt>
                <c:pt idx="2441">
                  <c:v>810.24900000000002</c:v>
                </c:pt>
                <c:pt idx="2442">
                  <c:v>810.50400000000002</c:v>
                </c:pt>
                <c:pt idx="2443">
                  <c:v>810.76</c:v>
                </c:pt>
                <c:pt idx="2444">
                  <c:v>811.01499999999999</c:v>
                </c:pt>
                <c:pt idx="2445">
                  <c:v>811.27</c:v>
                </c:pt>
                <c:pt idx="2446">
                  <c:v>811.52499999999998</c:v>
                </c:pt>
                <c:pt idx="2447">
                  <c:v>811.78</c:v>
                </c:pt>
                <c:pt idx="2448">
                  <c:v>812.03499999999997</c:v>
                </c:pt>
                <c:pt idx="2449">
                  <c:v>812.29</c:v>
                </c:pt>
                <c:pt idx="2450">
                  <c:v>812.54499999999996</c:v>
                </c:pt>
                <c:pt idx="2451">
                  <c:v>812.80100000000004</c:v>
                </c:pt>
                <c:pt idx="2452">
                  <c:v>813.05600000000004</c:v>
                </c:pt>
                <c:pt idx="2453">
                  <c:v>813.31100000000004</c:v>
                </c:pt>
                <c:pt idx="2454">
                  <c:v>813.56600000000003</c:v>
                </c:pt>
                <c:pt idx="2455">
                  <c:v>813.82100000000003</c:v>
                </c:pt>
                <c:pt idx="2456">
                  <c:v>814.07600000000002</c:v>
                </c:pt>
                <c:pt idx="2457">
                  <c:v>814.33100000000002</c:v>
                </c:pt>
                <c:pt idx="2458">
                  <c:v>814.58600000000001</c:v>
                </c:pt>
                <c:pt idx="2459">
                  <c:v>814.84100000000001</c:v>
                </c:pt>
                <c:pt idx="2460">
                  <c:v>815.096</c:v>
                </c:pt>
                <c:pt idx="2461">
                  <c:v>815.351</c:v>
                </c:pt>
                <c:pt idx="2462">
                  <c:v>815.60599999999999</c:v>
                </c:pt>
                <c:pt idx="2463">
                  <c:v>815.86</c:v>
                </c:pt>
                <c:pt idx="2464">
                  <c:v>816.11500000000001</c:v>
                </c:pt>
                <c:pt idx="2465">
                  <c:v>816.37</c:v>
                </c:pt>
                <c:pt idx="2466">
                  <c:v>816.625</c:v>
                </c:pt>
                <c:pt idx="2467">
                  <c:v>816.88</c:v>
                </c:pt>
                <c:pt idx="2468">
                  <c:v>817.13499999999999</c:v>
                </c:pt>
                <c:pt idx="2469">
                  <c:v>817.39</c:v>
                </c:pt>
                <c:pt idx="2470">
                  <c:v>817.64499999999998</c:v>
                </c:pt>
                <c:pt idx="2471">
                  <c:v>817.9</c:v>
                </c:pt>
                <c:pt idx="2472">
                  <c:v>818.154</c:v>
                </c:pt>
                <c:pt idx="2473">
                  <c:v>818.40899999999999</c:v>
                </c:pt>
                <c:pt idx="2474">
                  <c:v>818.66399999999999</c:v>
                </c:pt>
                <c:pt idx="2475">
                  <c:v>818.91899999999998</c:v>
                </c:pt>
                <c:pt idx="2476">
                  <c:v>819.17399999999998</c:v>
                </c:pt>
                <c:pt idx="2477">
                  <c:v>819.428</c:v>
                </c:pt>
                <c:pt idx="2478">
                  <c:v>819.68299999999999</c:v>
                </c:pt>
                <c:pt idx="2479">
                  <c:v>819.93799999999999</c:v>
                </c:pt>
                <c:pt idx="2480">
                  <c:v>820.12699999999995</c:v>
                </c:pt>
                <c:pt idx="2481">
                  <c:v>820.38699999999994</c:v>
                </c:pt>
                <c:pt idx="2482">
                  <c:v>820.64599999999996</c:v>
                </c:pt>
                <c:pt idx="2483">
                  <c:v>820.90599999999995</c:v>
                </c:pt>
                <c:pt idx="2484">
                  <c:v>821.16499999999996</c:v>
                </c:pt>
                <c:pt idx="2485">
                  <c:v>821.42499999999995</c:v>
                </c:pt>
                <c:pt idx="2486">
                  <c:v>821.68499999999995</c:v>
                </c:pt>
                <c:pt idx="2487">
                  <c:v>821.94399999999996</c:v>
                </c:pt>
                <c:pt idx="2488">
                  <c:v>822.20399999999995</c:v>
                </c:pt>
                <c:pt idx="2489">
                  <c:v>822.46299999999997</c:v>
                </c:pt>
                <c:pt idx="2490">
                  <c:v>822.72299999999996</c:v>
                </c:pt>
                <c:pt idx="2491">
                  <c:v>822.98199999999997</c:v>
                </c:pt>
                <c:pt idx="2492">
                  <c:v>823.24199999999996</c:v>
                </c:pt>
                <c:pt idx="2493">
                  <c:v>823.50099999999998</c:v>
                </c:pt>
                <c:pt idx="2494">
                  <c:v>823.76099999999997</c:v>
                </c:pt>
                <c:pt idx="2495">
                  <c:v>824.02</c:v>
                </c:pt>
                <c:pt idx="2496">
                  <c:v>824.28</c:v>
                </c:pt>
                <c:pt idx="2497">
                  <c:v>824.53899999999999</c:v>
                </c:pt>
                <c:pt idx="2498">
                  <c:v>824.798</c:v>
                </c:pt>
                <c:pt idx="2499">
                  <c:v>825.05799999999999</c:v>
                </c:pt>
                <c:pt idx="2500">
                  <c:v>825.31700000000001</c:v>
                </c:pt>
                <c:pt idx="2501">
                  <c:v>825.577</c:v>
                </c:pt>
                <c:pt idx="2502">
                  <c:v>825.83600000000001</c:v>
                </c:pt>
                <c:pt idx="2503">
                  <c:v>826.09500000000003</c:v>
                </c:pt>
                <c:pt idx="2504">
                  <c:v>826.35500000000002</c:v>
                </c:pt>
                <c:pt idx="2505">
                  <c:v>826.61400000000003</c:v>
                </c:pt>
                <c:pt idx="2506">
                  <c:v>826.87300000000005</c:v>
                </c:pt>
                <c:pt idx="2507">
                  <c:v>827.13300000000004</c:v>
                </c:pt>
                <c:pt idx="2508">
                  <c:v>827.39200000000005</c:v>
                </c:pt>
                <c:pt idx="2509">
                  <c:v>827.65200000000004</c:v>
                </c:pt>
                <c:pt idx="2510">
                  <c:v>827.91099999999994</c:v>
                </c:pt>
                <c:pt idx="2511">
                  <c:v>828.17</c:v>
                </c:pt>
                <c:pt idx="2512">
                  <c:v>828.42899999999997</c:v>
                </c:pt>
                <c:pt idx="2513">
                  <c:v>828.68899999999996</c:v>
                </c:pt>
                <c:pt idx="2514">
                  <c:v>828.94799999999998</c:v>
                </c:pt>
                <c:pt idx="2515">
                  <c:v>829.20699999999999</c:v>
                </c:pt>
                <c:pt idx="2516">
                  <c:v>829.46699999999998</c:v>
                </c:pt>
                <c:pt idx="2517">
                  <c:v>829.726</c:v>
                </c:pt>
                <c:pt idx="2518">
                  <c:v>829.98500000000001</c:v>
                </c:pt>
                <c:pt idx="2519">
                  <c:v>830.24400000000003</c:v>
                </c:pt>
                <c:pt idx="2520">
                  <c:v>830.50300000000004</c:v>
                </c:pt>
                <c:pt idx="2521">
                  <c:v>830.76300000000003</c:v>
                </c:pt>
                <c:pt idx="2522">
                  <c:v>831.02200000000005</c:v>
                </c:pt>
                <c:pt idx="2523">
                  <c:v>831.28099999999995</c:v>
                </c:pt>
                <c:pt idx="2524">
                  <c:v>831.54</c:v>
                </c:pt>
                <c:pt idx="2525">
                  <c:v>831.79899999999998</c:v>
                </c:pt>
                <c:pt idx="2526">
                  <c:v>832.05899999999997</c:v>
                </c:pt>
                <c:pt idx="2527">
                  <c:v>832.31799999999998</c:v>
                </c:pt>
                <c:pt idx="2528">
                  <c:v>832.577</c:v>
                </c:pt>
                <c:pt idx="2529">
                  <c:v>832.83600000000001</c:v>
                </c:pt>
                <c:pt idx="2530">
                  <c:v>833.09500000000003</c:v>
                </c:pt>
                <c:pt idx="2531">
                  <c:v>833.35400000000004</c:v>
                </c:pt>
                <c:pt idx="2532">
                  <c:v>833.61300000000006</c:v>
                </c:pt>
                <c:pt idx="2533">
                  <c:v>833.87199999999996</c:v>
                </c:pt>
                <c:pt idx="2534">
                  <c:v>834.13099999999997</c:v>
                </c:pt>
                <c:pt idx="2535">
                  <c:v>834.39099999999996</c:v>
                </c:pt>
                <c:pt idx="2536">
                  <c:v>834.65</c:v>
                </c:pt>
                <c:pt idx="2537">
                  <c:v>834.90899999999999</c:v>
                </c:pt>
                <c:pt idx="2538">
                  <c:v>835.16800000000001</c:v>
                </c:pt>
                <c:pt idx="2539">
                  <c:v>835.42700000000002</c:v>
                </c:pt>
                <c:pt idx="2540">
                  <c:v>835.68600000000004</c:v>
                </c:pt>
                <c:pt idx="2541">
                  <c:v>835.94500000000005</c:v>
                </c:pt>
                <c:pt idx="2542">
                  <c:v>836.20399999999995</c:v>
                </c:pt>
                <c:pt idx="2543">
                  <c:v>836.46299999999997</c:v>
                </c:pt>
                <c:pt idx="2544">
                  <c:v>836.72199999999998</c:v>
                </c:pt>
                <c:pt idx="2545">
                  <c:v>836.98099999999999</c:v>
                </c:pt>
                <c:pt idx="2546">
                  <c:v>837.24</c:v>
                </c:pt>
                <c:pt idx="2547">
                  <c:v>837.49900000000002</c:v>
                </c:pt>
                <c:pt idx="2548">
                  <c:v>837.75800000000004</c:v>
                </c:pt>
                <c:pt idx="2549">
                  <c:v>838.01599999999996</c:v>
                </c:pt>
                <c:pt idx="2550">
                  <c:v>838.27499999999998</c:v>
                </c:pt>
                <c:pt idx="2551">
                  <c:v>838.53399999999999</c:v>
                </c:pt>
                <c:pt idx="2552">
                  <c:v>838.79300000000001</c:v>
                </c:pt>
                <c:pt idx="2553">
                  <c:v>839.05200000000002</c:v>
                </c:pt>
                <c:pt idx="2554">
                  <c:v>839.31100000000004</c:v>
                </c:pt>
                <c:pt idx="2555">
                  <c:v>839.57</c:v>
                </c:pt>
                <c:pt idx="2556">
                  <c:v>839.82899999999995</c:v>
                </c:pt>
                <c:pt idx="2557">
                  <c:v>840.08799999999997</c:v>
                </c:pt>
                <c:pt idx="2558">
                  <c:v>840.346</c:v>
                </c:pt>
                <c:pt idx="2559">
                  <c:v>840.60500000000002</c:v>
                </c:pt>
                <c:pt idx="2560">
                  <c:v>840.86400000000003</c:v>
                </c:pt>
                <c:pt idx="2561">
                  <c:v>841.12300000000005</c:v>
                </c:pt>
                <c:pt idx="2562">
                  <c:v>841.38199999999995</c:v>
                </c:pt>
                <c:pt idx="2563">
                  <c:v>841.64099999999996</c:v>
                </c:pt>
                <c:pt idx="2564">
                  <c:v>841.899</c:v>
                </c:pt>
                <c:pt idx="2565">
                  <c:v>842.15800000000002</c:v>
                </c:pt>
                <c:pt idx="2566">
                  <c:v>842.41700000000003</c:v>
                </c:pt>
                <c:pt idx="2567">
                  <c:v>842.67600000000004</c:v>
                </c:pt>
                <c:pt idx="2568">
                  <c:v>842.93399999999997</c:v>
                </c:pt>
                <c:pt idx="2569">
                  <c:v>843.19299999999998</c:v>
                </c:pt>
                <c:pt idx="2570">
                  <c:v>843.452</c:v>
                </c:pt>
                <c:pt idx="2571">
                  <c:v>843.71100000000001</c:v>
                </c:pt>
                <c:pt idx="2572">
                  <c:v>843.96900000000005</c:v>
                </c:pt>
                <c:pt idx="2573">
                  <c:v>844.22799999999995</c:v>
                </c:pt>
                <c:pt idx="2574">
                  <c:v>844.48699999999997</c:v>
                </c:pt>
                <c:pt idx="2575">
                  <c:v>844.745</c:v>
                </c:pt>
                <c:pt idx="2576">
                  <c:v>845.00400000000002</c:v>
                </c:pt>
                <c:pt idx="2577">
                  <c:v>845.26300000000003</c:v>
                </c:pt>
                <c:pt idx="2578">
                  <c:v>845.52099999999996</c:v>
                </c:pt>
                <c:pt idx="2579">
                  <c:v>845.78</c:v>
                </c:pt>
                <c:pt idx="2580">
                  <c:v>846.03899999999999</c:v>
                </c:pt>
                <c:pt idx="2581">
                  <c:v>846.29700000000003</c:v>
                </c:pt>
                <c:pt idx="2582">
                  <c:v>846.55600000000004</c:v>
                </c:pt>
                <c:pt idx="2583">
                  <c:v>846.81399999999996</c:v>
                </c:pt>
                <c:pt idx="2584">
                  <c:v>847.07299999999998</c:v>
                </c:pt>
                <c:pt idx="2585">
                  <c:v>847.33199999999999</c:v>
                </c:pt>
                <c:pt idx="2586">
                  <c:v>847.59</c:v>
                </c:pt>
                <c:pt idx="2587">
                  <c:v>847.84900000000005</c:v>
                </c:pt>
                <c:pt idx="2588">
                  <c:v>848.10699999999997</c:v>
                </c:pt>
                <c:pt idx="2589">
                  <c:v>848.36599999999999</c:v>
                </c:pt>
                <c:pt idx="2590">
                  <c:v>848.62400000000002</c:v>
                </c:pt>
                <c:pt idx="2591">
                  <c:v>848.88300000000004</c:v>
                </c:pt>
                <c:pt idx="2592">
                  <c:v>849.14099999999996</c:v>
                </c:pt>
                <c:pt idx="2593">
                  <c:v>849.4</c:v>
                </c:pt>
                <c:pt idx="2594">
                  <c:v>849.65800000000002</c:v>
                </c:pt>
                <c:pt idx="2595">
                  <c:v>849.91700000000003</c:v>
                </c:pt>
                <c:pt idx="2596">
                  <c:v>850.17499999999995</c:v>
                </c:pt>
                <c:pt idx="2597">
                  <c:v>850.43399999999997</c:v>
                </c:pt>
                <c:pt idx="2598">
                  <c:v>850.69200000000001</c:v>
                </c:pt>
                <c:pt idx="2599">
                  <c:v>850.95100000000002</c:v>
                </c:pt>
                <c:pt idx="2600">
                  <c:v>851.20899999999995</c:v>
                </c:pt>
                <c:pt idx="2601">
                  <c:v>851.46699999999998</c:v>
                </c:pt>
                <c:pt idx="2602">
                  <c:v>851.726</c:v>
                </c:pt>
                <c:pt idx="2603">
                  <c:v>851.98400000000004</c:v>
                </c:pt>
                <c:pt idx="2604">
                  <c:v>852.24300000000005</c:v>
                </c:pt>
                <c:pt idx="2605">
                  <c:v>852.50099999999998</c:v>
                </c:pt>
                <c:pt idx="2606">
                  <c:v>852.75900000000001</c:v>
                </c:pt>
                <c:pt idx="2607">
                  <c:v>853.01800000000003</c:v>
                </c:pt>
                <c:pt idx="2608">
                  <c:v>853.27599999999995</c:v>
                </c:pt>
                <c:pt idx="2609">
                  <c:v>853.53499999999997</c:v>
                </c:pt>
                <c:pt idx="2610">
                  <c:v>853.79300000000001</c:v>
                </c:pt>
                <c:pt idx="2611">
                  <c:v>854.05100000000004</c:v>
                </c:pt>
                <c:pt idx="2612">
                  <c:v>854.31</c:v>
                </c:pt>
                <c:pt idx="2613">
                  <c:v>854.56799999999998</c:v>
                </c:pt>
                <c:pt idx="2614">
                  <c:v>854.82600000000002</c:v>
                </c:pt>
                <c:pt idx="2615">
                  <c:v>855.08399999999995</c:v>
                </c:pt>
                <c:pt idx="2616">
                  <c:v>855.34299999999996</c:v>
                </c:pt>
                <c:pt idx="2617">
                  <c:v>855.601</c:v>
                </c:pt>
                <c:pt idx="2618">
                  <c:v>855.85900000000004</c:v>
                </c:pt>
                <c:pt idx="2619">
                  <c:v>856.11699999999996</c:v>
                </c:pt>
                <c:pt idx="2620">
                  <c:v>856.37599999999998</c:v>
                </c:pt>
                <c:pt idx="2621">
                  <c:v>856.63400000000001</c:v>
                </c:pt>
                <c:pt idx="2622">
                  <c:v>856.89200000000005</c:v>
                </c:pt>
                <c:pt idx="2623">
                  <c:v>857.15</c:v>
                </c:pt>
                <c:pt idx="2624">
                  <c:v>857.40899999999999</c:v>
                </c:pt>
                <c:pt idx="2625">
                  <c:v>857.66700000000003</c:v>
                </c:pt>
                <c:pt idx="2626">
                  <c:v>857.92499999999995</c:v>
                </c:pt>
                <c:pt idx="2627">
                  <c:v>858.18299999999999</c:v>
                </c:pt>
                <c:pt idx="2628">
                  <c:v>858.44100000000003</c:v>
                </c:pt>
                <c:pt idx="2629">
                  <c:v>858.69899999999996</c:v>
                </c:pt>
                <c:pt idx="2630">
                  <c:v>858.95799999999997</c:v>
                </c:pt>
                <c:pt idx="2631">
                  <c:v>859.21600000000001</c:v>
                </c:pt>
                <c:pt idx="2632">
                  <c:v>859.47400000000005</c:v>
                </c:pt>
                <c:pt idx="2633">
                  <c:v>859.73199999999997</c:v>
                </c:pt>
                <c:pt idx="2634">
                  <c:v>859.99</c:v>
                </c:pt>
                <c:pt idx="2635">
                  <c:v>860.24800000000005</c:v>
                </c:pt>
                <c:pt idx="2636">
                  <c:v>860.50599999999997</c:v>
                </c:pt>
                <c:pt idx="2637">
                  <c:v>860.76400000000001</c:v>
                </c:pt>
                <c:pt idx="2638">
                  <c:v>861.02200000000005</c:v>
                </c:pt>
                <c:pt idx="2639">
                  <c:v>861.28</c:v>
                </c:pt>
                <c:pt idx="2640">
                  <c:v>861.53800000000001</c:v>
                </c:pt>
                <c:pt idx="2641">
                  <c:v>861.79600000000005</c:v>
                </c:pt>
                <c:pt idx="2642">
                  <c:v>862.05399999999997</c:v>
                </c:pt>
                <c:pt idx="2643">
                  <c:v>862.31200000000001</c:v>
                </c:pt>
                <c:pt idx="2644">
                  <c:v>862.57</c:v>
                </c:pt>
                <c:pt idx="2645">
                  <c:v>862.82799999999997</c:v>
                </c:pt>
                <c:pt idx="2646">
                  <c:v>863.08600000000001</c:v>
                </c:pt>
                <c:pt idx="2647">
                  <c:v>863.34400000000005</c:v>
                </c:pt>
                <c:pt idx="2648">
                  <c:v>863.60199999999998</c:v>
                </c:pt>
                <c:pt idx="2649">
                  <c:v>863.86</c:v>
                </c:pt>
                <c:pt idx="2650">
                  <c:v>864.11800000000005</c:v>
                </c:pt>
                <c:pt idx="2651">
                  <c:v>864.37599999999998</c:v>
                </c:pt>
                <c:pt idx="2652">
                  <c:v>864.63400000000001</c:v>
                </c:pt>
                <c:pt idx="2653">
                  <c:v>864.89200000000005</c:v>
                </c:pt>
                <c:pt idx="2654">
                  <c:v>865.15</c:v>
                </c:pt>
                <c:pt idx="2655">
                  <c:v>865.40800000000002</c:v>
                </c:pt>
                <c:pt idx="2656">
                  <c:v>865.66600000000005</c:v>
                </c:pt>
                <c:pt idx="2657">
                  <c:v>865.92399999999998</c:v>
                </c:pt>
                <c:pt idx="2658">
                  <c:v>866.18100000000004</c:v>
                </c:pt>
                <c:pt idx="2659">
                  <c:v>866.43899999999996</c:v>
                </c:pt>
                <c:pt idx="2660">
                  <c:v>866.697</c:v>
                </c:pt>
                <c:pt idx="2661">
                  <c:v>866.95500000000004</c:v>
                </c:pt>
                <c:pt idx="2662">
                  <c:v>867.21299999999997</c:v>
                </c:pt>
                <c:pt idx="2663">
                  <c:v>867.471</c:v>
                </c:pt>
                <c:pt idx="2664">
                  <c:v>867.72799999999995</c:v>
                </c:pt>
                <c:pt idx="2665">
                  <c:v>867.98599999999999</c:v>
                </c:pt>
                <c:pt idx="2666">
                  <c:v>868.24400000000003</c:v>
                </c:pt>
                <c:pt idx="2667">
                  <c:v>868.50199999999995</c:v>
                </c:pt>
                <c:pt idx="2668">
                  <c:v>868.76</c:v>
                </c:pt>
                <c:pt idx="2669">
                  <c:v>869.01700000000005</c:v>
                </c:pt>
                <c:pt idx="2670">
                  <c:v>869.27499999999998</c:v>
                </c:pt>
                <c:pt idx="2671">
                  <c:v>869.53300000000002</c:v>
                </c:pt>
                <c:pt idx="2672">
                  <c:v>869.79100000000005</c:v>
                </c:pt>
                <c:pt idx="2673">
                  <c:v>870.048</c:v>
                </c:pt>
                <c:pt idx="2674">
                  <c:v>870.30600000000004</c:v>
                </c:pt>
                <c:pt idx="2675">
                  <c:v>870.56399999999996</c:v>
                </c:pt>
                <c:pt idx="2676">
                  <c:v>870.82100000000003</c:v>
                </c:pt>
                <c:pt idx="2677">
                  <c:v>871.07899999999995</c:v>
                </c:pt>
                <c:pt idx="2678">
                  <c:v>871.33699999999999</c:v>
                </c:pt>
                <c:pt idx="2679">
                  <c:v>871.59400000000005</c:v>
                </c:pt>
                <c:pt idx="2680">
                  <c:v>871.85199999999998</c:v>
                </c:pt>
                <c:pt idx="2681">
                  <c:v>872.11</c:v>
                </c:pt>
                <c:pt idx="2682">
                  <c:v>872.36699999999996</c:v>
                </c:pt>
                <c:pt idx="2683">
                  <c:v>872.625</c:v>
                </c:pt>
                <c:pt idx="2684">
                  <c:v>872.88300000000004</c:v>
                </c:pt>
                <c:pt idx="2685">
                  <c:v>873.14</c:v>
                </c:pt>
                <c:pt idx="2686">
                  <c:v>873.39800000000002</c:v>
                </c:pt>
                <c:pt idx="2687">
                  <c:v>873.65499999999997</c:v>
                </c:pt>
                <c:pt idx="2688">
                  <c:v>873.91300000000001</c:v>
                </c:pt>
                <c:pt idx="2689">
                  <c:v>874.17</c:v>
                </c:pt>
                <c:pt idx="2690">
                  <c:v>874.428</c:v>
                </c:pt>
                <c:pt idx="2691">
                  <c:v>874.68600000000004</c:v>
                </c:pt>
                <c:pt idx="2692">
                  <c:v>874.94299999999998</c:v>
                </c:pt>
                <c:pt idx="2693">
                  <c:v>875.20100000000002</c:v>
                </c:pt>
                <c:pt idx="2694">
                  <c:v>875.45799999999997</c:v>
                </c:pt>
                <c:pt idx="2695">
                  <c:v>875.71600000000001</c:v>
                </c:pt>
                <c:pt idx="2696">
                  <c:v>875.97299999999996</c:v>
                </c:pt>
                <c:pt idx="2697">
                  <c:v>876.23099999999999</c:v>
                </c:pt>
                <c:pt idx="2698">
                  <c:v>876.48800000000006</c:v>
                </c:pt>
                <c:pt idx="2699">
                  <c:v>876.74599999999998</c:v>
                </c:pt>
                <c:pt idx="2700">
                  <c:v>877.00300000000004</c:v>
                </c:pt>
                <c:pt idx="2701">
                  <c:v>877.26</c:v>
                </c:pt>
                <c:pt idx="2702">
                  <c:v>877.51800000000003</c:v>
                </c:pt>
                <c:pt idx="2703">
                  <c:v>877.77499999999998</c:v>
                </c:pt>
                <c:pt idx="2704">
                  <c:v>878.03300000000002</c:v>
                </c:pt>
                <c:pt idx="2705">
                  <c:v>878.29</c:v>
                </c:pt>
                <c:pt idx="2706">
                  <c:v>878.548</c:v>
                </c:pt>
                <c:pt idx="2707">
                  <c:v>878.80499999999995</c:v>
                </c:pt>
                <c:pt idx="2708">
                  <c:v>879.06200000000001</c:v>
                </c:pt>
                <c:pt idx="2709">
                  <c:v>879.32</c:v>
                </c:pt>
                <c:pt idx="2710">
                  <c:v>879.577</c:v>
                </c:pt>
                <c:pt idx="2711">
                  <c:v>879.83399999999995</c:v>
                </c:pt>
                <c:pt idx="2712">
                  <c:v>880.09199999999998</c:v>
                </c:pt>
                <c:pt idx="2713">
                  <c:v>880.34900000000005</c:v>
                </c:pt>
                <c:pt idx="2714">
                  <c:v>880.60599999999999</c:v>
                </c:pt>
                <c:pt idx="2715">
                  <c:v>880.86400000000003</c:v>
                </c:pt>
                <c:pt idx="2716">
                  <c:v>881.12099999999998</c:v>
                </c:pt>
                <c:pt idx="2717">
                  <c:v>881.37800000000004</c:v>
                </c:pt>
                <c:pt idx="2718">
                  <c:v>881.63599999999997</c:v>
                </c:pt>
                <c:pt idx="2719">
                  <c:v>881.89300000000003</c:v>
                </c:pt>
                <c:pt idx="2720">
                  <c:v>882.15</c:v>
                </c:pt>
                <c:pt idx="2721">
                  <c:v>882.40700000000004</c:v>
                </c:pt>
                <c:pt idx="2722">
                  <c:v>882.66499999999996</c:v>
                </c:pt>
                <c:pt idx="2723">
                  <c:v>882.92200000000003</c:v>
                </c:pt>
                <c:pt idx="2724">
                  <c:v>883.17899999999997</c:v>
                </c:pt>
                <c:pt idx="2725">
                  <c:v>883.43600000000004</c:v>
                </c:pt>
                <c:pt idx="2726">
                  <c:v>883.69299999999998</c:v>
                </c:pt>
                <c:pt idx="2727">
                  <c:v>883.95100000000002</c:v>
                </c:pt>
                <c:pt idx="2728">
                  <c:v>884.20799999999997</c:v>
                </c:pt>
                <c:pt idx="2729">
                  <c:v>884.46500000000003</c:v>
                </c:pt>
                <c:pt idx="2730">
                  <c:v>884.72199999999998</c:v>
                </c:pt>
                <c:pt idx="2731">
                  <c:v>884.97900000000004</c:v>
                </c:pt>
                <c:pt idx="2732">
                  <c:v>885.23599999999999</c:v>
                </c:pt>
                <c:pt idx="2733">
                  <c:v>885.49400000000003</c:v>
                </c:pt>
                <c:pt idx="2734">
                  <c:v>885.75099999999998</c:v>
                </c:pt>
                <c:pt idx="2735">
                  <c:v>886.00800000000004</c:v>
                </c:pt>
                <c:pt idx="2736">
                  <c:v>886.26499999999999</c:v>
                </c:pt>
                <c:pt idx="2737">
                  <c:v>886.52200000000005</c:v>
                </c:pt>
                <c:pt idx="2738">
                  <c:v>886.779</c:v>
                </c:pt>
                <c:pt idx="2739">
                  <c:v>887.03599999999994</c:v>
                </c:pt>
                <c:pt idx="2740">
                  <c:v>887.29300000000001</c:v>
                </c:pt>
                <c:pt idx="2741">
                  <c:v>887.55</c:v>
                </c:pt>
                <c:pt idx="2742">
                  <c:v>887.80700000000002</c:v>
                </c:pt>
                <c:pt idx="2743">
                  <c:v>888.06399999999996</c:v>
                </c:pt>
                <c:pt idx="2744">
                  <c:v>888.32100000000003</c:v>
                </c:pt>
                <c:pt idx="2745">
                  <c:v>888.57799999999997</c:v>
                </c:pt>
                <c:pt idx="2746">
                  <c:v>888.83500000000004</c:v>
                </c:pt>
                <c:pt idx="2747">
                  <c:v>889.09199999999998</c:v>
                </c:pt>
                <c:pt idx="2748">
                  <c:v>889.34900000000005</c:v>
                </c:pt>
                <c:pt idx="2749">
                  <c:v>889.60599999999999</c:v>
                </c:pt>
                <c:pt idx="2750">
                  <c:v>889.86300000000006</c:v>
                </c:pt>
                <c:pt idx="2751">
                  <c:v>890.12</c:v>
                </c:pt>
                <c:pt idx="2752">
                  <c:v>890.37699999999995</c:v>
                </c:pt>
                <c:pt idx="2753">
                  <c:v>890.63400000000001</c:v>
                </c:pt>
                <c:pt idx="2754">
                  <c:v>890.89099999999996</c:v>
                </c:pt>
                <c:pt idx="2755">
                  <c:v>891.14800000000002</c:v>
                </c:pt>
                <c:pt idx="2756">
                  <c:v>891.40499999999997</c:v>
                </c:pt>
                <c:pt idx="2757">
                  <c:v>891.66200000000003</c:v>
                </c:pt>
                <c:pt idx="2758">
                  <c:v>891.91899999999998</c:v>
                </c:pt>
                <c:pt idx="2759">
                  <c:v>892.17600000000004</c:v>
                </c:pt>
                <c:pt idx="2760">
                  <c:v>892.43200000000002</c:v>
                </c:pt>
                <c:pt idx="2761">
                  <c:v>892.68899999999996</c:v>
                </c:pt>
                <c:pt idx="2762">
                  <c:v>892.94600000000003</c:v>
                </c:pt>
                <c:pt idx="2763">
                  <c:v>893.20299999999997</c:v>
                </c:pt>
                <c:pt idx="2764">
                  <c:v>893.46</c:v>
                </c:pt>
                <c:pt idx="2765">
                  <c:v>893.71699999999998</c:v>
                </c:pt>
                <c:pt idx="2766">
                  <c:v>893.97299999999996</c:v>
                </c:pt>
                <c:pt idx="2767">
                  <c:v>894.23</c:v>
                </c:pt>
                <c:pt idx="2768">
                  <c:v>894.48699999999997</c:v>
                </c:pt>
                <c:pt idx="2769">
                  <c:v>894.74400000000003</c:v>
                </c:pt>
                <c:pt idx="2770">
                  <c:v>895.00099999999998</c:v>
                </c:pt>
                <c:pt idx="2771">
                  <c:v>895.25699999999995</c:v>
                </c:pt>
                <c:pt idx="2772">
                  <c:v>895.51400000000001</c:v>
                </c:pt>
                <c:pt idx="2773">
                  <c:v>895.77099999999996</c:v>
                </c:pt>
                <c:pt idx="2774">
                  <c:v>896.02700000000004</c:v>
                </c:pt>
                <c:pt idx="2775">
                  <c:v>896.28399999999999</c:v>
                </c:pt>
                <c:pt idx="2776">
                  <c:v>896.54100000000005</c:v>
                </c:pt>
                <c:pt idx="2777">
                  <c:v>896.798</c:v>
                </c:pt>
                <c:pt idx="2778">
                  <c:v>897.05399999999997</c:v>
                </c:pt>
                <c:pt idx="2779">
                  <c:v>897.31100000000004</c:v>
                </c:pt>
                <c:pt idx="2780">
                  <c:v>897.56799999999998</c:v>
                </c:pt>
                <c:pt idx="2781">
                  <c:v>897.82399999999996</c:v>
                </c:pt>
                <c:pt idx="2782">
                  <c:v>898.08100000000002</c:v>
                </c:pt>
                <c:pt idx="2783">
                  <c:v>898.33799999999997</c:v>
                </c:pt>
                <c:pt idx="2784">
                  <c:v>898.59400000000005</c:v>
                </c:pt>
                <c:pt idx="2785">
                  <c:v>898.851</c:v>
                </c:pt>
                <c:pt idx="2786">
                  <c:v>899.10699999999997</c:v>
                </c:pt>
                <c:pt idx="2787">
                  <c:v>899.36400000000003</c:v>
                </c:pt>
                <c:pt idx="2788">
                  <c:v>899.62099999999998</c:v>
                </c:pt>
                <c:pt idx="2789">
                  <c:v>899.87699999999995</c:v>
                </c:pt>
                <c:pt idx="2790">
                  <c:v>900.13400000000001</c:v>
                </c:pt>
                <c:pt idx="2791">
                  <c:v>900.39</c:v>
                </c:pt>
                <c:pt idx="2792">
                  <c:v>900.64700000000005</c:v>
                </c:pt>
                <c:pt idx="2793">
                  <c:v>900.90300000000002</c:v>
                </c:pt>
                <c:pt idx="2794">
                  <c:v>901.16</c:v>
                </c:pt>
                <c:pt idx="2795">
                  <c:v>901.41700000000003</c:v>
                </c:pt>
                <c:pt idx="2796">
                  <c:v>901.673</c:v>
                </c:pt>
                <c:pt idx="2797">
                  <c:v>901.93</c:v>
                </c:pt>
                <c:pt idx="2798">
                  <c:v>902.18600000000004</c:v>
                </c:pt>
                <c:pt idx="2799">
                  <c:v>902.44299999999998</c:v>
                </c:pt>
                <c:pt idx="2800">
                  <c:v>902.69899999999996</c:v>
                </c:pt>
                <c:pt idx="2801">
                  <c:v>902.95500000000004</c:v>
                </c:pt>
                <c:pt idx="2802">
                  <c:v>903.21199999999999</c:v>
                </c:pt>
                <c:pt idx="2803">
                  <c:v>903.46799999999996</c:v>
                </c:pt>
                <c:pt idx="2804">
                  <c:v>903.72500000000002</c:v>
                </c:pt>
                <c:pt idx="2805">
                  <c:v>903.98099999999999</c:v>
                </c:pt>
                <c:pt idx="2806">
                  <c:v>904.23800000000006</c:v>
                </c:pt>
                <c:pt idx="2807">
                  <c:v>904.49400000000003</c:v>
                </c:pt>
                <c:pt idx="2808">
                  <c:v>904.75</c:v>
                </c:pt>
                <c:pt idx="2809">
                  <c:v>905.00699999999995</c:v>
                </c:pt>
                <c:pt idx="2810">
                  <c:v>905.26300000000003</c:v>
                </c:pt>
                <c:pt idx="2811">
                  <c:v>905.52</c:v>
                </c:pt>
                <c:pt idx="2812">
                  <c:v>905.77599999999995</c:v>
                </c:pt>
                <c:pt idx="2813">
                  <c:v>906.03200000000004</c:v>
                </c:pt>
                <c:pt idx="2814">
                  <c:v>906.28899999999999</c:v>
                </c:pt>
                <c:pt idx="2815">
                  <c:v>906.54499999999996</c:v>
                </c:pt>
                <c:pt idx="2816">
                  <c:v>906.80100000000004</c:v>
                </c:pt>
                <c:pt idx="2817">
                  <c:v>907.05799999999999</c:v>
                </c:pt>
                <c:pt idx="2818">
                  <c:v>907.31399999999996</c:v>
                </c:pt>
                <c:pt idx="2819">
                  <c:v>907.57</c:v>
                </c:pt>
                <c:pt idx="2820">
                  <c:v>907.82600000000002</c:v>
                </c:pt>
                <c:pt idx="2821">
                  <c:v>908.08299999999997</c:v>
                </c:pt>
                <c:pt idx="2822">
                  <c:v>908.33900000000006</c:v>
                </c:pt>
                <c:pt idx="2823">
                  <c:v>908.59500000000003</c:v>
                </c:pt>
                <c:pt idx="2824">
                  <c:v>908.85199999999998</c:v>
                </c:pt>
                <c:pt idx="2825">
                  <c:v>909.10799999999995</c:v>
                </c:pt>
                <c:pt idx="2826">
                  <c:v>909.36400000000003</c:v>
                </c:pt>
                <c:pt idx="2827">
                  <c:v>909.62</c:v>
                </c:pt>
                <c:pt idx="2828">
                  <c:v>909.87599999999998</c:v>
                </c:pt>
                <c:pt idx="2829">
                  <c:v>910.13300000000004</c:v>
                </c:pt>
                <c:pt idx="2830">
                  <c:v>910.38900000000001</c:v>
                </c:pt>
                <c:pt idx="2831">
                  <c:v>910.64499999999998</c:v>
                </c:pt>
                <c:pt idx="2832">
                  <c:v>910.90099999999995</c:v>
                </c:pt>
                <c:pt idx="2833">
                  <c:v>911.15700000000004</c:v>
                </c:pt>
                <c:pt idx="2834">
                  <c:v>911.41300000000001</c:v>
                </c:pt>
                <c:pt idx="2835">
                  <c:v>911.67</c:v>
                </c:pt>
                <c:pt idx="2836">
                  <c:v>911.92600000000004</c:v>
                </c:pt>
                <c:pt idx="2837">
                  <c:v>912.18200000000002</c:v>
                </c:pt>
                <c:pt idx="2838">
                  <c:v>912.43799999999999</c:v>
                </c:pt>
                <c:pt idx="2839">
                  <c:v>912.69399999999996</c:v>
                </c:pt>
                <c:pt idx="2840">
                  <c:v>912.95</c:v>
                </c:pt>
                <c:pt idx="2841">
                  <c:v>913.20600000000002</c:v>
                </c:pt>
                <c:pt idx="2842">
                  <c:v>913.46199999999999</c:v>
                </c:pt>
                <c:pt idx="2843">
                  <c:v>913.71799999999996</c:v>
                </c:pt>
                <c:pt idx="2844">
                  <c:v>913.97400000000005</c:v>
                </c:pt>
                <c:pt idx="2845">
                  <c:v>914.23</c:v>
                </c:pt>
                <c:pt idx="2846">
                  <c:v>914.48599999999999</c:v>
                </c:pt>
                <c:pt idx="2847">
                  <c:v>914.74199999999996</c:v>
                </c:pt>
                <c:pt idx="2848">
                  <c:v>914.99800000000005</c:v>
                </c:pt>
                <c:pt idx="2849">
                  <c:v>915.25400000000002</c:v>
                </c:pt>
                <c:pt idx="2850">
                  <c:v>915.51</c:v>
                </c:pt>
                <c:pt idx="2851">
                  <c:v>915.76599999999996</c:v>
                </c:pt>
                <c:pt idx="2852">
                  <c:v>916.02200000000005</c:v>
                </c:pt>
                <c:pt idx="2853">
                  <c:v>916.27800000000002</c:v>
                </c:pt>
                <c:pt idx="2854">
                  <c:v>916.53399999999999</c:v>
                </c:pt>
                <c:pt idx="2855">
                  <c:v>916.79</c:v>
                </c:pt>
                <c:pt idx="2856">
                  <c:v>917.04600000000005</c:v>
                </c:pt>
                <c:pt idx="2857">
                  <c:v>917.30200000000002</c:v>
                </c:pt>
                <c:pt idx="2858">
                  <c:v>917.55799999999999</c:v>
                </c:pt>
                <c:pt idx="2859">
                  <c:v>917.81399999999996</c:v>
                </c:pt>
                <c:pt idx="2860">
                  <c:v>918.07</c:v>
                </c:pt>
                <c:pt idx="2861">
                  <c:v>918.32600000000002</c:v>
                </c:pt>
                <c:pt idx="2862">
                  <c:v>918.58100000000002</c:v>
                </c:pt>
                <c:pt idx="2863">
                  <c:v>918.83699999999999</c:v>
                </c:pt>
                <c:pt idx="2864">
                  <c:v>919.09299999999996</c:v>
                </c:pt>
                <c:pt idx="2865">
                  <c:v>919.34900000000005</c:v>
                </c:pt>
                <c:pt idx="2866">
                  <c:v>919.60500000000002</c:v>
                </c:pt>
                <c:pt idx="2867">
                  <c:v>919.86099999999999</c:v>
                </c:pt>
                <c:pt idx="2868">
                  <c:v>920.11599999999999</c:v>
                </c:pt>
                <c:pt idx="2869">
                  <c:v>920.37199999999996</c:v>
                </c:pt>
                <c:pt idx="2870">
                  <c:v>920.62800000000004</c:v>
                </c:pt>
                <c:pt idx="2871">
                  <c:v>920.88400000000001</c:v>
                </c:pt>
                <c:pt idx="2872">
                  <c:v>921.14</c:v>
                </c:pt>
                <c:pt idx="2873">
                  <c:v>921.39499999999998</c:v>
                </c:pt>
                <c:pt idx="2874">
                  <c:v>921.65099999999995</c:v>
                </c:pt>
                <c:pt idx="2875">
                  <c:v>921.90700000000004</c:v>
                </c:pt>
                <c:pt idx="2876">
                  <c:v>922.16300000000001</c:v>
                </c:pt>
                <c:pt idx="2877">
                  <c:v>922.41800000000001</c:v>
                </c:pt>
                <c:pt idx="2878">
                  <c:v>922.67399999999998</c:v>
                </c:pt>
                <c:pt idx="2879">
                  <c:v>922.93</c:v>
                </c:pt>
                <c:pt idx="2880">
                  <c:v>923.18499999999995</c:v>
                </c:pt>
                <c:pt idx="2881">
                  <c:v>923.44100000000003</c:v>
                </c:pt>
                <c:pt idx="2882">
                  <c:v>923.697</c:v>
                </c:pt>
                <c:pt idx="2883">
                  <c:v>923.952</c:v>
                </c:pt>
                <c:pt idx="2884">
                  <c:v>924.20799999999997</c:v>
                </c:pt>
                <c:pt idx="2885">
                  <c:v>924.46400000000006</c:v>
                </c:pt>
                <c:pt idx="2886">
                  <c:v>924.71900000000005</c:v>
                </c:pt>
                <c:pt idx="2887">
                  <c:v>924.97500000000002</c:v>
                </c:pt>
                <c:pt idx="2888">
                  <c:v>925.23099999999999</c:v>
                </c:pt>
                <c:pt idx="2889">
                  <c:v>925.48599999999999</c:v>
                </c:pt>
                <c:pt idx="2890">
                  <c:v>925.74199999999996</c:v>
                </c:pt>
                <c:pt idx="2891">
                  <c:v>925.99699999999996</c:v>
                </c:pt>
                <c:pt idx="2892">
                  <c:v>926.25300000000004</c:v>
                </c:pt>
                <c:pt idx="2893">
                  <c:v>926.50800000000004</c:v>
                </c:pt>
                <c:pt idx="2894">
                  <c:v>926.76400000000001</c:v>
                </c:pt>
                <c:pt idx="2895">
                  <c:v>927.02</c:v>
                </c:pt>
                <c:pt idx="2896">
                  <c:v>927.27499999999998</c:v>
                </c:pt>
                <c:pt idx="2897">
                  <c:v>927.53099999999995</c:v>
                </c:pt>
                <c:pt idx="2898">
                  <c:v>927.78599999999994</c:v>
                </c:pt>
                <c:pt idx="2899">
                  <c:v>928.04200000000003</c:v>
                </c:pt>
                <c:pt idx="2900">
                  <c:v>928.29700000000003</c:v>
                </c:pt>
                <c:pt idx="2901">
                  <c:v>928.553</c:v>
                </c:pt>
                <c:pt idx="2902">
                  <c:v>928.80799999999999</c:v>
                </c:pt>
                <c:pt idx="2903">
                  <c:v>929.06399999999996</c:v>
                </c:pt>
                <c:pt idx="2904">
                  <c:v>929.31899999999996</c:v>
                </c:pt>
                <c:pt idx="2905">
                  <c:v>929.57399999999996</c:v>
                </c:pt>
                <c:pt idx="2906">
                  <c:v>929.83</c:v>
                </c:pt>
                <c:pt idx="2907">
                  <c:v>930.08500000000004</c:v>
                </c:pt>
                <c:pt idx="2908">
                  <c:v>930.34100000000001</c:v>
                </c:pt>
                <c:pt idx="2909">
                  <c:v>930.596</c:v>
                </c:pt>
                <c:pt idx="2910">
                  <c:v>930.85199999999998</c:v>
                </c:pt>
                <c:pt idx="2911">
                  <c:v>931.10699999999997</c:v>
                </c:pt>
                <c:pt idx="2912">
                  <c:v>931.36199999999997</c:v>
                </c:pt>
                <c:pt idx="2913">
                  <c:v>931.61800000000005</c:v>
                </c:pt>
                <c:pt idx="2914">
                  <c:v>931.87300000000005</c:v>
                </c:pt>
                <c:pt idx="2915">
                  <c:v>932.12800000000004</c:v>
                </c:pt>
                <c:pt idx="2916">
                  <c:v>932.38400000000001</c:v>
                </c:pt>
                <c:pt idx="2917">
                  <c:v>932.63900000000001</c:v>
                </c:pt>
                <c:pt idx="2918">
                  <c:v>932.89400000000001</c:v>
                </c:pt>
                <c:pt idx="2919">
                  <c:v>933.15</c:v>
                </c:pt>
                <c:pt idx="2920">
                  <c:v>933.40499999999997</c:v>
                </c:pt>
                <c:pt idx="2921">
                  <c:v>933.66</c:v>
                </c:pt>
                <c:pt idx="2922">
                  <c:v>933.91600000000005</c:v>
                </c:pt>
                <c:pt idx="2923">
                  <c:v>934.17100000000005</c:v>
                </c:pt>
                <c:pt idx="2924">
                  <c:v>934.42600000000004</c:v>
                </c:pt>
                <c:pt idx="2925">
                  <c:v>934.68100000000004</c:v>
                </c:pt>
                <c:pt idx="2926">
                  <c:v>934.93700000000001</c:v>
                </c:pt>
                <c:pt idx="2927">
                  <c:v>935.19200000000001</c:v>
                </c:pt>
                <c:pt idx="2928">
                  <c:v>935.447</c:v>
                </c:pt>
                <c:pt idx="2929">
                  <c:v>935.702</c:v>
                </c:pt>
                <c:pt idx="2930">
                  <c:v>935.95699999999999</c:v>
                </c:pt>
                <c:pt idx="2931">
                  <c:v>936.21299999999997</c:v>
                </c:pt>
                <c:pt idx="2932">
                  <c:v>936.46799999999996</c:v>
                </c:pt>
                <c:pt idx="2933">
                  <c:v>936.72299999999996</c:v>
                </c:pt>
                <c:pt idx="2934">
                  <c:v>936.97799999999995</c:v>
                </c:pt>
                <c:pt idx="2935">
                  <c:v>937.23299999999995</c:v>
                </c:pt>
                <c:pt idx="2936">
                  <c:v>937.48800000000006</c:v>
                </c:pt>
                <c:pt idx="2937">
                  <c:v>937.74400000000003</c:v>
                </c:pt>
                <c:pt idx="2938">
                  <c:v>937.99900000000002</c:v>
                </c:pt>
                <c:pt idx="2939">
                  <c:v>938.25400000000002</c:v>
                </c:pt>
                <c:pt idx="2940">
                  <c:v>938.50900000000001</c:v>
                </c:pt>
                <c:pt idx="2941">
                  <c:v>938.76400000000001</c:v>
                </c:pt>
                <c:pt idx="2942">
                  <c:v>939.01900000000001</c:v>
                </c:pt>
                <c:pt idx="2943">
                  <c:v>939.274</c:v>
                </c:pt>
                <c:pt idx="2944">
                  <c:v>939.529</c:v>
                </c:pt>
                <c:pt idx="2945">
                  <c:v>939.78399999999999</c:v>
                </c:pt>
                <c:pt idx="2946">
                  <c:v>940.03899999999999</c:v>
                </c:pt>
                <c:pt idx="2947">
                  <c:v>940.29399999999998</c:v>
                </c:pt>
                <c:pt idx="2948">
                  <c:v>940.54899999999998</c:v>
                </c:pt>
                <c:pt idx="2949">
                  <c:v>940.80399999999997</c:v>
                </c:pt>
                <c:pt idx="2950">
                  <c:v>941.05899999999997</c:v>
                </c:pt>
                <c:pt idx="2951">
                  <c:v>941.31399999999996</c:v>
                </c:pt>
                <c:pt idx="2952">
                  <c:v>941.56899999999996</c:v>
                </c:pt>
                <c:pt idx="2953">
                  <c:v>941.82399999999996</c:v>
                </c:pt>
                <c:pt idx="2954">
                  <c:v>942.07899999999995</c:v>
                </c:pt>
                <c:pt idx="2955">
                  <c:v>942.33399999999995</c:v>
                </c:pt>
                <c:pt idx="2956">
                  <c:v>942.58900000000006</c:v>
                </c:pt>
                <c:pt idx="2957">
                  <c:v>942.84400000000005</c:v>
                </c:pt>
                <c:pt idx="2958">
                  <c:v>943.09900000000005</c:v>
                </c:pt>
                <c:pt idx="2959">
                  <c:v>943.35400000000004</c:v>
                </c:pt>
                <c:pt idx="2960">
                  <c:v>943.60900000000004</c:v>
                </c:pt>
                <c:pt idx="2961">
                  <c:v>943.86400000000003</c:v>
                </c:pt>
                <c:pt idx="2962">
                  <c:v>944.11900000000003</c:v>
                </c:pt>
                <c:pt idx="2963">
                  <c:v>944.37400000000002</c:v>
                </c:pt>
                <c:pt idx="2964">
                  <c:v>944.62900000000002</c:v>
                </c:pt>
                <c:pt idx="2965">
                  <c:v>944.88300000000004</c:v>
                </c:pt>
                <c:pt idx="2966">
                  <c:v>945.13800000000003</c:v>
                </c:pt>
                <c:pt idx="2967">
                  <c:v>945.39300000000003</c:v>
                </c:pt>
                <c:pt idx="2968">
                  <c:v>945.64800000000002</c:v>
                </c:pt>
                <c:pt idx="2969">
                  <c:v>945.90300000000002</c:v>
                </c:pt>
                <c:pt idx="2970">
                  <c:v>946.15800000000002</c:v>
                </c:pt>
                <c:pt idx="2971">
                  <c:v>946.41200000000003</c:v>
                </c:pt>
                <c:pt idx="2972">
                  <c:v>946.66700000000003</c:v>
                </c:pt>
                <c:pt idx="2973">
                  <c:v>946.92200000000003</c:v>
                </c:pt>
                <c:pt idx="2974">
                  <c:v>947.17700000000002</c:v>
                </c:pt>
                <c:pt idx="2975">
                  <c:v>947.43100000000004</c:v>
                </c:pt>
                <c:pt idx="2976">
                  <c:v>947.68600000000004</c:v>
                </c:pt>
                <c:pt idx="2977">
                  <c:v>947.94100000000003</c:v>
                </c:pt>
                <c:pt idx="2978">
                  <c:v>948.19600000000003</c:v>
                </c:pt>
                <c:pt idx="2979">
                  <c:v>948.45</c:v>
                </c:pt>
                <c:pt idx="2980">
                  <c:v>948.70500000000004</c:v>
                </c:pt>
                <c:pt idx="2981">
                  <c:v>948.96</c:v>
                </c:pt>
                <c:pt idx="2982">
                  <c:v>949.21500000000003</c:v>
                </c:pt>
                <c:pt idx="2983">
                  <c:v>949.46900000000005</c:v>
                </c:pt>
                <c:pt idx="2984">
                  <c:v>949.72400000000005</c:v>
                </c:pt>
                <c:pt idx="2985">
                  <c:v>949.97900000000004</c:v>
                </c:pt>
                <c:pt idx="2986">
                  <c:v>950.23299999999995</c:v>
                </c:pt>
                <c:pt idx="2987">
                  <c:v>950.48800000000006</c:v>
                </c:pt>
                <c:pt idx="2988">
                  <c:v>950.74199999999996</c:v>
                </c:pt>
                <c:pt idx="2989">
                  <c:v>950.99699999999996</c:v>
                </c:pt>
                <c:pt idx="2990">
                  <c:v>951.25199999999995</c:v>
                </c:pt>
                <c:pt idx="2991">
                  <c:v>951.50599999999997</c:v>
                </c:pt>
                <c:pt idx="2992">
                  <c:v>951.76099999999997</c:v>
                </c:pt>
                <c:pt idx="2993">
                  <c:v>952.01599999999996</c:v>
                </c:pt>
                <c:pt idx="2994">
                  <c:v>952.27</c:v>
                </c:pt>
                <c:pt idx="2995">
                  <c:v>952.52499999999998</c:v>
                </c:pt>
                <c:pt idx="2996">
                  <c:v>952.779</c:v>
                </c:pt>
                <c:pt idx="2997">
                  <c:v>953.03399999999999</c:v>
                </c:pt>
                <c:pt idx="2998">
                  <c:v>953.28800000000001</c:v>
                </c:pt>
                <c:pt idx="2999">
                  <c:v>953.54300000000001</c:v>
                </c:pt>
                <c:pt idx="3000">
                  <c:v>953.79700000000003</c:v>
                </c:pt>
                <c:pt idx="3001">
                  <c:v>954.05200000000002</c:v>
                </c:pt>
                <c:pt idx="3002">
                  <c:v>954.30600000000004</c:v>
                </c:pt>
                <c:pt idx="3003">
                  <c:v>954.56100000000004</c:v>
                </c:pt>
                <c:pt idx="3004">
                  <c:v>954.81500000000005</c:v>
                </c:pt>
                <c:pt idx="3005">
                  <c:v>955.07</c:v>
                </c:pt>
                <c:pt idx="3006">
                  <c:v>955.32399999999996</c:v>
                </c:pt>
                <c:pt idx="3007">
                  <c:v>955.57899999999995</c:v>
                </c:pt>
                <c:pt idx="3008">
                  <c:v>955.83299999999997</c:v>
                </c:pt>
                <c:pt idx="3009">
                  <c:v>956.08799999999997</c:v>
                </c:pt>
                <c:pt idx="3010">
                  <c:v>956.34199999999998</c:v>
                </c:pt>
                <c:pt idx="3011">
                  <c:v>956.596</c:v>
                </c:pt>
                <c:pt idx="3012">
                  <c:v>956.851</c:v>
                </c:pt>
                <c:pt idx="3013">
                  <c:v>957.10500000000002</c:v>
                </c:pt>
                <c:pt idx="3014">
                  <c:v>957.36</c:v>
                </c:pt>
                <c:pt idx="3015">
                  <c:v>957.61400000000003</c:v>
                </c:pt>
                <c:pt idx="3016">
                  <c:v>957.86800000000005</c:v>
                </c:pt>
                <c:pt idx="3017">
                  <c:v>958.12300000000005</c:v>
                </c:pt>
                <c:pt idx="3018">
                  <c:v>958.37699999999995</c:v>
                </c:pt>
                <c:pt idx="3019">
                  <c:v>958.63099999999997</c:v>
                </c:pt>
                <c:pt idx="3020">
                  <c:v>958.88599999999997</c:v>
                </c:pt>
                <c:pt idx="3021">
                  <c:v>959.14</c:v>
                </c:pt>
                <c:pt idx="3022">
                  <c:v>959.39400000000001</c:v>
                </c:pt>
                <c:pt idx="3023">
                  <c:v>959.649</c:v>
                </c:pt>
                <c:pt idx="3024">
                  <c:v>959.90300000000002</c:v>
                </c:pt>
                <c:pt idx="3025">
                  <c:v>960.11400000000003</c:v>
                </c:pt>
                <c:pt idx="3026">
                  <c:v>960.37</c:v>
                </c:pt>
                <c:pt idx="3027">
                  <c:v>960.62599999999998</c:v>
                </c:pt>
                <c:pt idx="3028">
                  <c:v>960.88199999999995</c:v>
                </c:pt>
                <c:pt idx="3029">
                  <c:v>961.13800000000003</c:v>
                </c:pt>
                <c:pt idx="3030">
                  <c:v>961.39400000000001</c:v>
                </c:pt>
                <c:pt idx="3031">
                  <c:v>961.65</c:v>
                </c:pt>
                <c:pt idx="3032">
                  <c:v>961.90599999999995</c:v>
                </c:pt>
                <c:pt idx="3033">
                  <c:v>962.16200000000003</c:v>
                </c:pt>
                <c:pt idx="3034">
                  <c:v>962.41700000000003</c:v>
                </c:pt>
                <c:pt idx="3035">
                  <c:v>962.673</c:v>
                </c:pt>
                <c:pt idx="3036">
                  <c:v>962.92899999999997</c:v>
                </c:pt>
                <c:pt idx="3037">
                  <c:v>963.18399999999997</c:v>
                </c:pt>
                <c:pt idx="3038">
                  <c:v>963.44</c:v>
                </c:pt>
                <c:pt idx="3039">
                  <c:v>963.69600000000003</c:v>
                </c:pt>
                <c:pt idx="3040">
                  <c:v>963.95100000000002</c:v>
                </c:pt>
                <c:pt idx="3041">
                  <c:v>964.20699999999999</c:v>
                </c:pt>
                <c:pt idx="3042">
                  <c:v>964.46199999999999</c:v>
                </c:pt>
                <c:pt idx="3043">
                  <c:v>964.71699999999998</c:v>
                </c:pt>
                <c:pt idx="3044">
                  <c:v>964.97299999999996</c:v>
                </c:pt>
                <c:pt idx="3045">
                  <c:v>965.22799999999995</c:v>
                </c:pt>
                <c:pt idx="3046">
                  <c:v>965.48299999999995</c:v>
                </c:pt>
                <c:pt idx="3047">
                  <c:v>965.73900000000003</c:v>
                </c:pt>
                <c:pt idx="3048">
                  <c:v>965.99400000000003</c:v>
                </c:pt>
                <c:pt idx="3049">
                  <c:v>966.24900000000002</c:v>
                </c:pt>
                <c:pt idx="3050">
                  <c:v>966.50400000000002</c:v>
                </c:pt>
                <c:pt idx="3051">
                  <c:v>966.75900000000001</c:v>
                </c:pt>
                <c:pt idx="3052">
                  <c:v>967.01400000000001</c:v>
                </c:pt>
                <c:pt idx="3053">
                  <c:v>967.26900000000001</c:v>
                </c:pt>
                <c:pt idx="3054">
                  <c:v>967.524</c:v>
                </c:pt>
                <c:pt idx="3055">
                  <c:v>967.779</c:v>
                </c:pt>
                <c:pt idx="3056">
                  <c:v>968.03399999999999</c:v>
                </c:pt>
                <c:pt idx="3057">
                  <c:v>968.28899999999999</c:v>
                </c:pt>
                <c:pt idx="3058">
                  <c:v>968.54399999999998</c:v>
                </c:pt>
                <c:pt idx="3059">
                  <c:v>968.79899999999998</c:v>
                </c:pt>
                <c:pt idx="3060">
                  <c:v>969.053</c:v>
                </c:pt>
                <c:pt idx="3061">
                  <c:v>969.30799999999999</c:v>
                </c:pt>
                <c:pt idx="3062">
                  <c:v>969.56299999999999</c:v>
                </c:pt>
                <c:pt idx="3063">
                  <c:v>969.81700000000001</c:v>
                </c:pt>
                <c:pt idx="3064">
                  <c:v>970.072</c:v>
                </c:pt>
                <c:pt idx="3065">
                  <c:v>970.327</c:v>
                </c:pt>
                <c:pt idx="3066">
                  <c:v>970.58100000000002</c:v>
                </c:pt>
                <c:pt idx="3067">
                  <c:v>970.83500000000004</c:v>
                </c:pt>
                <c:pt idx="3068">
                  <c:v>971.09</c:v>
                </c:pt>
                <c:pt idx="3069">
                  <c:v>971.34400000000005</c:v>
                </c:pt>
                <c:pt idx="3070">
                  <c:v>971.59900000000005</c:v>
                </c:pt>
                <c:pt idx="3071">
                  <c:v>971.85299999999995</c:v>
                </c:pt>
                <c:pt idx="3072">
                  <c:v>972.10699999999997</c:v>
                </c:pt>
                <c:pt idx="3073">
                  <c:v>972.36099999999999</c:v>
                </c:pt>
                <c:pt idx="3074">
                  <c:v>972.61599999999999</c:v>
                </c:pt>
                <c:pt idx="3075">
                  <c:v>972.87</c:v>
                </c:pt>
                <c:pt idx="3076">
                  <c:v>973.12400000000002</c:v>
                </c:pt>
                <c:pt idx="3077">
                  <c:v>973.37800000000004</c:v>
                </c:pt>
                <c:pt idx="3078">
                  <c:v>973.63199999999995</c:v>
                </c:pt>
                <c:pt idx="3079">
                  <c:v>973.88599999999997</c:v>
                </c:pt>
                <c:pt idx="3080">
                  <c:v>974.14</c:v>
                </c:pt>
                <c:pt idx="3081">
                  <c:v>974.39400000000001</c:v>
                </c:pt>
                <c:pt idx="3082">
                  <c:v>974.64800000000002</c:v>
                </c:pt>
                <c:pt idx="3083">
                  <c:v>974.90099999999995</c:v>
                </c:pt>
                <c:pt idx="3084">
                  <c:v>975.15499999999997</c:v>
                </c:pt>
                <c:pt idx="3085">
                  <c:v>975.40899999999999</c:v>
                </c:pt>
                <c:pt idx="3086">
                  <c:v>975.66300000000001</c:v>
                </c:pt>
                <c:pt idx="3087">
                  <c:v>975.91600000000005</c:v>
                </c:pt>
                <c:pt idx="3088">
                  <c:v>976.17</c:v>
                </c:pt>
                <c:pt idx="3089">
                  <c:v>976.42399999999998</c:v>
                </c:pt>
                <c:pt idx="3090">
                  <c:v>976.67700000000002</c:v>
                </c:pt>
                <c:pt idx="3091">
                  <c:v>976.93100000000004</c:v>
                </c:pt>
                <c:pt idx="3092">
                  <c:v>977.18399999999997</c:v>
                </c:pt>
                <c:pt idx="3093">
                  <c:v>977.43799999999999</c:v>
                </c:pt>
                <c:pt idx="3094">
                  <c:v>977.69100000000003</c:v>
                </c:pt>
                <c:pt idx="3095">
                  <c:v>977.94399999999996</c:v>
                </c:pt>
                <c:pt idx="3096">
                  <c:v>978.19799999999998</c:v>
                </c:pt>
                <c:pt idx="3097">
                  <c:v>978.45100000000002</c:v>
                </c:pt>
                <c:pt idx="3098">
                  <c:v>978.70399999999995</c:v>
                </c:pt>
                <c:pt idx="3099">
                  <c:v>978.95699999999999</c:v>
                </c:pt>
                <c:pt idx="3100">
                  <c:v>979.21</c:v>
                </c:pt>
                <c:pt idx="3101">
                  <c:v>979.46400000000006</c:v>
                </c:pt>
                <c:pt idx="3102">
                  <c:v>979.71699999999998</c:v>
                </c:pt>
                <c:pt idx="3103">
                  <c:v>979.97</c:v>
                </c:pt>
                <c:pt idx="3104">
                  <c:v>980.22299999999996</c:v>
                </c:pt>
                <c:pt idx="3105">
                  <c:v>980.476</c:v>
                </c:pt>
                <c:pt idx="3106">
                  <c:v>980.72900000000004</c:v>
                </c:pt>
                <c:pt idx="3107">
                  <c:v>980.98099999999999</c:v>
                </c:pt>
                <c:pt idx="3108">
                  <c:v>981.23400000000004</c:v>
                </c:pt>
                <c:pt idx="3109">
                  <c:v>981.48699999999997</c:v>
                </c:pt>
                <c:pt idx="3110">
                  <c:v>981.74</c:v>
                </c:pt>
                <c:pt idx="3111">
                  <c:v>981.99300000000005</c:v>
                </c:pt>
                <c:pt idx="3112">
                  <c:v>982.245</c:v>
                </c:pt>
                <c:pt idx="3113">
                  <c:v>982.49800000000005</c:v>
                </c:pt>
                <c:pt idx="3114">
                  <c:v>982.75</c:v>
                </c:pt>
                <c:pt idx="3115">
                  <c:v>983.00300000000004</c:v>
                </c:pt>
                <c:pt idx="3116">
                  <c:v>983.25599999999997</c:v>
                </c:pt>
                <c:pt idx="3117">
                  <c:v>983.50800000000004</c:v>
                </c:pt>
                <c:pt idx="3118">
                  <c:v>983.76</c:v>
                </c:pt>
                <c:pt idx="3119">
                  <c:v>984.01300000000003</c:v>
                </c:pt>
                <c:pt idx="3120">
                  <c:v>984.26499999999999</c:v>
                </c:pt>
                <c:pt idx="3121">
                  <c:v>984.51800000000003</c:v>
                </c:pt>
                <c:pt idx="3122">
                  <c:v>984.77</c:v>
                </c:pt>
                <c:pt idx="3123">
                  <c:v>985.02200000000005</c:v>
                </c:pt>
                <c:pt idx="3124">
                  <c:v>985.274</c:v>
                </c:pt>
                <c:pt idx="3125">
                  <c:v>985.52599999999995</c:v>
                </c:pt>
                <c:pt idx="3126">
                  <c:v>985.779</c:v>
                </c:pt>
                <c:pt idx="3127">
                  <c:v>986.03099999999995</c:v>
                </c:pt>
                <c:pt idx="3128">
                  <c:v>986.28300000000002</c:v>
                </c:pt>
                <c:pt idx="3129">
                  <c:v>986.53499999999997</c:v>
                </c:pt>
                <c:pt idx="3130">
                  <c:v>986.78700000000003</c:v>
                </c:pt>
                <c:pt idx="3131">
                  <c:v>987.03899999999999</c:v>
                </c:pt>
                <c:pt idx="3132">
                  <c:v>987.29</c:v>
                </c:pt>
                <c:pt idx="3133">
                  <c:v>987.54200000000003</c:v>
                </c:pt>
                <c:pt idx="3134">
                  <c:v>987.79399999999998</c:v>
                </c:pt>
                <c:pt idx="3135">
                  <c:v>988.04600000000005</c:v>
                </c:pt>
                <c:pt idx="3136">
                  <c:v>988.298</c:v>
                </c:pt>
                <c:pt idx="3137">
                  <c:v>988.54899999999998</c:v>
                </c:pt>
                <c:pt idx="3138">
                  <c:v>988.80100000000004</c:v>
                </c:pt>
                <c:pt idx="3139">
                  <c:v>989.053</c:v>
                </c:pt>
                <c:pt idx="3140">
                  <c:v>989.30399999999997</c:v>
                </c:pt>
                <c:pt idx="3141">
                  <c:v>989.55600000000004</c:v>
                </c:pt>
                <c:pt idx="3142">
                  <c:v>989.80700000000002</c:v>
                </c:pt>
                <c:pt idx="3143">
                  <c:v>990.05899999999997</c:v>
                </c:pt>
                <c:pt idx="3144">
                  <c:v>990.31</c:v>
                </c:pt>
                <c:pt idx="3145">
                  <c:v>990.56100000000004</c:v>
                </c:pt>
                <c:pt idx="3146">
                  <c:v>990.81299999999999</c:v>
                </c:pt>
                <c:pt idx="3147">
                  <c:v>991.06399999999996</c:v>
                </c:pt>
                <c:pt idx="3148">
                  <c:v>991.31500000000005</c:v>
                </c:pt>
                <c:pt idx="3149">
                  <c:v>991.56600000000003</c:v>
                </c:pt>
                <c:pt idx="3150">
                  <c:v>991.81799999999998</c:v>
                </c:pt>
                <c:pt idx="3151">
                  <c:v>992.06899999999996</c:v>
                </c:pt>
                <c:pt idx="3152">
                  <c:v>992.32</c:v>
                </c:pt>
                <c:pt idx="3153">
                  <c:v>992.57100000000003</c:v>
                </c:pt>
                <c:pt idx="3154">
                  <c:v>992.822</c:v>
                </c:pt>
                <c:pt idx="3155">
                  <c:v>993.07299999999998</c:v>
                </c:pt>
                <c:pt idx="3156">
                  <c:v>993.32399999999996</c:v>
                </c:pt>
                <c:pt idx="3157">
                  <c:v>993.57500000000005</c:v>
                </c:pt>
                <c:pt idx="3158">
                  <c:v>993.82600000000002</c:v>
                </c:pt>
                <c:pt idx="3159">
                  <c:v>994.07600000000002</c:v>
                </c:pt>
                <c:pt idx="3160">
                  <c:v>994.327</c:v>
                </c:pt>
                <c:pt idx="3161">
                  <c:v>994.57799999999997</c:v>
                </c:pt>
                <c:pt idx="3162">
                  <c:v>994.82899999999995</c:v>
                </c:pt>
                <c:pt idx="3163">
                  <c:v>995.07899999999995</c:v>
                </c:pt>
                <c:pt idx="3164">
                  <c:v>995.33</c:v>
                </c:pt>
                <c:pt idx="3165">
                  <c:v>995.58</c:v>
                </c:pt>
                <c:pt idx="3166">
                  <c:v>995.83100000000002</c:v>
                </c:pt>
                <c:pt idx="3167">
                  <c:v>996.08100000000002</c:v>
                </c:pt>
                <c:pt idx="3168">
                  <c:v>996.33199999999999</c:v>
                </c:pt>
                <c:pt idx="3169">
                  <c:v>996.58199999999999</c:v>
                </c:pt>
                <c:pt idx="3170">
                  <c:v>996.83299999999997</c:v>
                </c:pt>
                <c:pt idx="3171">
                  <c:v>997.08299999999997</c:v>
                </c:pt>
                <c:pt idx="3172">
                  <c:v>997.33299999999997</c:v>
                </c:pt>
                <c:pt idx="3173">
                  <c:v>997.58399999999995</c:v>
                </c:pt>
                <c:pt idx="3174">
                  <c:v>997.83399999999995</c:v>
                </c:pt>
                <c:pt idx="3175">
                  <c:v>998.08399999999995</c:v>
                </c:pt>
                <c:pt idx="3176">
                  <c:v>998.33399999999995</c:v>
                </c:pt>
                <c:pt idx="3177">
                  <c:v>998.58399999999995</c:v>
                </c:pt>
                <c:pt idx="3178">
                  <c:v>998.83399999999995</c:v>
                </c:pt>
                <c:pt idx="3179">
                  <c:v>999.08399999999995</c:v>
                </c:pt>
                <c:pt idx="3180">
                  <c:v>999.33399999999995</c:v>
                </c:pt>
                <c:pt idx="3181">
                  <c:v>999.58399999999995</c:v>
                </c:pt>
                <c:pt idx="3182">
                  <c:v>999.83399999999995</c:v>
                </c:pt>
                <c:pt idx="3183">
                  <c:v>1000.08</c:v>
                </c:pt>
                <c:pt idx="3184">
                  <c:v>1000.33</c:v>
                </c:pt>
                <c:pt idx="3185">
                  <c:v>1000.58</c:v>
                </c:pt>
                <c:pt idx="3186">
                  <c:v>1000.83</c:v>
                </c:pt>
                <c:pt idx="3187">
                  <c:v>1001.08</c:v>
                </c:pt>
                <c:pt idx="3188">
                  <c:v>1001.33</c:v>
                </c:pt>
                <c:pt idx="3189">
                  <c:v>1001.58</c:v>
                </c:pt>
                <c:pt idx="3190">
                  <c:v>1001.83</c:v>
                </c:pt>
                <c:pt idx="3191">
                  <c:v>1002.08</c:v>
                </c:pt>
                <c:pt idx="3192">
                  <c:v>1002.33</c:v>
                </c:pt>
                <c:pt idx="3193">
                  <c:v>1002.58</c:v>
                </c:pt>
                <c:pt idx="3194">
                  <c:v>1002.83</c:v>
                </c:pt>
                <c:pt idx="3195">
                  <c:v>1003.08</c:v>
                </c:pt>
                <c:pt idx="3196">
                  <c:v>1003.33</c:v>
                </c:pt>
                <c:pt idx="3197">
                  <c:v>1003.58</c:v>
                </c:pt>
                <c:pt idx="3198">
                  <c:v>1003.83</c:v>
                </c:pt>
                <c:pt idx="3199">
                  <c:v>1004.08</c:v>
                </c:pt>
                <c:pt idx="3200">
                  <c:v>1004.33</c:v>
                </c:pt>
                <c:pt idx="3201">
                  <c:v>1004.57</c:v>
                </c:pt>
                <c:pt idx="3202">
                  <c:v>1004.82</c:v>
                </c:pt>
                <c:pt idx="3203">
                  <c:v>1005.07</c:v>
                </c:pt>
                <c:pt idx="3204">
                  <c:v>1005.32</c:v>
                </c:pt>
                <c:pt idx="3205">
                  <c:v>1005.57</c:v>
                </c:pt>
                <c:pt idx="3206">
                  <c:v>1005.82</c:v>
                </c:pt>
                <c:pt idx="3207">
                  <c:v>1006.07</c:v>
                </c:pt>
                <c:pt idx="3208">
                  <c:v>1006.32</c:v>
                </c:pt>
                <c:pt idx="3209">
                  <c:v>1006.57</c:v>
                </c:pt>
                <c:pt idx="3210">
                  <c:v>1006.82</c:v>
                </c:pt>
                <c:pt idx="3211">
                  <c:v>1007.06</c:v>
                </c:pt>
                <c:pt idx="3212">
                  <c:v>1007.31</c:v>
                </c:pt>
                <c:pt idx="3213">
                  <c:v>1007.56</c:v>
                </c:pt>
                <c:pt idx="3214">
                  <c:v>1007.81</c:v>
                </c:pt>
                <c:pt idx="3215">
                  <c:v>1008.06</c:v>
                </c:pt>
                <c:pt idx="3216">
                  <c:v>1008.31</c:v>
                </c:pt>
                <c:pt idx="3217">
                  <c:v>1008.56</c:v>
                </c:pt>
                <c:pt idx="3218">
                  <c:v>1008.8</c:v>
                </c:pt>
                <c:pt idx="3219">
                  <c:v>1009.05</c:v>
                </c:pt>
                <c:pt idx="3220">
                  <c:v>1009.3</c:v>
                </c:pt>
                <c:pt idx="3221">
                  <c:v>1009.55</c:v>
                </c:pt>
                <c:pt idx="3222">
                  <c:v>1009.8</c:v>
                </c:pt>
                <c:pt idx="3223">
                  <c:v>1010.05</c:v>
                </c:pt>
                <c:pt idx="3224">
                  <c:v>1010.29</c:v>
                </c:pt>
                <c:pt idx="3225">
                  <c:v>1010.54</c:v>
                </c:pt>
                <c:pt idx="3226">
                  <c:v>1010.79</c:v>
                </c:pt>
                <c:pt idx="3227">
                  <c:v>1011.04</c:v>
                </c:pt>
                <c:pt idx="3228">
                  <c:v>1011.29</c:v>
                </c:pt>
                <c:pt idx="3229">
                  <c:v>1011.53</c:v>
                </c:pt>
                <c:pt idx="3230">
                  <c:v>1011.78</c:v>
                </c:pt>
                <c:pt idx="3231">
                  <c:v>1012.03</c:v>
                </c:pt>
                <c:pt idx="3232">
                  <c:v>1012.28</c:v>
                </c:pt>
                <c:pt idx="3233">
                  <c:v>1012.53</c:v>
                </c:pt>
                <c:pt idx="3234">
                  <c:v>1012.77</c:v>
                </c:pt>
                <c:pt idx="3235">
                  <c:v>1013.02</c:v>
                </c:pt>
                <c:pt idx="3236">
                  <c:v>1013.27</c:v>
                </c:pt>
                <c:pt idx="3237">
                  <c:v>1013.52</c:v>
                </c:pt>
                <c:pt idx="3238">
                  <c:v>1013.77</c:v>
                </c:pt>
                <c:pt idx="3239">
                  <c:v>1014.01</c:v>
                </c:pt>
                <c:pt idx="3240">
                  <c:v>1014.26</c:v>
                </c:pt>
                <c:pt idx="3241">
                  <c:v>1014.51</c:v>
                </c:pt>
                <c:pt idx="3242">
                  <c:v>1014.76</c:v>
                </c:pt>
                <c:pt idx="3243">
                  <c:v>1015</c:v>
                </c:pt>
                <c:pt idx="3244">
                  <c:v>1015.25</c:v>
                </c:pt>
                <c:pt idx="3245">
                  <c:v>1015.5</c:v>
                </c:pt>
                <c:pt idx="3246">
                  <c:v>1015.75</c:v>
                </c:pt>
                <c:pt idx="3247">
                  <c:v>1015.99</c:v>
                </c:pt>
                <c:pt idx="3248">
                  <c:v>1016.24</c:v>
                </c:pt>
                <c:pt idx="3249">
                  <c:v>1016.49</c:v>
                </c:pt>
                <c:pt idx="3250">
                  <c:v>1016.73</c:v>
                </c:pt>
                <c:pt idx="3251">
                  <c:v>1016.98</c:v>
                </c:pt>
                <c:pt idx="3252">
                  <c:v>1017.23</c:v>
                </c:pt>
                <c:pt idx="3253">
                  <c:v>1017.48</c:v>
                </c:pt>
                <c:pt idx="3254">
                  <c:v>1017.72</c:v>
                </c:pt>
                <c:pt idx="3255">
                  <c:v>1017.97</c:v>
                </c:pt>
                <c:pt idx="3256">
                  <c:v>1018.22</c:v>
                </c:pt>
                <c:pt idx="3257">
                  <c:v>1018.46</c:v>
                </c:pt>
                <c:pt idx="3258">
                  <c:v>1018.71</c:v>
                </c:pt>
                <c:pt idx="3259">
                  <c:v>1018.96</c:v>
                </c:pt>
                <c:pt idx="3260">
                  <c:v>1019.2</c:v>
                </c:pt>
                <c:pt idx="3261">
                  <c:v>1019.45</c:v>
                </c:pt>
                <c:pt idx="3262">
                  <c:v>1019.7</c:v>
                </c:pt>
                <c:pt idx="3263">
                  <c:v>1019.94</c:v>
                </c:pt>
                <c:pt idx="3264">
                  <c:v>1020.19</c:v>
                </c:pt>
                <c:pt idx="3265">
                  <c:v>1020.44</c:v>
                </c:pt>
                <c:pt idx="3266">
                  <c:v>1020.68</c:v>
                </c:pt>
                <c:pt idx="3267">
                  <c:v>1020.93</c:v>
                </c:pt>
                <c:pt idx="3268">
                  <c:v>1021.18</c:v>
                </c:pt>
                <c:pt idx="3269">
                  <c:v>1021.42</c:v>
                </c:pt>
                <c:pt idx="3270">
                  <c:v>1021.67</c:v>
                </c:pt>
                <c:pt idx="3271">
                  <c:v>1021.92</c:v>
                </c:pt>
                <c:pt idx="3272">
                  <c:v>1022.16</c:v>
                </c:pt>
                <c:pt idx="3273">
                  <c:v>1022.41</c:v>
                </c:pt>
                <c:pt idx="3274">
                  <c:v>1022.66</c:v>
                </c:pt>
                <c:pt idx="3275">
                  <c:v>1022.9</c:v>
                </c:pt>
                <c:pt idx="3276">
                  <c:v>1023.15</c:v>
                </c:pt>
                <c:pt idx="3277">
                  <c:v>1023.39</c:v>
                </c:pt>
                <c:pt idx="3278">
                  <c:v>1023.64</c:v>
                </c:pt>
                <c:pt idx="3279">
                  <c:v>1023.89</c:v>
                </c:pt>
                <c:pt idx="3280">
                  <c:v>1024.1300000000001</c:v>
                </c:pt>
                <c:pt idx="3281">
                  <c:v>1024.3800000000001</c:v>
                </c:pt>
                <c:pt idx="3282">
                  <c:v>1024.6199999999999</c:v>
                </c:pt>
                <c:pt idx="3283">
                  <c:v>1024.8699999999999</c:v>
                </c:pt>
                <c:pt idx="3284">
                  <c:v>1025.1199999999999</c:v>
                </c:pt>
                <c:pt idx="3285">
                  <c:v>1025.3599999999999</c:v>
                </c:pt>
                <c:pt idx="3286">
                  <c:v>1025.6099999999999</c:v>
                </c:pt>
                <c:pt idx="3287">
                  <c:v>1025.8499999999999</c:v>
                </c:pt>
                <c:pt idx="3288">
                  <c:v>1026.0999999999999</c:v>
                </c:pt>
                <c:pt idx="3289">
                  <c:v>1026.3399999999999</c:v>
                </c:pt>
                <c:pt idx="3290">
                  <c:v>1026.5899999999999</c:v>
                </c:pt>
                <c:pt idx="3291">
                  <c:v>1026.8399999999999</c:v>
                </c:pt>
                <c:pt idx="3292">
                  <c:v>1027.08</c:v>
                </c:pt>
                <c:pt idx="3293">
                  <c:v>1027.33</c:v>
                </c:pt>
                <c:pt idx="3294">
                  <c:v>1027.57</c:v>
                </c:pt>
                <c:pt idx="3295">
                  <c:v>1027.82</c:v>
                </c:pt>
                <c:pt idx="3296">
                  <c:v>1028.06</c:v>
                </c:pt>
                <c:pt idx="3297">
                  <c:v>1028.31</c:v>
                </c:pt>
                <c:pt idx="3298">
                  <c:v>1028.55</c:v>
                </c:pt>
                <c:pt idx="3299">
                  <c:v>1028.8</c:v>
                </c:pt>
                <c:pt idx="3300">
                  <c:v>1029.04</c:v>
                </c:pt>
                <c:pt idx="3301">
                  <c:v>1029.29</c:v>
                </c:pt>
                <c:pt idx="3302">
                  <c:v>1029.53</c:v>
                </c:pt>
                <c:pt idx="3303">
                  <c:v>1029.78</c:v>
                </c:pt>
                <c:pt idx="3304">
                  <c:v>1030.02</c:v>
                </c:pt>
                <c:pt idx="3305">
                  <c:v>1030.27</c:v>
                </c:pt>
                <c:pt idx="3306">
                  <c:v>1030.51</c:v>
                </c:pt>
                <c:pt idx="3307">
                  <c:v>1030.76</c:v>
                </c:pt>
                <c:pt idx="3308">
                  <c:v>1031</c:v>
                </c:pt>
                <c:pt idx="3309">
                  <c:v>1031.25</c:v>
                </c:pt>
                <c:pt idx="3310">
                  <c:v>1031.49</c:v>
                </c:pt>
                <c:pt idx="3311">
                  <c:v>1031.74</c:v>
                </c:pt>
                <c:pt idx="3312">
                  <c:v>1031.98</c:v>
                </c:pt>
                <c:pt idx="3313">
                  <c:v>1032.23</c:v>
                </c:pt>
                <c:pt idx="3314">
                  <c:v>1032.47</c:v>
                </c:pt>
                <c:pt idx="3315">
                  <c:v>1032.72</c:v>
                </c:pt>
                <c:pt idx="3316">
                  <c:v>1032.96</c:v>
                </c:pt>
                <c:pt idx="3317">
                  <c:v>1033.21</c:v>
                </c:pt>
                <c:pt idx="3318">
                  <c:v>1033.45</c:v>
                </c:pt>
                <c:pt idx="3319">
                  <c:v>1033.7</c:v>
                </c:pt>
                <c:pt idx="3320">
                  <c:v>1033.94</c:v>
                </c:pt>
                <c:pt idx="3321">
                  <c:v>1034.18</c:v>
                </c:pt>
                <c:pt idx="3322">
                  <c:v>1034.43</c:v>
                </c:pt>
                <c:pt idx="3323">
                  <c:v>1034.67</c:v>
                </c:pt>
                <c:pt idx="3324">
                  <c:v>1034.92</c:v>
                </c:pt>
                <c:pt idx="3325">
                  <c:v>1035.1600000000001</c:v>
                </c:pt>
                <c:pt idx="3326">
                  <c:v>1035.4100000000001</c:v>
                </c:pt>
                <c:pt idx="3327">
                  <c:v>1035.6500000000001</c:v>
                </c:pt>
                <c:pt idx="3328">
                  <c:v>1035.8900000000001</c:v>
                </c:pt>
                <c:pt idx="3329">
                  <c:v>1036.1400000000001</c:v>
                </c:pt>
                <c:pt idx="3330">
                  <c:v>1036.3800000000001</c:v>
                </c:pt>
                <c:pt idx="3331">
                  <c:v>1036.6300000000001</c:v>
                </c:pt>
                <c:pt idx="3332">
                  <c:v>1036.8699999999999</c:v>
                </c:pt>
                <c:pt idx="3333">
                  <c:v>1037.1099999999999</c:v>
                </c:pt>
                <c:pt idx="3334">
                  <c:v>1037.3599999999999</c:v>
                </c:pt>
                <c:pt idx="3335">
                  <c:v>1037.5999999999999</c:v>
                </c:pt>
                <c:pt idx="3336">
                  <c:v>1037.8499999999999</c:v>
                </c:pt>
                <c:pt idx="3337">
                  <c:v>1038.0899999999999</c:v>
                </c:pt>
                <c:pt idx="3338">
                  <c:v>1038.33</c:v>
                </c:pt>
                <c:pt idx="3339">
                  <c:v>1038.58</c:v>
                </c:pt>
                <c:pt idx="3340">
                  <c:v>1038.82</c:v>
                </c:pt>
                <c:pt idx="3341">
                  <c:v>1039.06</c:v>
                </c:pt>
                <c:pt idx="3342">
                  <c:v>1039.31</c:v>
                </c:pt>
                <c:pt idx="3343">
                  <c:v>1039.55</c:v>
                </c:pt>
                <c:pt idx="3344">
                  <c:v>1039.79</c:v>
                </c:pt>
                <c:pt idx="3345">
                  <c:v>1040.04</c:v>
                </c:pt>
                <c:pt idx="3346">
                  <c:v>1040.28</c:v>
                </c:pt>
                <c:pt idx="3347">
                  <c:v>1040.52</c:v>
                </c:pt>
                <c:pt idx="3348">
                  <c:v>1040.77</c:v>
                </c:pt>
                <c:pt idx="3349">
                  <c:v>1041.01</c:v>
                </c:pt>
                <c:pt idx="3350">
                  <c:v>1041.25</c:v>
                </c:pt>
                <c:pt idx="3351">
                  <c:v>1041.5</c:v>
                </c:pt>
                <c:pt idx="3352">
                  <c:v>1041.74</c:v>
                </c:pt>
                <c:pt idx="3353">
                  <c:v>1041.98</c:v>
                </c:pt>
                <c:pt idx="3354">
                  <c:v>1042.23</c:v>
                </c:pt>
                <c:pt idx="3355">
                  <c:v>1042.47</c:v>
                </c:pt>
                <c:pt idx="3356">
                  <c:v>1042.71</c:v>
                </c:pt>
                <c:pt idx="3357">
                  <c:v>1042.96</c:v>
                </c:pt>
                <c:pt idx="3358">
                  <c:v>1043.2</c:v>
                </c:pt>
                <c:pt idx="3359">
                  <c:v>1043.44</c:v>
                </c:pt>
                <c:pt idx="3360">
                  <c:v>1043.68</c:v>
                </c:pt>
                <c:pt idx="3361">
                  <c:v>1043.93</c:v>
                </c:pt>
                <c:pt idx="3362">
                  <c:v>1044.17</c:v>
                </c:pt>
                <c:pt idx="3363">
                  <c:v>1044.4100000000001</c:v>
                </c:pt>
                <c:pt idx="3364">
                  <c:v>1044.6600000000001</c:v>
                </c:pt>
                <c:pt idx="3365">
                  <c:v>1044.9000000000001</c:v>
                </c:pt>
                <c:pt idx="3366">
                  <c:v>1045.1400000000001</c:v>
                </c:pt>
                <c:pt idx="3367">
                  <c:v>1045.3800000000001</c:v>
                </c:pt>
                <c:pt idx="3368">
                  <c:v>1045.6300000000001</c:v>
                </c:pt>
                <c:pt idx="3369">
                  <c:v>1045.8699999999999</c:v>
                </c:pt>
                <c:pt idx="3370">
                  <c:v>1046.1099999999999</c:v>
                </c:pt>
                <c:pt idx="3371">
                  <c:v>1046.3499999999999</c:v>
                </c:pt>
                <c:pt idx="3372">
                  <c:v>1046.5999999999999</c:v>
                </c:pt>
                <c:pt idx="3373">
                  <c:v>1046.8399999999999</c:v>
                </c:pt>
                <c:pt idx="3374">
                  <c:v>1047.08</c:v>
                </c:pt>
                <c:pt idx="3375">
                  <c:v>1047.32</c:v>
                </c:pt>
                <c:pt idx="3376">
                  <c:v>1047.56</c:v>
                </c:pt>
                <c:pt idx="3377">
                  <c:v>1047.81</c:v>
                </c:pt>
                <c:pt idx="3378">
                  <c:v>1048.05</c:v>
                </c:pt>
                <c:pt idx="3379">
                  <c:v>1048.29</c:v>
                </c:pt>
                <c:pt idx="3380">
                  <c:v>1048.53</c:v>
                </c:pt>
                <c:pt idx="3381">
                  <c:v>1048.78</c:v>
                </c:pt>
                <c:pt idx="3382">
                  <c:v>1049.02</c:v>
                </c:pt>
                <c:pt idx="3383">
                  <c:v>1049.26</c:v>
                </c:pt>
                <c:pt idx="3384">
                  <c:v>1049.5</c:v>
                </c:pt>
                <c:pt idx="3385">
                  <c:v>1049.74</c:v>
                </c:pt>
                <c:pt idx="3386">
                  <c:v>1049.98</c:v>
                </c:pt>
                <c:pt idx="3387">
                  <c:v>1050.23</c:v>
                </c:pt>
                <c:pt idx="3388">
                  <c:v>1050.47</c:v>
                </c:pt>
                <c:pt idx="3389">
                  <c:v>1050.71</c:v>
                </c:pt>
                <c:pt idx="3390">
                  <c:v>1050.95</c:v>
                </c:pt>
                <c:pt idx="3391">
                  <c:v>1051.19</c:v>
                </c:pt>
                <c:pt idx="3392">
                  <c:v>1051.43</c:v>
                </c:pt>
                <c:pt idx="3393">
                  <c:v>1051.68</c:v>
                </c:pt>
                <c:pt idx="3394">
                  <c:v>1051.92</c:v>
                </c:pt>
                <c:pt idx="3395">
                  <c:v>1052.1600000000001</c:v>
                </c:pt>
                <c:pt idx="3396">
                  <c:v>1052.4000000000001</c:v>
                </c:pt>
                <c:pt idx="3397">
                  <c:v>1052.6400000000001</c:v>
                </c:pt>
                <c:pt idx="3398">
                  <c:v>1052.8800000000001</c:v>
                </c:pt>
                <c:pt idx="3399">
                  <c:v>1053.1199999999999</c:v>
                </c:pt>
                <c:pt idx="3400">
                  <c:v>1053.3699999999999</c:v>
                </c:pt>
                <c:pt idx="3401">
                  <c:v>1053.6099999999999</c:v>
                </c:pt>
                <c:pt idx="3402">
                  <c:v>1053.8499999999999</c:v>
                </c:pt>
                <c:pt idx="3403">
                  <c:v>1054.0899999999999</c:v>
                </c:pt>
                <c:pt idx="3404">
                  <c:v>1054.33</c:v>
                </c:pt>
                <c:pt idx="3405">
                  <c:v>1054.57</c:v>
                </c:pt>
                <c:pt idx="3406">
                  <c:v>1054.81</c:v>
                </c:pt>
                <c:pt idx="3407">
                  <c:v>1055.05</c:v>
                </c:pt>
                <c:pt idx="3408">
                  <c:v>1055.29</c:v>
                </c:pt>
                <c:pt idx="3409">
                  <c:v>1055.54</c:v>
                </c:pt>
                <c:pt idx="3410">
                  <c:v>1055.78</c:v>
                </c:pt>
                <c:pt idx="3411">
                  <c:v>1056.02</c:v>
                </c:pt>
                <c:pt idx="3412">
                  <c:v>1056.26</c:v>
                </c:pt>
                <c:pt idx="3413">
                  <c:v>1056.5</c:v>
                </c:pt>
                <c:pt idx="3414">
                  <c:v>1056.74</c:v>
                </c:pt>
                <c:pt idx="3415">
                  <c:v>1056.98</c:v>
                </c:pt>
                <c:pt idx="3416">
                  <c:v>1057.22</c:v>
                </c:pt>
                <c:pt idx="3417">
                  <c:v>1057.46</c:v>
                </c:pt>
                <c:pt idx="3418">
                  <c:v>1057.7</c:v>
                </c:pt>
                <c:pt idx="3419">
                  <c:v>1057.94</c:v>
                </c:pt>
                <c:pt idx="3420">
                  <c:v>1058.18</c:v>
                </c:pt>
                <c:pt idx="3421">
                  <c:v>1058.42</c:v>
                </c:pt>
                <c:pt idx="3422">
                  <c:v>1058.6600000000001</c:v>
                </c:pt>
                <c:pt idx="3423">
                  <c:v>1058.9000000000001</c:v>
                </c:pt>
                <c:pt idx="3424">
                  <c:v>1059.1400000000001</c:v>
                </c:pt>
                <c:pt idx="3425">
                  <c:v>1059.3800000000001</c:v>
                </c:pt>
                <c:pt idx="3426">
                  <c:v>1059.6199999999999</c:v>
                </c:pt>
                <c:pt idx="3427">
                  <c:v>1059.8599999999999</c:v>
                </c:pt>
                <c:pt idx="3428">
                  <c:v>1060.0999999999999</c:v>
                </c:pt>
                <c:pt idx="3429">
                  <c:v>1060.3399999999999</c:v>
                </c:pt>
                <c:pt idx="3430">
                  <c:v>1060.58</c:v>
                </c:pt>
                <c:pt idx="3431">
                  <c:v>1060.82</c:v>
                </c:pt>
                <c:pt idx="3432">
                  <c:v>1061.06</c:v>
                </c:pt>
                <c:pt idx="3433">
                  <c:v>1061.3</c:v>
                </c:pt>
                <c:pt idx="3434">
                  <c:v>1061.54</c:v>
                </c:pt>
                <c:pt idx="3435">
                  <c:v>1061.78</c:v>
                </c:pt>
                <c:pt idx="3436">
                  <c:v>1062.02</c:v>
                </c:pt>
                <c:pt idx="3437">
                  <c:v>1062.26</c:v>
                </c:pt>
                <c:pt idx="3438">
                  <c:v>1062.5</c:v>
                </c:pt>
                <c:pt idx="3439">
                  <c:v>1062.74</c:v>
                </c:pt>
                <c:pt idx="3440">
                  <c:v>1062.98</c:v>
                </c:pt>
                <c:pt idx="3441">
                  <c:v>1063.22</c:v>
                </c:pt>
                <c:pt idx="3442">
                  <c:v>1063.46</c:v>
                </c:pt>
                <c:pt idx="3443">
                  <c:v>1063.7</c:v>
                </c:pt>
                <c:pt idx="3444">
                  <c:v>1063.94</c:v>
                </c:pt>
                <c:pt idx="3445">
                  <c:v>1064.18</c:v>
                </c:pt>
                <c:pt idx="3446">
                  <c:v>1064.42</c:v>
                </c:pt>
                <c:pt idx="3447">
                  <c:v>1064.6600000000001</c:v>
                </c:pt>
                <c:pt idx="3448">
                  <c:v>1064.9000000000001</c:v>
                </c:pt>
                <c:pt idx="3449">
                  <c:v>1065.1400000000001</c:v>
                </c:pt>
                <c:pt idx="3450">
                  <c:v>1065.3800000000001</c:v>
                </c:pt>
                <c:pt idx="3451">
                  <c:v>1065.6199999999999</c:v>
                </c:pt>
                <c:pt idx="3452">
                  <c:v>1065.8599999999999</c:v>
                </c:pt>
                <c:pt idx="3453">
                  <c:v>1066.0999999999999</c:v>
                </c:pt>
                <c:pt idx="3454">
                  <c:v>1066.33</c:v>
                </c:pt>
                <c:pt idx="3455">
                  <c:v>1066.57</c:v>
                </c:pt>
                <c:pt idx="3456">
                  <c:v>1066.81</c:v>
                </c:pt>
                <c:pt idx="3457">
                  <c:v>1067.05</c:v>
                </c:pt>
                <c:pt idx="3458">
                  <c:v>1067.29</c:v>
                </c:pt>
                <c:pt idx="3459">
                  <c:v>1067.53</c:v>
                </c:pt>
                <c:pt idx="3460">
                  <c:v>1067.77</c:v>
                </c:pt>
                <c:pt idx="3461">
                  <c:v>1068.01</c:v>
                </c:pt>
                <c:pt idx="3462">
                  <c:v>1068.25</c:v>
                </c:pt>
                <c:pt idx="3463">
                  <c:v>1068.48</c:v>
                </c:pt>
                <c:pt idx="3464">
                  <c:v>1068.72</c:v>
                </c:pt>
                <c:pt idx="3465">
                  <c:v>1068.96</c:v>
                </c:pt>
                <c:pt idx="3466">
                  <c:v>1069.2</c:v>
                </c:pt>
                <c:pt idx="3467">
                  <c:v>1069.44</c:v>
                </c:pt>
                <c:pt idx="3468">
                  <c:v>1069.68</c:v>
                </c:pt>
                <c:pt idx="3469">
                  <c:v>1069.92</c:v>
                </c:pt>
                <c:pt idx="3470">
                  <c:v>1070.1500000000001</c:v>
                </c:pt>
                <c:pt idx="3471">
                  <c:v>1070.3900000000001</c:v>
                </c:pt>
                <c:pt idx="3472">
                  <c:v>1070.6300000000001</c:v>
                </c:pt>
                <c:pt idx="3473">
                  <c:v>1070.8699999999999</c:v>
                </c:pt>
                <c:pt idx="3474">
                  <c:v>1071.1099999999999</c:v>
                </c:pt>
                <c:pt idx="3475">
                  <c:v>1071.3499999999999</c:v>
                </c:pt>
                <c:pt idx="3476">
                  <c:v>1071.5899999999999</c:v>
                </c:pt>
                <c:pt idx="3477">
                  <c:v>1071.82</c:v>
                </c:pt>
                <c:pt idx="3478">
                  <c:v>1072.06</c:v>
                </c:pt>
                <c:pt idx="3479">
                  <c:v>1072.3</c:v>
                </c:pt>
                <c:pt idx="3480">
                  <c:v>1072.54</c:v>
                </c:pt>
                <c:pt idx="3481">
                  <c:v>1072.78</c:v>
                </c:pt>
                <c:pt idx="3482">
                  <c:v>1073.01</c:v>
                </c:pt>
              </c:numCache>
            </c:numRef>
          </c:xVal>
          <c:yVal>
            <c:numRef>
              <c:f>'XWS-X + 65'!$Q$3:$Q$3485</c:f>
              <c:numCache>
                <c:formatCode>0.00</c:formatCode>
                <c:ptCount val="3483"/>
                <c:pt idx="0">
                  <c:v>1.0960608108108109E-2</c:v>
                </c:pt>
                <c:pt idx="1">
                  <c:v>1.098502702702703E-2</c:v>
                </c:pt>
                <c:pt idx="2">
                  <c:v>1.5013918918918919E-2</c:v>
                </c:pt>
                <c:pt idx="3">
                  <c:v>1.9042027027027029E-2</c:v>
                </c:pt>
                <c:pt idx="4">
                  <c:v>6.98254054054054E-3</c:v>
                </c:pt>
                <c:pt idx="5">
                  <c:v>2.9677702702702704E-3</c:v>
                </c:pt>
                <c:pt idx="6">
                  <c:v>1.9118378378378376E-2</c:v>
                </c:pt>
                <c:pt idx="7">
                  <c:v>3.0431351351351355E-3</c:v>
                </c:pt>
                <c:pt idx="8">
                  <c:v>3.0492432432432429E-3</c:v>
                </c:pt>
                <c:pt idx="9">
                  <c:v>1.110622972972973E-2</c:v>
                </c:pt>
                <c:pt idx="10">
                  <c:v>7.0904729729729735E-3</c:v>
                </c:pt>
                <c:pt idx="11">
                  <c:v>1.1118445945945948E-2</c:v>
                </c:pt>
                <c:pt idx="12">
                  <c:v>1.918256756756757E-2</c:v>
                </c:pt>
                <c:pt idx="13">
                  <c:v>2.724054054054054E-2</c:v>
                </c:pt>
                <c:pt idx="14">
                  <c:v>7.1342837837837843E-3</c:v>
                </c:pt>
                <c:pt idx="15">
                  <c:v>3.1246081081081076E-3</c:v>
                </c:pt>
                <c:pt idx="16">
                  <c:v>3.1368378378378377E-3</c:v>
                </c:pt>
                <c:pt idx="17">
                  <c:v>3.1429594594594595E-3</c:v>
                </c:pt>
                <c:pt idx="18">
                  <c:v>3.1490540540540543E-3</c:v>
                </c:pt>
                <c:pt idx="19">
                  <c:v>3.9368243243243242E-2</c:v>
                </c:pt>
                <c:pt idx="20">
                  <c:v>1.5250270270270271E-2</c:v>
                </c:pt>
                <c:pt idx="21">
                  <c:v>7.2167432432432418E-3</c:v>
                </c:pt>
                <c:pt idx="22">
                  <c:v>1.5275675675675674E-2</c:v>
                </c:pt>
                <c:pt idx="23">
                  <c:v>3.2122027027027028E-3</c:v>
                </c:pt>
                <c:pt idx="24">
                  <c:v>7.2544324324324326E-3</c:v>
                </c:pt>
                <c:pt idx="25">
                  <c:v>3.1400945945945946E-2</c:v>
                </c:pt>
                <c:pt idx="26">
                  <c:v>3.1414189189189187E-2</c:v>
                </c:pt>
                <c:pt idx="27">
                  <c:v>1.1302797297297298E-2</c:v>
                </c:pt>
                <c:pt idx="28">
                  <c:v>1.5332837837837838E-2</c:v>
                </c:pt>
                <c:pt idx="29">
                  <c:v>7.3053648648648646E-3</c:v>
                </c:pt>
                <c:pt idx="30">
                  <c:v>3.2936756756756758E-3</c:v>
                </c:pt>
                <c:pt idx="31">
                  <c:v>3.3069324324324317E-3</c:v>
                </c:pt>
                <c:pt idx="32">
                  <c:v>7.3369324324324336E-3</c:v>
                </c:pt>
                <c:pt idx="33">
                  <c:v>1.941472972972973E-2</c:v>
                </c:pt>
                <c:pt idx="34">
                  <c:v>3.325256756756757E-3</c:v>
                </c:pt>
                <c:pt idx="35">
                  <c:v>3.5522567567567567E-2</c:v>
                </c:pt>
                <c:pt idx="36">
                  <c:v>7.3595810810810815E-3</c:v>
                </c:pt>
                <c:pt idx="37">
                  <c:v>3.3421216216216213E-3</c:v>
                </c:pt>
                <c:pt idx="38">
                  <c:v>1.5325675675675676E-2</c:v>
                </c:pt>
                <c:pt idx="39">
                  <c:v>7.3328513513513521E-3</c:v>
                </c:pt>
                <c:pt idx="40">
                  <c:v>4.7140000000000001E-2</c:v>
                </c:pt>
                <c:pt idx="41">
                  <c:v>3.9122297297297298E-2</c:v>
                </c:pt>
                <c:pt idx="42">
                  <c:v>7.311959459459459E-3</c:v>
                </c:pt>
                <c:pt idx="43">
                  <c:v>4.2914729729729727E-2</c:v>
                </c:pt>
                <c:pt idx="44">
                  <c:v>3.1003783783783784E-2</c:v>
                </c:pt>
                <c:pt idx="45">
                  <c:v>1.1228972972972972E-2</c:v>
                </c:pt>
                <c:pt idx="46">
                  <c:v>1.515E-2</c:v>
                </c:pt>
                <c:pt idx="47">
                  <c:v>3.0836351351351352E-2</c:v>
                </c:pt>
                <c:pt idx="48">
                  <c:v>2.2954864864864866E-2</c:v>
                </c:pt>
                <c:pt idx="49">
                  <c:v>2.6839324324324322E-2</c:v>
                </c:pt>
                <c:pt idx="50">
                  <c:v>3.0712027027027029E-2</c:v>
                </c:pt>
                <c:pt idx="51">
                  <c:v>3.0630540540540541E-2</c:v>
                </c:pt>
                <c:pt idx="52">
                  <c:v>3.0589999999999999E-2</c:v>
                </c:pt>
                <c:pt idx="53">
                  <c:v>1.1128864864864864E-2</c:v>
                </c:pt>
                <c:pt idx="54">
                  <c:v>2.6630945945945946E-2</c:v>
                </c:pt>
                <c:pt idx="55">
                  <c:v>2.6596081081081083E-2</c:v>
                </c:pt>
                <c:pt idx="56">
                  <c:v>1.4962837837837837E-2</c:v>
                </c:pt>
                <c:pt idx="57">
                  <c:v>1.1085351351351353E-2</c:v>
                </c:pt>
                <c:pt idx="58">
                  <c:v>2.263824324324324E-2</c:v>
                </c:pt>
                <c:pt idx="59">
                  <c:v>4.5703513513513511E-2</c:v>
                </c:pt>
                <c:pt idx="60">
                  <c:v>5.3325540540540541E-2</c:v>
                </c:pt>
                <c:pt idx="61">
                  <c:v>4.1740135135135137E-2</c:v>
                </c:pt>
                <c:pt idx="62">
                  <c:v>2.6357837837837836E-2</c:v>
                </c:pt>
                <c:pt idx="63">
                  <c:v>3.7801216216216217E-2</c:v>
                </c:pt>
                <c:pt idx="64">
                  <c:v>2.247E-2</c:v>
                </c:pt>
                <c:pt idx="65">
                  <c:v>2.6256756756756754E-2</c:v>
                </c:pt>
                <c:pt idx="66">
                  <c:v>6.0499999999999998E-2</c:v>
                </c:pt>
                <c:pt idx="67">
                  <c:v>4.5203918918918916E-2</c:v>
                </c:pt>
                <c:pt idx="68">
                  <c:v>3.754824324324324E-2</c:v>
                </c:pt>
                <c:pt idx="69">
                  <c:v>4.8873243243243249E-2</c:v>
                </c:pt>
                <c:pt idx="70">
                  <c:v>3.744864864864865E-2</c:v>
                </c:pt>
                <c:pt idx="71">
                  <c:v>3.7398108108108112E-2</c:v>
                </c:pt>
                <c:pt idx="72">
                  <c:v>4.1123378378378379E-2</c:v>
                </c:pt>
                <c:pt idx="73">
                  <c:v>1.8454594594594597E-2</c:v>
                </c:pt>
                <c:pt idx="74">
                  <c:v>4.101337837837838E-2</c:v>
                </c:pt>
                <c:pt idx="75">
                  <c:v>3.7200945945945946E-2</c:v>
                </c:pt>
                <c:pt idx="76">
                  <c:v>1.0886108108108108E-2</c:v>
                </c:pt>
                <c:pt idx="77">
                  <c:v>3.7103243243243239E-2</c:v>
                </c:pt>
                <c:pt idx="78">
                  <c:v>4.827878378378378E-2</c:v>
                </c:pt>
                <c:pt idx="79">
                  <c:v>3.7005810810810814E-2</c:v>
                </c:pt>
                <c:pt idx="80">
                  <c:v>5.561E-2</c:v>
                </c:pt>
                <c:pt idx="81">
                  <c:v>2.2009729729729727E-2</c:v>
                </c:pt>
                <c:pt idx="82">
                  <c:v>4.0581351351351352E-2</c:v>
                </c:pt>
                <c:pt idx="83">
                  <c:v>4.7955810810810809E-2</c:v>
                </c:pt>
                <c:pt idx="84">
                  <c:v>4.7891351351351356E-2</c:v>
                </c:pt>
                <c:pt idx="85">
                  <c:v>4.4124459459459454E-2</c:v>
                </c:pt>
                <c:pt idx="86">
                  <c:v>3.6670675675675668E-2</c:v>
                </c:pt>
                <c:pt idx="87">
                  <c:v>3.6622837837837839E-2</c:v>
                </c:pt>
                <c:pt idx="88">
                  <c:v>5.869851351351351E-2</c:v>
                </c:pt>
                <c:pt idx="89">
                  <c:v>5.8620000000000005E-2</c:v>
                </c:pt>
                <c:pt idx="90">
                  <c:v>4.0158243243243241E-2</c:v>
                </c:pt>
                <c:pt idx="91">
                  <c:v>6.947527027027027E-2</c:v>
                </c:pt>
                <c:pt idx="92">
                  <c:v>5.4718108108108121E-2</c:v>
                </c:pt>
                <c:pt idx="93">
                  <c:v>4.3663108108108112E-2</c:v>
                </c:pt>
                <c:pt idx="94">
                  <c:v>6.553918918918919E-2</c:v>
                </c:pt>
                <c:pt idx="95">
                  <c:v>6.9121081081081087E-2</c:v>
                </c:pt>
                <c:pt idx="96">
                  <c:v>6.1753513513513505E-2</c:v>
                </c:pt>
                <c:pt idx="97">
                  <c:v>2.5258918918918918E-2</c:v>
                </c:pt>
                <c:pt idx="98">
                  <c:v>5.0707567567567571E-2</c:v>
                </c:pt>
                <c:pt idx="99">
                  <c:v>7.2463783783783778E-2</c:v>
                </c:pt>
                <c:pt idx="100">
                  <c:v>7.2387162162162164E-2</c:v>
                </c:pt>
                <c:pt idx="101">
                  <c:v>4.6926351351351349E-2</c:v>
                </c:pt>
                <c:pt idx="102">
                  <c:v>5.7746081081081077E-2</c:v>
                </c:pt>
                <c:pt idx="103">
                  <c:v>5.406824324324324E-2</c:v>
                </c:pt>
                <c:pt idx="104">
                  <c:v>5.7626891891891893E-2</c:v>
                </c:pt>
                <c:pt idx="105">
                  <c:v>8.2839054054054048E-2</c:v>
                </c:pt>
                <c:pt idx="106">
                  <c:v>0.10799391891891894</c:v>
                </c:pt>
                <c:pt idx="107">
                  <c:v>8.6267567567567566E-2</c:v>
                </c:pt>
                <c:pt idx="108">
                  <c:v>7.8980405405405421E-2</c:v>
                </c:pt>
                <c:pt idx="109">
                  <c:v>6.0927297297297289E-2</c:v>
                </c:pt>
                <c:pt idx="110">
                  <c:v>8.2406216216216216E-2</c:v>
                </c:pt>
                <c:pt idx="111">
                  <c:v>0.10383689189189188</c:v>
                </c:pt>
                <c:pt idx="112">
                  <c:v>8.939864864864866E-2</c:v>
                </c:pt>
                <c:pt idx="113">
                  <c:v>0.12150864864864865</c:v>
                </c:pt>
                <c:pt idx="114">
                  <c:v>0.10708351351351351</c:v>
                </c:pt>
                <c:pt idx="115">
                  <c:v>0.12125189189189189</c:v>
                </c:pt>
                <c:pt idx="116">
                  <c:v>0.11755756756756756</c:v>
                </c:pt>
                <c:pt idx="117">
                  <c:v>0.12456013513513513</c:v>
                </c:pt>
                <c:pt idx="118">
                  <c:v>0.1244285135135135</c:v>
                </c:pt>
                <c:pt idx="119">
                  <c:v>0.11363405405405405</c:v>
                </c:pt>
                <c:pt idx="120">
                  <c:v>0.14192162162162161</c:v>
                </c:pt>
                <c:pt idx="121">
                  <c:v>0.13113148648648648</c:v>
                </c:pt>
                <c:pt idx="122">
                  <c:v>0.13099567567567566</c:v>
                </c:pt>
                <c:pt idx="123">
                  <c:v>0.15209594594594594</c:v>
                </c:pt>
                <c:pt idx="124">
                  <c:v>0.15900540540540539</c:v>
                </c:pt>
                <c:pt idx="125">
                  <c:v>0.15177702702702703</c:v>
                </c:pt>
                <c:pt idx="126">
                  <c:v>0.13045243243243243</c:v>
                </c:pt>
                <c:pt idx="127">
                  <c:v>0.15850810810810809</c:v>
                </c:pt>
                <c:pt idx="128">
                  <c:v>0.13018202702702703</c:v>
                </c:pt>
                <c:pt idx="129">
                  <c:v>0.15817702702702702</c:v>
                </c:pt>
                <c:pt idx="130">
                  <c:v>0.14396486486486484</c:v>
                </c:pt>
                <c:pt idx="131">
                  <c:v>0.14030675675675675</c:v>
                </c:pt>
                <c:pt idx="132">
                  <c:v>0.13315337837837837</c:v>
                </c:pt>
                <c:pt idx="133">
                  <c:v>0.16822972972972972</c:v>
                </c:pt>
                <c:pt idx="134">
                  <c:v>0.17529729729729729</c:v>
                </c:pt>
                <c:pt idx="135">
                  <c:v>0.19288918918918921</c:v>
                </c:pt>
                <c:pt idx="136">
                  <c:v>0.18242432432432429</c:v>
                </c:pt>
                <c:pt idx="137">
                  <c:v>0.17546486486486484</c:v>
                </c:pt>
                <c:pt idx="138">
                  <c:v>0.18254189189189191</c:v>
                </c:pt>
                <c:pt idx="139">
                  <c:v>0.20718378378378377</c:v>
                </c:pt>
                <c:pt idx="140">
                  <c:v>0.1686135135135135</c:v>
                </c:pt>
                <c:pt idx="141">
                  <c:v>0.19326891891891892</c:v>
                </c:pt>
                <c:pt idx="142">
                  <c:v>0.19684864864864862</c:v>
                </c:pt>
                <c:pt idx="143">
                  <c:v>0.20395000000000002</c:v>
                </c:pt>
                <c:pt idx="144">
                  <c:v>0.2145743243243243</c:v>
                </c:pt>
                <c:pt idx="145">
                  <c:v>0.22168648648648648</c:v>
                </c:pt>
                <c:pt idx="146">
                  <c:v>0.24288243243243243</c:v>
                </c:pt>
                <c:pt idx="147">
                  <c:v>0.2218445945945946</c:v>
                </c:pt>
                <c:pt idx="148">
                  <c:v>0.23249324324324325</c:v>
                </c:pt>
                <c:pt idx="149">
                  <c:v>0.22200945945945946</c:v>
                </c:pt>
                <c:pt idx="150">
                  <c:v>0.23259459459459458</c:v>
                </c:pt>
                <c:pt idx="151">
                  <c:v>0.22888243243243245</c:v>
                </c:pt>
                <c:pt idx="152">
                  <c:v>0.23924729729729732</c:v>
                </c:pt>
                <c:pt idx="153">
                  <c:v>0.256627027027027</c:v>
                </c:pt>
                <c:pt idx="154">
                  <c:v>0.25291081081081085</c:v>
                </c:pt>
                <c:pt idx="155">
                  <c:v>0.25271081081081082</c:v>
                </c:pt>
                <c:pt idx="156">
                  <c:v>0.27705945945945942</c:v>
                </c:pt>
                <c:pt idx="157">
                  <c:v>0.26633378378378381</c:v>
                </c:pt>
                <c:pt idx="158">
                  <c:v>0.27313108108108108</c:v>
                </c:pt>
                <c:pt idx="159">
                  <c:v>0.25893243243243241</c:v>
                </c:pt>
                <c:pt idx="160">
                  <c:v>0.25175000000000003</c:v>
                </c:pt>
                <c:pt idx="161">
                  <c:v>0.25156486486486485</c:v>
                </c:pt>
                <c:pt idx="162">
                  <c:v>0.27929594594594592</c:v>
                </c:pt>
                <c:pt idx="163">
                  <c:v>0.27212297297297294</c:v>
                </c:pt>
                <c:pt idx="164">
                  <c:v>0.28586756756756759</c:v>
                </c:pt>
                <c:pt idx="165">
                  <c:v>0.27174189189189191</c:v>
                </c:pt>
                <c:pt idx="166">
                  <c:v>0.27502972972972978</c:v>
                </c:pt>
                <c:pt idx="167">
                  <c:v>0.28875810810810809</c:v>
                </c:pt>
                <c:pt idx="168">
                  <c:v>0.32678378378378375</c:v>
                </c:pt>
                <c:pt idx="169">
                  <c:v>0.29531621621621618</c:v>
                </c:pt>
                <c:pt idx="170">
                  <c:v>0.30552702702702705</c:v>
                </c:pt>
                <c:pt idx="171">
                  <c:v>0.28824729729729726</c:v>
                </c:pt>
                <c:pt idx="172">
                  <c:v>0.30575810810810811</c:v>
                </c:pt>
                <c:pt idx="173">
                  <c:v>0.31981216216216213</c:v>
                </c:pt>
                <c:pt idx="174">
                  <c:v>0.2991337837837838</c:v>
                </c:pt>
                <c:pt idx="175">
                  <c:v>0.31669054054054058</c:v>
                </c:pt>
                <c:pt idx="176">
                  <c:v>0.33078513513513519</c:v>
                </c:pt>
                <c:pt idx="177">
                  <c:v>0.34838783783783778</c:v>
                </c:pt>
                <c:pt idx="178">
                  <c:v>0.29981621621621624</c:v>
                </c:pt>
                <c:pt idx="179">
                  <c:v>0.35229459459459467</c:v>
                </c:pt>
                <c:pt idx="180">
                  <c:v>0.31414594594594597</c:v>
                </c:pt>
                <c:pt idx="181">
                  <c:v>0.30387432432432426</c:v>
                </c:pt>
                <c:pt idx="182">
                  <c:v>0.34946621621621626</c:v>
                </c:pt>
                <c:pt idx="183">
                  <c:v>0.321704054054054</c:v>
                </c:pt>
                <c:pt idx="184">
                  <c:v>0.34635135135135131</c:v>
                </c:pt>
                <c:pt idx="185">
                  <c:v>0.38152837837837839</c:v>
                </c:pt>
                <c:pt idx="186">
                  <c:v>0.3537527027027027</c:v>
                </c:pt>
                <c:pt idx="187">
                  <c:v>0.36447162162162161</c:v>
                </c:pt>
                <c:pt idx="188">
                  <c:v>0.3646986486486487</c:v>
                </c:pt>
                <c:pt idx="189">
                  <c:v>0.37193783783783785</c:v>
                </c:pt>
                <c:pt idx="190">
                  <c:v>0.4107797297297297</c:v>
                </c:pt>
                <c:pt idx="191">
                  <c:v>0.38998648648648648</c:v>
                </c:pt>
                <c:pt idx="192">
                  <c:v>0.39024864864864861</c:v>
                </c:pt>
                <c:pt idx="193">
                  <c:v>0.38700135135135139</c:v>
                </c:pt>
                <c:pt idx="194">
                  <c:v>0.42596891891891892</c:v>
                </c:pt>
                <c:pt idx="195">
                  <c:v>0.40867702702702707</c:v>
                </c:pt>
                <c:pt idx="196">
                  <c:v>0.42659729729729728</c:v>
                </c:pt>
                <c:pt idx="197">
                  <c:v>0.45159189189189192</c:v>
                </c:pt>
                <c:pt idx="198">
                  <c:v>0.45193918918918913</c:v>
                </c:pt>
                <c:pt idx="199">
                  <c:v>0.44169864864864866</c:v>
                </c:pt>
                <c:pt idx="200">
                  <c:v>0.48798918918918927</c:v>
                </c:pt>
                <c:pt idx="201">
                  <c:v>0.47424594594594593</c:v>
                </c:pt>
                <c:pt idx="202">
                  <c:v>0.50294864864864863</c:v>
                </c:pt>
                <c:pt idx="203">
                  <c:v>0.53880405405405407</c:v>
                </c:pt>
                <c:pt idx="204">
                  <c:v>0.54280675675675671</c:v>
                </c:pt>
                <c:pt idx="205">
                  <c:v>0.57166891891891891</c:v>
                </c:pt>
                <c:pt idx="206">
                  <c:v>0.52956216216216212</c:v>
                </c:pt>
                <c:pt idx="207">
                  <c:v>0.57625000000000004</c:v>
                </c:pt>
                <c:pt idx="208">
                  <c:v>0.58389999999999997</c:v>
                </c:pt>
                <c:pt idx="209">
                  <c:v>0.61360810810810806</c:v>
                </c:pt>
                <c:pt idx="210">
                  <c:v>0.59930000000000005</c:v>
                </c:pt>
                <c:pt idx="211">
                  <c:v>0.63769459459459454</c:v>
                </c:pt>
                <c:pt idx="212">
                  <c:v>0.66515135135135128</c:v>
                </c:pt>
                <c:pt idx="213">
                  <c:v>0.66115945945945953</c:v>
                </c:pt>
                <c:pt idx="214">
                  <c:v>0.65717837837837834</c:v>
                </c:pt>
                <c:pt idx="215">
                  <c:v>0.7079432432432432</c:v>
                </c:pt>
                <c:pt idx="216">
                  <c:v>0.74108513513513519</c:v>
                </c:pt>
                <c:pt idx="217">
                  <c:v>0.75694459459459451</c:v>
                </c:pt>
                <c:pt idx="218">
                  <c:v>0.78938108108108107</c:v>
                </c:pt>
                <c:pt idx="219">
                  <c:v>0.77471081081081072</c:v>
                </c:pt>
                <c:pt idx="220">
                  <c:v>0.78009324324324325</c:v>
                </c:pt>
                <c:pt idx="221">
                  <c:v>0.85467837837837835</c:v>
                </c:pt>
                <c:pt idx="222">
                  <c:v>0.83982837837837843</c:v>
                </c:pt>
                <c:pt idx="223">
                  <c:v>0.91316891891891883</c:v>
                </c:pt>
                <c:pt idx="224">
                  <c:v>0.9143202702702703</c:v>
                </c:pt>
                <c:pt idx="225">
                  <c:v>0.93802567567567563</c:v>
                </c:pt>
                <c:pt idx="226">
                  <c:v>0.99347162162162161</c:v>
                </c:pt>
                <c:pt idx="227">
                  <c:v>0.98773243243243236</c:v>
                </c:pt>
                <c:pt idx="228">
                  <c:v>1.0263959459459457</c:v>
                </c:pt>
                <c:pt idx="229">
                  <c:v>1.0897594594594595</c:v>
                </c:pt>
                <c:pt idx="230">
                  <c:v>1.1085837837837837</c:v>
                </c:pt>
                <c:pt idx="231">
                  <c:v>1.1645067567567569</c:v>
                </c:pt>
                <c:pt idx="232">
                  <c:v>1.2074121621621621</c:v>
                </c:pt>
                <c:pt idx="233">
                  <c:v>1.2652081081081079</c:v>
                </c:pt>
                <c:pt idx="234">
                  <c:v>1.2978351351351352</c:v>
                </c:pt>
                <c:pt idx="235">
                  <c:v>1.3848513513513514</c:v>
                </c:pt>
                <c:pt idx="236">
                  <c:v>1.422472972972973</c:v>
                </c:pt>
                <c:pt idx="237">
                  <c:v>1.4806756756756758</c:v>
                </c:pt>
                <c:pt idx="238">
                  <c:v>1.556189189189189</c:v>
                </c:pt>
                <c:pt idx="239">
                  <c:v>1.6278513513513515</c:v>
                </c:pt>
                <c:pt idx="240">
                  <c:v>1.7223783783783788</c:v>
                </c:pt>
                <c:pt idx="241">
                  <c:v>1.8187837837837835</c:v>
                </c:pt>
                <c:pt idx="242">
                  <c:v>1.8643378378378379</c:v>
                </c:pt>
                <c:pt idx="243">
                  <c:v>1.9995810810810815</c:v>
                </c:pt>
                <c:pt idx="244">
                  <c:v>2.1477972972972976</c:v>
                </c:pt>
                <c:pt idx="245">
                  <c:v>2.3662837837837838</c:v>
                </c:pt>
                <c:pt idx="246">
                  <c:v>2.5680675675675677</c:v>
                </c:pt>
                <c:pt idx="247">
                  <c:v>2.8835675675675678</c:v>
                </c:pt>
                <c:pt idx="248">
                  <c:v>3.0295405405405407</c:v>
                </c:pt>
                <c:pt idx="249">
                  <c:v>3.0105405405405401</c:v>
                </c:pt>
                <c:pt idx="250">
                  <c:v>2.9804999999999997</c:v>
                </c:pt>
                <c:pt idx="251">
                  <c:v>2.8336081081081081</c:v>
                </c:pt>
                <c:pt idx="252">
                  <c:v>2.7687432432432431</c:v>
                </c:pt>
                <c:pt idx="253">
                  <c:v>2.7900810810810808</c:v>
                </c:pt>
                <c:pt idx="254">
                  <c:v>2.9017162162162164</c:v>
                </c:pt>
                <c:pt idx="255">
                  <c:v>3.0013108108108106</c:v>
                </c:pt>
                <c:pt idx="256">
                  <c:v>3.1460405405405401</c:v>
                </c:pt>
                <c:pt idx="257">
                  <c:v>3.1649459459459459</c:v>
                </c:pt>
                <c:pt idx="258">
                  <c:v>3.1889729729729734</c:v>
                </c:pt>
                <c:pt idx="259">
                  <c:v>3.2074594594594594</c:v>
                </c:pt>
                <c:pt idx="260">
                  <c:v>3.2789459459459458</c:v>
                </c:pt>
                <c:pt idx="261">
                  <c:v>3.3602162162162164</c:v>
                </c:pt>
                <c:pt idx="262">
                  <c:v>3.4723513513513513</c:v>
                </c:pt>
                <c:pt idx="263">
                  <c:v>3.5964459459459461</c:v>
                </c:pt>
                <c:pt idx="264">
                  <c:v>3.6671351351351356</c:v>
                </c:pt>
                <c:pt idx="265">
                  <c:v>3.846000000000001</c:v>
                </c:pt>
                <c:pt idx="266">
                  <c:v>3.9715135135135138</c:v>
                </c:pt>
                <c:pt idx="267">
                  <c:v>4.1009054054054053</c:v>
                </c:pt>
                <c:pt idx="268">
                  <c:v>4.1523243243243249</c:v>
                </c:pt>
                <c:pt idx="269">
                  <c:v>4.2617432432432425</c:v>
                </c:pt>
                <c:pt idx="270">
                  <c:v>4.2965810810810812</c:v>
                </c:pt>
                <c:pt idx="271">
                  <c:v>4.3815135135135126</c:v>
                </c:pt>
                <c:pt idx="272">
                  <c:v>4.5157567567567574</c:v>
                </c:pt>
                <c:pt idx="273">
                  <c:v>4.6337297297297297</c:v>
                </c:pt>
                <c:pt idx="274">
                  <c:v>4.7057702702702713</c:v>
                </c:pt>
                <c:pt idx="275">
                  <c:v>4.8265810810810805</c:v>
                </c:pt>
                <c:pt idx="276">
                  <c:v>4.9388918918918918</c:v>
                </c:pt>
                <c:pt idx="277">
                  <c:v>5.0525540540540543</c:v>
                </c:pt>
                <c:pt idx="278">
                  <c:v>5.1358918918918919</c:v>
                </c:pt>
                <c:pt idx="279">
                  <c:v>5.2708648648648646</c:v>
                </c:pt>
                <c:pt idx="280">
                  <c:v>5.3962162162162164</c:v>
                </c:pt>
                <c:pt idx="281">
                  <c:v>5.5286216216216211</c:v>
                </c:pt>
                <c:pt idx="282">
                  <c:v>5.6656351351351351</c:v>
                </c:pt>
                <c:pt idx="283">
                  <c:v>5.8434864864864862</c:v>
                </c:pt>
                <c:pt idx="284">
                  <c:v>5.9460675675675674</c:v>
                </c:pt>
                <c:pt idx="285">
                  <c:v>6.1024189189189197</c:v>
                </c:pt>
                <c:pt idx="286">
                  <c:v>6.162202702702702</c:v>
                </c:pt>
                <c:pt idx="287">
                  <c:v>6.4274864864864876</c:v>
                </c:pt>
                <c:pt idx="288">
                  <c:v>6.5264054054054066</c:v>
                </c:pt>
                <c:pt idx="289">
                  <c:v>6.7029729729729715</c:v>
                </c:pt>
                <c:pt idx="290">
                  <c:v>6.8677567567567568</c:v>
                </c:pt>
                <c:pt idx="291">
                  <c:v>7.0305135135135144</c:v>
                </c:pt>
                <c:pt idx="292">
                  <c:v>7.217797297297297</c:v>
                </c:pt>
                <c:pt idx="293">
                  <c:v>7.402959459459459</c:v>
                </c:pt>
                <c:pt idx="294">
                  <c:v>7.6687432432432434</c:v>
                </c:pt>
                <c:pt idx="295">
                  <c:v>7.801324324324324</c:v>
                </c:pt>
                <c:pt idx="296">
                  <c:v>8.0412567567567574</c:v>
                </c:pt>
                <c:pt idx="297">
                  <c:v>8.3255270270270252</c:v>
                </c:pt>
                <c:pt idx="298">
                  <c:v>8.6322837837837838</c:v>
                </c:pt>
                <c:pt idx="299">
                  <c:v>8.7567567567567561</c:v>
                </c:pt>
                <c:pt idx="300">
                  <c:v>8.869337837837838</c:v>
                </c:pt>
                <c:pt idx="301">
                  <c:v>8.9847027027027035</c:v>
                </c:pt>
                <c:pt idx="302">
                  <c:v>9.0123513513513505</c:v>
                </c:pt>
                <c:pt idx="303">
                  <c:v>9.0940000000000012</c:v>
                </c:pt>
                <c:pt idx="304">
                  <c:v>9.3032702702702696</c:v>
                </c:pt>
                <c:pt idx="305">
                  <c:v>9.437067567567567</c:v>
                </c:pt>
                <c:pt idx="306">
                  <c:v>9.6006756756756761</c:v>
                </c:pt>
                <c:pt idx="307">
                  <c:v>9.7572702702702721</c:v>
                </c:pt>
                <c:pt idx="308">
                  <c:v>9.9708783783783783</c:v>
                </c:pt>
                <c:pt idx="309">
                  <c:v>10.093986486486486</c:v>
                </c:pt>
                <c:pt idx="310">
                  <c:v>10.441581081081083</c:v>
                </c:pt>
                <c:pt idx="311">
                  <c:v>10.769581081081082</c:v>
                </c:pt>
                <c:pt idx="312">
                  <c:v>11.168945945945946</c:v>
                </c:pt>
                <c:pt idx="313">
                  <c:v>11.661756756756757</c:v>
                </c:pt>
                <c:pt idx="314">
                  <c:v>12.34045945945946</c:v>
                </c:pt>
                <c:pt idx="315">
                  <c:v>13.02441891891892</c:v>
                </c:pt>
                <c:pt idx="316">
                  <c:v>13.537027027027024</c:v>
                </c:pt>
                <c:pt idx="317">
                  <c:v>13.447459459459459</c:v>
                </c:pt>
                <c:pt idx="318">
                  <c:v>13.255175675675673</c:v>
                </c:pt>
                <c:pt idx="319">
                  <c:v>13.089797297297295</c:v>
                </c:pt>
                <c:pt idx="320">
                  <c:v>13.112635135135136</c:v>
                </c:pt>
                <c:pt idx="321">
                  <c:v>13.044864864864863</c:v>
                </c:pt>
                <c:pt idx="322">
                  <c:v>13.08318918918919</c:v>
                </c:pt>
                <c:pt idx="323">
                  <c:v>13.38412162162162</c:v>
                </c:pt>
                <c:pt idx="324">
                  <c:v>13.472081081081082</c:v>
                </c:pt>
                <c:pt idx="325">
                  <c:v>13.631891891891893</c:v>
                </c:pt>
                <c:pt idx="326">
                  <c:v>13.736891891891892</c:v>
                </c:pt>
                <c:pt idx="327">
                  <c:v>13.962837837837839</c:v>
                </c:pt>
                <c:pt idx="328">
                  <c:v>14.139054054054057</c:v>
                </c:pt>
                <c:pt idx="329">
                  <c:v>14.357027027027028</c:v>
                </c:pt>
                <c:pt idx="330">
                  <c:v>14.52108108108108</c:v>
                </c:pt>
                <c:pt idx="331">
                  <c:v>14.727837837837837</c:v>
                </c:pt>
                <c:pt idx="332">
                  <c:v>14.999729729729729</c:v>
                </c:pt>
                <c:pt idx="333">
                  <c:v>15.209594594594595</c:v>
                </c:pt>
                <c:pt idx="334">
                  <c:v>15.61891891891892</c:v>
                </c:pt>
                <c:pt idx="335">
                  <c:v>15.907297297297296</c:v>
                </c:pt>
                <c:pt idx="336">
                  <c:v>15.984054054054056</c:v>
                </c:pt>
                <c:pt idx="337">
                  <c:v>16.060405405405405</c:v>
                </c:pt>
                <c:pt idx="338">
                  <c:v>16.091081081081082</c:v>
                </c:pt>
                <c:pt idx="339">
                  <c:v>16.206621621621622</c:v>
                </c:pt>
                <c:pt idx="340">
                  <c:v>16.304054054054053</c:v>
                </c:pt>
                <c:pt idx="341">
                  <c:v>16.441081081081084</c:v>
                </c:pt>
                <c:pt idx="342">
                  <c:v>16.612162162162161</c:v>
                </c:pt>
                <c:pt idx="343">
                  <c:v>16.712027027027027</c:v>
                </c:pt>
                <c:pt idx="344">
                  <c:v>16.987972972972972</c:v>
                </c:pt>
                <c:pt idx="345">
                  <c:v>17.118513513513513</c:v>
                </c:pt>
                <c:pt idx="346">
                  <c:v>17.19864864864865</c:v>
                </c:pt>
                <c:pt idx="347">
                  <c:v>17.563378378378378</c:v>
                </c:pt>
                <c:pt idx="348">
                  <c:v>17.671621621621622</c:v>
                </c:pt>
                <c:pt idx="349">
                  <c:v>17.848513513513513</c:v>
                </c:pt>
                <c:pt idx="350">
                  <c:v>18.061486486486487</c:v>
                </c:pt>
                <c:pt idx="351">
                  <c:v>18.302972972972974</c:v>
                </c:pt>
                <c:pt idx="352">
                  <c:v>18.526081081081085</c:v>
                </c:pt>
                <c:pt idx="353">
                  <c:v>18.821486486486485</c:v>
                </c:pt>
                <c:pt idx="354">
                  <c:v>19.118108108108107</c:v>
                </c:pt>
                <c:pt idx="355">
                  <c:v>19.298648648648651</c:v>
                </c:pt>
                <c:pt idx="356">
                  <c:v>19.436756756756758</c:v>
                </c:pt>
                <c:pt idx="357">
                  <c:v>19.644459459459458</c:v>
                </c:pt>
                <c:pt idx="358">
                  <c:v>19.834324324324328</c:v>
                </c:pt>
                <c:pt idx="359">
                  <c:v>20.172702702702701</c:v>
                </c:pt>
                <c:pt idx="360">
                  <c:v>20.505405405405405</c:v>
                </c:pt>
                <c:pt idx="361">
                  <c:v>20.968783783783785</c:v>
                </c:pt>
                <c:pt idx="362">
                  <c:v>21.587567567567568</c:v>
                </c:pt>
                <c:pt idx="363">
                  <c:v>22.285270270270274</c:v>
                </c:pt>
                <c:pt idx="364">
                  <c:v>22.828648648648649</c:v>
                </c:pt>
                <c:pt idx="365">
                  <c:v>23.09324324324324</c:v>
                </c:pt>
                <c:pt idx="366">
                  <c:v>22.925675675675674</c:v>
                </c:pt>
                <c:pt idx="367">
                  <c:v>22.762702702702704</c:v>
                </c:pt>
                <c:pt idx="368">
                  <c:v>22.580135135135134</c:v>
                </c:pt>
                <c:pt idx="369">
                  <c:v>22.514459459459463</c:v>
                </c:pt>
                <c:pt idx="370">
                  <c:v>22.680810810810815</c:v>
                </c:pt>
                <c:pt idx="371">
                  <c:v>22.742567567567569</c:v>
                </c:pt>
                <c:pt idx="372">
                  <c:v>22.794729729729731</c:v>
                </c:pt>
                <c:pt idx="373">
                  <c:v>23.025810810810814</c:v>
                </c:pt>
                <c:pt idx="374">
                  <c:v>23.166756756756758</c:v>
                </c:pt>
                <c:pt idx="375">
                  <c:v>23.33472972972973</c:v>
                </c:pt>
                <c:pt idx="376">
                  <c:v>23.475405405405407</c:v>
                </c:pt>
                <c:pt idx="377">
                  <c:v>23.500810810810808</c:v>
                </c:pt>
                <c:pt idx="378">
                  <c:v>23.729324324324324</c:v>
                </c:pt>
                <c:pt idx="379">
                  <c:v>23.808378378378382</c:v>
                </c:pt>
                <c:pt idx="380">
                  <c:v>24.009729729729727</c:v>
                </c:pt>
                <c:pt idx="381">
                  <c:v>24.11783783783784</c:v>
                </c:pt>
                <c:pt idx="382">
                  <c:v>24.269864864864861</c:v>
                </c:pt>
                <c:pt idx="383">
                  <c:v>24.563513513513513</c:v>
                </c:pt>
                <c:pt idx="384">
                  <c:v>24.751756756756759</c:v>
                </c:pt>
                <c:pt idx="385">
                  <c:v>24.815540540540542</c:v>
                </c:pt>
                <c:pt idx="386">
                  <c:v>24.954729729729731</c:v>
                </c:pt>
                <c:pt idx="387">
                  <c:v>25.237972972972976</c:v>
                </c:pt>
                <c:pt idx="388">
                  <c:v>25.318108108108106</c:v>
                </c:pt>
                <c:pt idx="389">
                  <c:v>25.574459459459458</c:v>
                </c:pt>
                <c:pt idx="390">
                  <c:v>25.814999999999998</c:v>
                </c:pt>
                <c:pt idx="391">
                  <c:v>25.900135135135134</c:v>
                </c:pt>
                <c:pt idx="392">
                  <c:v>25.963243243243241</c:v>
                </c:pt>
                <c:pt idx="393">
                  <c:v>26.237837837837841</c:v>
                </c:pt>
                <c:pt idx="394">
                  <c:v>26.520675675675676</c:v>
                </c:pt>
                <c:pt idx="395">
                  <c:v>26.558378378378379</c:v>
                </c:pt>
                <c:pt idx="396">
                  <c:v>26.857432432432432</c:v>
                </c:pt>
                <c:pt idx="397">
                  <c:v>26.975135135135137</c:v>
                </c:pt>
                <c:pt idx="398">
                  <c:v>27.13027027027027</c:v>
                </c:pt>
                <c:pt idx="399">
                  <c:v>27.065000000000001</c:v>
                </c:pt>
                <c:pt idx="400">
                  <c:v>27.47418918918919</c:v>
                </c:pt>
                <c:pt idx="401">
                  <c:v>27.570135135135139</c:v>
                </c:pt>
                <c:pt idx="402">
                  <c:v>27.768648648648647</c:v>
                </c:pt>
                <c:pt idx="403">
                  <c:v>27.875945945945947</c:v>
                </c:pt>
                <c:pt idx="404">
                  <c:v>28.056081081081079</c:v>
                </c:pt>
                <c:pt idx="405">
                  <c:v>28.159864864864865</c:v>
                </c:pt>
                <c:pt idx="406">
                  <c:v>28.561216216216216</c:v>
                </c:pt>
                <c:pt idx="407">
                  <c:v>28.665675675675679</c:v>
                </c:pt>
                <c:pt idx="408">
                  <c:v>28.926216216216215</c:v>
                </c:pt>
                <c:pt idx="409">
                  <c:v>28.883918918918916</c:v>
                </c:pt>
                <c:pt idx="410">
                  <c:v>29.11391891891892</c:v>
                </c:pt>
                <c:pt idx="411">
                  <c:v>29.213378378378373</c:v>
                </c:pt>
                <c:pt idx="412">
                  <c:v>29.467567567567563</c:v>
                </c:pt>
                <c:pt idx="413">
                  <c:v>29.55662162162162</c:v>
                </c:pt>
                <c:pt idx="414">
                  <c:v>29.650270270270273</c:v>
                </c:pt>
                <c:pt idx="415">
                  <c:v>29.771081081081078</c:v>
                </c:pt>
                <c:pt idx="416">
                  <c:v>29.829594594594599</c:v>
                </c:pt>
                <c:pt idx="417">
                  <c:v>30.078918918918923</c:v>
                </c:pt>
                <c:pt idx="418">
                  <c:v>30.126486486486488</c:v>
                </c:pt>
                <c:pt idx="419">
                  <c:v>30.235810810810808</c:v>
                </c:pt>
                <c:pt idx="420">
                  <c:v>30.490945945945946</c:v>
                </c:pt>
                <c:pt idx="421">
                  <c:v>30.612162162162161</c:v>
                </c:pt>
                <c:pt idx="422">
                  <c:v>30.83797297297297</c:v>
                </c:pt>
                <c:pt idx="423">
                  <c:v>30.976891891891889</c:v>
                </c:pt>
                <c:pt idx="424">
                  <c:v>31.006351351351348</c:v>
                </c:pt>
                <c:pt idx="425">
                  <c:v>31.412702702702706</c:v>
                </c:pt>
                <c:pt idx="426">
                  <c:v>31.562027027027025</c:v>
                </c:pt>
                <c:pt idx="427">
                  <c:v>31.831756756756757</c:v>
                </c:pt>
                <c:pt idx="428">
                  <c:v>31.946891891891894</c:v>
                </c:pt>
                <c:pt idx="429">
                  <c:v>32.159459459459455</c:v>
                </c:pt>
                <c:pt idx="430">
                  <c:v>32.337567567567568</c:v>
                </c:pt>
                <c:pt idx="431">
                  <c:v>32.633243243243243</c:v>
                </c:pt>
                <c:pt idx="432">
                  <c:v>32.689189189189186</c:v>
                </c:pt>
                <c:pt idx="433">
                  <c:v>32.998378378378376</c:v>
                </c:pt>
                <c:pt idx="434">
                  <c:v>33.044324324324329</c:v>
                </c:pt>
                <c:pt idx="435">
                  <c:v>33.506756756756758</c:v>
                </c:pt>
                <c:pt idx="436">
                  <c:v>33.586216216216215</c:v>
                </c:pt>
                <c:pt idx="437">
                  <c:v>33.861216216216214</c:v>
                </c:pt>
                <c:pt idx="438">
                  <c:v>33.976621621621625</c:v>
                </c:pt>
                <c:pt idx="439">
                  <c:v>34.293378378378378</c:v>
                </c:pt>
                <c:pt idx="440">
                  <c:v>34.336756756756756</c:v>
                </c:pt>
                <c:pt idx="441">
                  <c:v>34.429189189189188</c:v>
                </c:pt>
                <c:pt idx="442">
                  <c:v>34.538108108108105</c:v>
                </c:pt>
                <c:pt idx="443">
                  <c:v>34.550945945945941</c:v>
                </c:pt>
                <c:pt idx="444">
                  <c:v>34.711081081081083</c:v>
                </c:pt>
                <c:pt idx="445">
                  <c:v>34.655270270270279</c:v>
                </c:pt>
                <c:pt idx="446">
                  <c:v>34.80202702702703</c:v>
                </c:pt>
                <c:pt idx="447">
                  <c:v>34.969594594594597</c:v>
                </c:pt>
                <c:pt idx="448">
                  <c:v>35.108108108108112</c:v>
                </c:pt>
                <c:pt idx="449">
                  <c:v>35.110810810810818</c:v>
                </c:pt>
                <c:pt idx="450">
                  <c:v>35.265675675675681</c:v>
                </c:pt>
                <c:pt idx="451">
                  <c:v>35.289054054054056</c:v>
                </c:pt>
                <c:pt idx="452">
                  <c:v>35.431621621621623</c:v>
                </c:pt>
                <c:pt idx="453">
                  <c:v>35.54</c:v>
                </c:pt>
                <c:pt idx="454">
                  <c:v>35.641756756756763</c:v>
                </c:pt>
                <c:pt idx="455">
                  <c:v>35.788378378378376</c:v>
                </c:pt>
                <c:pt idx="456">
                  <c:v>35.938108108108104</c:v>
                </c:pt>
                <c:pt idx="457">
                  <c:v>36.079324324324325</c:v>
                </c:pt>
                <c:pt idx="458">
                  <c:v>36.169999999999995</c:v>
                </c:pt>
                <c:pt idx="459">
                  <c:v>36.27581081081081</c:v>
                </c:pt>
                <c:pt idx="460">
                  <c:v>36.624594594594598</c:v>
                </c:pt>
                <c:pt idx="461">
                  <c:v>36.500675675675673</c:v>
                </c:pt>
                <c:pt idx="462">
                  <c:v>36.589324324324323</c:v>
                </c:pt>
                <c:pt idx="463">
                  <c:v>36.702027027027029</c:v>
                </c:pt>
                <c:pt idx="464">
                  <c:v>36.812027027027028</c:v>
                </c:pt>
                <c:pt idx="465">
                  <c:v>36.81648648648649</c:v>
                </c:pt>
                <c:pt idx="466">
                  <c:v>36.854864864864865</c:v>
                </c:pt>
                <c:pt idx="467">
                  <c:v>36.919864864864863</c:v>
                </c:pt>
                <c:pt idx="468">
                  <c:v>37.007297297297299</c:v>
                </c:pt>
                <c:pt idx="469">
                  <c:v>37.052567567567571</c:v>
                </c:pt>
                <c:pt idx="470">
                  <c:v>37.23094594594594</c:v>
                </c:pt>
                <c:pt idx="471">
                  <c:v>37.283513513513519</c:v>
                </c:pt>
                <c:pt idx="472">
                  <c:v>37.269189189189191</c:v>
                </c:pt>
                <c:pt idx="473">
                  <c:v>37.369864864864866</c:v>
                </c:pt>
                <c:pt idx="474">
                  <c:v>37.453108108108104</c:v>
                </c:pt>
                <c:pt idx="475">
                  <c:v>37.468108108108105</c:v>
                </c:pt>
                <c:pt idx="476">
                  <c:v>37.550270270270275</c:v>
                </c:pt>
                <c:pt idx="477">
                  <c:v>37.669459459459468</c:v>
                </c:pt>
                <c:pt idx="478">
                  <c:v>37.793243243243239</c:v>
                </c:pt>
                <c:pt idx="479">
                  <c:v>37.889459459459459</c:v>
                </c:pt>
                <c:pt idx="480">
                  <c:v>37.938648648648652</c:v>
                </c:pt>
                <c:pt idx="481">
                  <c:v>38.029324324324328</c:v>
                </c:pt>
                <c:pt idx="482">
                  <c:v>38.08148648648649</c:v>
                </c:pt>
                <c:pt idx="483">
                  <c:v>38.098513513513517</c:v>
                </c:pt>
                <c:pt idx="484">
                  <c:v>38.247837837837842</c:v>
                </c:pt>
                <c:pt idx="485">
                  <c:v>38.339594594594587</c:v>
                </c:pt>
                <c:pt idx="486">
                  <c:v>38.37824324324324</c:v>
                </c:pt>
                <c:pt idx="487">
                  <c:v>38.487162162162157</c:v>
                </c:pt>
                <c:pt idx="488">
                  <c:v>38.600135135135133</c:v>
                </c:pt>
                <c:pt idx="489">
                  <c:v>38.617297297297291</c:v>
                </c:pt>
                <c:pt idx="490">
                  <c:v>38.619459459459463</c:v>
                </c:pt>
                <c:pt idx="491">
                  <c:v>38.742297297297299</c:v>
                </c:pt>
                <c:pt idx="492">
                  <c:v>38.876351351351353</c:v>
                </c:pt>
                <c:pt idx="493">
                  <c:v>38.899864864864867</c:v>
                </c:pt>
                <c:pt idx="494">
                  <c:v>39.05567567567568</c:v>
                </c:pt>
                <c:pt idx="495">
                  <c:v>39.269054054054052</c:v>
                </c:pt>
                <c:pt idx="496">
                  <c:v>39.222702702702698</c:v>
                </c:pt>
                <c:pt idx="497">
                  <c:v>39.304054054054056</c:v>
                </c:pt>
                <c:pt idx="498">
                  <c:v>39.367297297297291</c:v>
                </c:pt>
                <c:pt idx="499">
                  <c:v>39.519594594594594</c:v>
                </c:pt>
                <c:pt idx="500">
                  <c:v>39.567027027027024</c:v>
                </c:pt>
                <c:pt idx="501">
                  <c:v>39.743918918918922</c:v>
                </c:pt>
                <c:pt idx="502">
                  <c:v>39.921351351351348</c:v>
                </c:pt>
                <c:pt idx="503">
                  <c:v>39.916621621621623</c:v>
                </c:pt>
                <c:pt idx="504">
                  <c:v>40.087162162162159</c:v>
                </c:pt>
                <c:pt idx="505">
                  <c:v>40.338108108108109</c:v>
                </c:pt>
                <c:pt idx="506">
                  <c:v>40.52648648648649</c:v>
                </c:pt>
                <c:pt idx="507">
                  <c:v>40.581891891891892</c:v>
                </c:pt>
                <c:pt idx="508">
                  <c:v>40.651351351351352</c:v>
                </c:pt>
                <c:pt idx="509">
                  <c:v>40.598108108108107</c:v>
                </c:pt>
                <c:pt idx="510">
                  <c:v>40.759189189189186</c:v>
                </c:pt>
                <c:pt idx="511">
                  <c:v>40.700675675675683</c:v>
                </c:pt>
                <c:pt idx="512">
                  <c:v>40.930405405405409</c:v>
                </c:pt>
                <c:pt idx="513">
                  <c:v>41.032027027027027</c:v>
                </c:pt>
                <c:pt idx="514">
                  <c:v>41.146351351351349</c:v>
                </c:pt>
                <c:pt idx="515">
                  <c:v>41.238108108108115</c:v>
                </c:pt>
                <c:pt idx="516">
                  <c:v>41.378108108108101</c:v>
                </c:pt>
                <c:pt idx="517">
                  <c:v>41.626486486486485</c:v>
                </c:pt>
                <c:pt idx="518">
                  <c:v>41.690540540540539</c:v>
                </c:pt>
                <c:pt idx="519">
                  <c:v>41.621621621621621</c:v>
                </c:pt>
                <c:pt idx="520">
                  <c:v>41.802297297297301</c:v>
                </c:pt>
                <c:pt idx="521">
                  <c:v>41.839324324324323</c:v>
                </c:pt>
                <c:pt idx="522">
                  <c:v>41.908513513513512</c:v>
                </c:pt>
                <c:pt idx="523">
                  <c:v>42.115675675675682</c:v>
                </c:pt>
                <c:pt idx="524">
                  <c:v>42.205945945945949</c:v>
                </c:pt>
                <c:pt idx="525">
                  <c:v>42.327837837837833</c:v>
                </c:pt>
                <c:pt idx="526">
                  <c:v>42.301621621621628</c:v>
                </c:pt>
                <c:pt idx="527">
                  <c:v>42.460810810810806</c:v>
                </c:pt>
                <c:pt idx="528">
                  <c:v>42.607432432432432</c:v>
                </c:pt>
                <c:pt idx="529">
                  <c:v>42.723783783783787</c:v>
                </c:pt>
                <c:pt idx="530">
                  <c:v>42.803648648648654</c:v>
                </c:pt>
                <c:pt idx="531">
                  <c:v>42.91527027027027</c:v>
                </c:pt>
                <c:pt idx="532">
                  <c:v>43.004459459459461</c:v>
                </c:pt>
                <c:pt idx="533">
                  <c:v>43.164729729729736</c:v>
                </c:pt>
                <c:pt idx="534">
                  <c:v>43.231216216216225</c:v>
                </c:pt>
                <c:pt idx="535">
                  <c:v>43.329054054054062</c:v>
                </c:pt>
                <c:pt idx="536">
                  <c:v>43.498108108108106</c:v>
                </c:pt>
                <c:pt idx="537">
                  <c:v>43.552027027027023</c:v>
                </c:pt>
                <c:pt idx="538">
                  <c:v>43.503108108108115</c:v>
                </c:pt>
                <c:pt idx="539">
                  <c:v>43.65121621621622</c:v>
                </c:pt>
                <c:pt idx="540">
                  <c:v>43.729459459459456</c:v>
                </c:pt>
                <c:pt idx="541">
                  <c:v>43.847837837837837</c:v>
                </c:pt>
                <c:pt idx="542">
                  <c:v>43.987432432432435</c:v>
                </c:pt>
                <c:pt idx="543">
                  <c:v>44.140540540540542</c:v>
                </c:pt>
                <c:pt idx="544">
                  <c:v>44.322702702702706</c:v>
                </c:pt>
                <c:pt idx="545">
                  <c:v>44.482972972972973</c:v>
                </c:pt>
                <c:pt idx="546">
                  <c:v>44.500270270270271</c:v>
                </c:pt>
                <c:pt idx="547">
                  <c:v>44.797162162162167</c:v>
                </c:pt>
                <c:pt idx="548">
                  <c:v>44.8377027027027</c:v>
                </c:pt>
                <c:pt idx="549">
                  <c:v>44.891621621621617</c:v>
                </c:pt>
                <c:pt idx="550">
                  <c:v>45.113243243243247</c:v>
                </c:pt>
                <c:pt idx="551">
                  <c:v>45.254729729729718</c:v>
                </c:pt>
                <c:pt idx="552">
                  <c:v>45.276216216216213</c:v>
                </c:pt>
                <c:pt idx="553">
                  <c:v>45.302297297297294</c:v>
                </c:pt>
                <c:pt idx="554">
                  <c:v>45.474054054054058</c:v>
                </c:pt>
                <c:pt idx="555">
                  <c:v>45.580945945945942</c:v>
                </c:pt>
                <c:pt idx="556">
                  <c:v>45.809459459459461</c:v>
                </c:pt>
                <c:pt idx="557">
                  <c:v>45.904189189189196</c:v>
                </c:pt>
                <c:pt idx="558">
                  <c:v>45.926621621621621</c:v>
                </c:pt>
                <c:pt idx="559">
                  <c:v>46.086216216216215</c:v>
                </c:pt>
                <c:pt idx="560">
                  <c:v>46.131351351351348</c:v>
                </c:pt>
                <c:pt idx="561">
                  <c:v>46.197702702702706</c:v>
                </c:pt>
                <c:pt idx="562">
                  <c:v>46.219459459459465</c:v>
                </c:pt>
                <c:pt idx="563">
                  <c:v>46.356216216216211</c:v>
                </c:pt>
                <c:pt idx="564">
                  <c:v>46.469459459459458</c:v>
                </c:pt>
                <c:pt idx="565">
                  <c:v>46.47513513513514</c:v>
                </c:pt>
                <c:pt idx="566">
                  <c:v>46.47094594594595</c:v>
                </c:pt>
                <c:pt idx="567">
                  <c:v>46.633108108108104</c:v>
                </c:pt>
                <c:pt idx="568">
                  <c:v>46.598108108108114</c:v>
                </c:pt>
                <c:pt idx="569">
                  <c:v>46.667837837837837</c:v>
                </c:pt>
                <c:pt idx="570">
                  <c:v>46.713513513513519</c:v>
                </c:pt>
                <c:pt idx="571">
                  <c:v>46.871891891891892</c:v>
                </c:pt>
                <c:pt idx="572">
                  <c:v>46.879999999999995</c:v>
                </c:pt>
                <c:pt idx="573">
                  <c:v>46.771891891891897</c:v>
                </c:pt>
                <c:pt idx="574">
                  <c:v>46.904594594594599</c:v>
                </c:pt>
                <c:pt idx="575">
                  <c:v>46.964729729729719</c:v>
                </c:pt>
                <c:pt idx="576">
                  <c:v>47.083513513513516</c:v>
                </c:pt>
                <c:pt idx="577">
                  <c:v>47.168243243243239</c:v>
                </c:pt>
                <c:pt idx="578">
                  <c:v>47.260000000000005</c:v>
                </c:pt>
                <c:pt idx="579">
                  <c:v>47.234324324324326</c:v>
                </c:pt>
                <c:pt idx="580">
                  <c:v>47.27513513513513</c:v>
                </c:pt>
                <c:pt idx="581">
                  <c:v>47.277432432432427</c:v>
                </c:pt>
                <c:pt idx="582">
                  <c:v>47.387297297297302</c:v>
                </c:pt>
                <c:pt idx="583">
                  <c:v>47.436351351351348</c:v>
                </c:pt>
                <c:pt idx="584">
                  <c:v>47.55432432432432</c:v>
                </c:pt>
                <c:pt idx="585">
                  <c:v>47.640270270270271</c:v>
                </c:pt>
                <c:pt idx="586">
                  <c:v>47.636351351351351</c:v>
                </c:pt>
                <c:pt idx="587">
                  <c:v>47.643513513513511</c:v>
                </c:pt>
                <c:pt idx="588">
                  <c:v>47.693513513513516</c:v>
                </c:pt>
                <c:pt idx="589">
                  <c:v>47.674999999999997</c:v>
                </c:pt>
                <c:pt idx="590">
                  <c:v>47.991756756756757</c:v>
                </c:pt>
                <c:pt idx="591">
                  <c:v>47.937027027027035</c:v>
                </c:pt>
                <c:pt idx="592">
                  <c:v>48.088108108108109</c:v>
                </c:pt>
                <c:pt idx="593">
                  <c:v>48.159459459459462</c:v>
                </c:pt>
                <c:pt idx="594">
                  <c:v>48.148108108108104</c:v>
                </c:pt>
                <c:pt idx="595">
                  <c:v>48.085540540540542</c:v>
                </c:pt>
                <c:pt idx="596">
                  <c:v>48.169594594594592</c:v>
                </c:pt>
                <c:pt idx="597">
                  <c:v>48.136216216216219</c:v>
                </c:pt>
                <c:pt idx="598">
                  <c:v>48.248513513513508</c:v>
                </c:pt>
                <c:pt idx="599">
                  <c:v>48.196756756756756</c:v>
                </c:pt>
                <c:pt idx="600">
                  <c:v>48.255810810810814</c:v>
                </c:pt>
                <c:pt idx="601">
                  <c:v>48.30824324324324</c:v>
                </c:pt>
                <c:pt idx="602">
                  <c:v>48.386486486486483</c:v>
                </c:pt>
                <c:pt idx="603">
                  <c:v>48.460675675675681</c:v>
                </c:pt>
                <c:pt idx="604">
                  <c:v>48.357162162162155</c:v>
                </c:pt>
                <c:pt idx="605">
                  <c:v>48.508918918918923</c:v>
                </c:pt>
                <c:pt idx="606">
                  <c:v>48.464729729729719</c:v>
                </c:pt>
                <c:pt idx="607">
                  <c:v>48.596351351351352</c:v>
                </c:pt>
                <c:pt idx="608">
                  <c:v>48.597567567567573</c:v>
                </c:pt>
                <c:pt idx="609">
                  <c:v>48.765405405405403</c:v>
                </c:pt>
                <c:pt idx="610">
                  <c:v>48.680540540540548</c:v>
                </c:pt>
                <c:pt idx="611">
                  <c:v>48.722162162162164</c:v>
                </c:pt>
                <c:pt idx="612">
                  <c:v>48.622297297297294</c:v>
                </c:pt>
                <c:pt idx="613">
                  <c:v>48.634189189189193</c:v>
                </c:pt>
                <c:pt idx="614">
                  <c:v>48.704324324324325</c:v>
                </c:pt>
                <c:pt idx="615">
                  <c:v>48.719459459459458</c:v>
                </c:pt>
                <c:pt idx="616">
                  <c:v>48.676891891891898</c:v>
                </c:pt>
                <c:pt idx="617">
                  <c:v>48.720135135135138</c:v>
                </c:pt>
                <c:pt idx="618">
                  <c:v>48.814729729729734</c:v>
                </c:pt>
                <c:pt idx="619">
                  <c:v>48.844729729729728</c:v>
                </c:pt>
                <c:pt idx="620">
                  <c:v>48.774054054054062</c:v>
                </c:pt>
                <c:pt idx="621">
                  <c:v>48.76864864864865</c:v>
                </c:pt>
                <c:pt idx="622">
                  <c:v>48.763243243243245</c:v>
                </c:pt>
                <c:pt idx="623">
                  <c:v>48.770405405405405</c:v>
                </c:pt>
                <c:pt idx="624">
                  <c:v>48.761216216216219</c:v>
                </c:pt>
                <c:pt idx="625">
                  <c:v>48.882972972972979</c:v>
                </c:pt>
                <c:pt idx="626">
                  <c:v>48.894864864864857</c:v>
                </c:pt>
                <c:pt idx="627">
                  <c:v>49.086081081081083</c:v>
                </c:pt>
                <c:pt idx="628">
                  <c:v>48.938918918918915</c:v>
                </c:pt>
                <c:pt idx="629">
                  <c:v>48.911891891891898</c:v>
                </c:pt>
                <c:pt idx="630">
                  <c:v>48.961756756756749</c:v>
                </c:pt>
                <c:pt idx="631">
                  <c:v>48.858513513513522</c:v>
                </c:pt>
                <c:pt idx="632">
                  <c:v>49.086891891891881</c:v>
                </c:pt>
                <c:pt idx="633">
                  <c:v>49.114729729729731</c:v>
                </c:pt>
                <c:pt idx="634">
                  <c:v>49.105405405405406</c:v>
                </c:pt>
                <c:pt idx="635">
                  <c:v>49.135540540540532</c:v>
                </c:pt>
                <c:pt idx="636">
                  <c:v>49.082432432432434</c:v>
                </c:pt>
                <c:pt idx="637">
                  <c:v>49.141081081081076</c:v>
                </c:pt>
                <c:pt idx="638">
                  <c:v>49.3</c:v>
                </c:pt>
                <c:pt idx="639">
                  <c:v>49.306081081081082</c:v>
                </c:pt>
                <c:pt idx="640">
                  <c:v>49.148378378378375</c:v>
                </c:pt>
                <c:pt idx="641">
                  <c:v>49.192567567567565</c:v>
                </c:pt>
                <c:pt idx="642">
                  <c:v>49.278108108108107</c:v>
                </c:pt>
                <c:pt idx="643">
                  <c:v>49.377567567567567</c:v>
                </c:pt>
                <c:pt idx="644">
                  <c:v>49.461216216216222</c:v>
                </c:pt>
                <c:pt idx="645">
                  <c:v>49.506891891891883</c:v>
                </c:pt>
                <c:pt idx="646">
                  <c:v>49.401486486486498</c:v>
                </c:pt>
                <c:pt idx="647">
                  <c:v>49.420945945945945</c:v>
                </c:pt>
                <c:pt idx="648">
                  <c:v>49.614999999999995</c:v>
                </c:pt>
                <c:pt idx="649">
                  <c:v>49.62932432432433</c:v>
                </c:pt>
                <c:pt idx="650">
                  <c:v>49.563918918918922</c:v>
                </c:pt>
                <c:pt idx="651">
                  <c:v>49.579459459459464</c:v>
                </c:pt>
                <c:pt idx="652">
                  <c:v>49.788513513513507</c:v>
                </c:pt>
                <c:pt idx="653">
                  <c:v>49.586621621621617</c:v>
                </c:pt>
                <c:pt idx="654">
                  <c:v>49.535405405405406</c:v>
                </c:pt>
                <c:pt idx="655">
                  <c:v>49.73</c:v>
                </c:pt>
                <c:pt idx="656">
                  <c:v>49.938108108108111</c:v>
                </c:pt>
                <c:pt idx="657">
                  <c:v>49.903513513513509</c:v>
                </c:pt>
                <c:pt idx="658">
                  <c:v>49.798513513513512</c:v>
                </c:pt>
                <c:pt idx="659">
                  <c:v>49.927432432432433</c:v>
                </c:pt>
                <c:pt idx="660">
                  <c:v>49.80364864864864</c:v>
                </c:pt>
                <c:pt idx="661">
                  <c:v>49.92175675675675</c:v>
                </c:pt>
                <c:pt idx="662">
                  <c:v>49.801486486486482</c:v>
                </c:pt>
                <c:pt idx="663">
                  <c:v>49.906486486486486</c:v>
                </c:pt>
                <c:pt idx="664">
                  <c:v>49.792837837837844</c:v>
                </c:pt>
                <c:pt idx="665">
                  <c:v>49.879324324324323</c:v>
                </c:pt>
                <c:pt idx="666">
                  <c:v>49.891351351351346</c:v>
                </c:pt>
                <c:pt idx="667">
                  <c:v>49.968378378378375</c:v>
                </c:pt>
                <c:pt idx="668">
                  <c:v>50.086756756756756</c:v>
                </c:pt>
                <c:pt idx="669">
                  <c:v>49.979324324324331</c:v>
                </c:pt>
                <c:pt idx="670">
                  <c:v>50.186621621621619</c:v>
                </c:pt>
                <c:pt idx="671">
                  <c:v>50.227837837837839</c:v>
                </c:pt>
                <c:pt idx="672">
                  <c:v>50.228513513513505</c:v>
                </c:pt>
                <c:pt idx="673">
                  <c:v>50.206351351351344</c:v>
                </c:pt>
                <c:pt idx="674">
                  <c:v>50.32</c:v>
                </c:pt>
                <c:pt idx="675">
                  <c:v>50.370270270270268</c:v>
                </c:pt>
                <c:pt idx="676">
                  <c:v>50.408513513513512</c:v>
                </c:pt>
                <c:pt idx="677">
                  <c:v>50.481081081081079</c:v>
                </c:pt>
                <c:pt idx="678">
                  <c:v>50.577432432432424</c:v>
                </c:pt>
                <c:pt idx="679">
                  <c:v>50.562432432432423</c:v>
                </c:pt>
                <c:pt idx="680">
                  <c:v>50.597702702702698</c:v>
                </c:pt>
                <c:pt idx="681">
                  <c:v>50.642837837837838</c:v>
                </c:pt>
                <c:pt idx="682">
                  <c:v>50.767027027027027</c:v>
                </c:pt>
                <c:pt idx="683">
                  <c:v>50.762567567567572</c:v>
                </c:pt>
                <c:pt idx="684">
                  <c:v>50.685810810810814</c:v>
                </c:pt>
                <c:pt idx="685">
                  <c:v>50.702162162162153</c:v>
                </c:pt>
                <c:pt idx="686">
                  <c:v>50.797297297297291</c:v>
                </c:pt>
                <c:pt idx="687">
                  <c:v>50.910135135135128</c:v>
                </c:pt>
                <c:pt idx="688">
                  <c:v>50.850675675675674</c:v>
                </c:pt>
                <c:pt idx="689">
                  <c:v>50.958243243243238</c:v>
                </c:pt>
                <c:pt idx="690">
                  <c:v>51.00851351351352</c:v>
                </c:pt>
                <c:pt idx="691">
                  <c:v>51.042297297297303</c:v>
                </c:pt>
                <c:pt idx="692">
                  <c:v>51.020405405405398</c:v>
                </c:pt>
                <c:pt idx="693">
                  <c:v>51.115270270270265</c:v>
                </c:pt>
                <c:pt idx="694">
                  <c:v>51.140945945945937</c:v>
                </c:pt>
                <c:pt idx="695">
                  <c:v>50.981891891891884</c:v>
                </c:pt>
                <c:pt idx="696">
                  <c:v>51.166621621621623</c:v>
                </c:pt>
                <c:pt idx="697">
                  <c:v>51.254189189189191</c:v>
                </c:pt>
                <c:pt idx="698">
                  <c:v>51.337027027027027</c:v>
                </c:pt>
                <c:pt idx="699">
                  <c:v>51.33445945945946</c:v>
                </c:pt>
                <c:pt idx="700">
                  <c:v>51.411486486486488</c:v>
                </c:pt>
                <c:pt idx="701">
                  <c:v>51.26864864864865</c:v>
                </c:pt>
                <c:pt idx="702">
                  <c:v>51.195135135135139</c:v>
                </c:pt>
                <c:pt idx="703">
                  <c:v>51.336216216216222</c:v>
                </c:pt>
                <c:pt idx="704">
                  <c:v>51.337567567567568</c:v>
                </c:pt>
                <c:pt idx="705">
                  <c:v>51.383918918918916</c:v>
                </c:pt>
                <c:pt idx="706">
                  <c:v>51.289189189189187</c:v>
                </c:pt>
                <c:pt idx="707">
                  <c:v>51.333108108108107</c:v>
                </c:pt>
                <c:pt idx="708">
                  <c:v>51.446621621621624</c:v>
                </c:pt>
                <c:pt idx="709">
                  <c:v>51.228783783783783</c:v>
                </c:pt>
                <c:pt idx="710">
                  <c:v>51.296756756756757</c:v>
                </c:pt>
                <c:pt idx="711">
                  <c:v>51.28594594594594</c:v>
                </c:pt>
                <c:pt idx="712">
                  <c:v>51.215270270270267</c:v>
                </c:pt>
                <c:pt idx="713">
                  <c:v>51.389864864864862</c:v>
                </c:pt>
                <c:pt idx="714">
                  <c:v>51.282567567567568</c:v>
                </c:pt>
                <c:pt idx="715">
                  <c:v>51.344459459459458</c:v>
                </c:pt>
                <c:pt idx="716">
                  <c:v>51.417972972972983</c:v>
                </c:pt>
                <c:pt idx="717">
                  <c:v>51.333513513513516</c:v>
                </c:pt>
                <c:pt idx="718">
                  <c:v>51.255675675675683</c:v>
                </c:pt>
                <c:pt idx="719">
                  <c:v>51.352567567567561</c:v>
                </c:pt>
                <c:pt idx="720">
                  <c:v>51.267432432432436</c:v>
                </c:pt>
                <c:pt idx="721">
                  <c:v>51.280675675675667</c:v>
                </c:pt>
                <c:pt idx="722">
                  <c:v>51.29351351351351</c:v>
                </c:pt>
                <c:pt idx="723">
                  <c:v>51.333108108108107</c:v>
                </c:pt>
                <c:pt idx="724">
                  <c:v>51.25716216216216</c:v>
                </c:pt>
                <c:pt idx="725">
                  <c:v>51.309054054054052</c:v>
                </c:pt>
                <c:pt idx="726">
                  <c:v>51.327702702702702</c:v>
                </c:pt>
                <c:pt idx="727">
                  <c:v>51.295405405405411</c:v>
                </c:pt>
                <c:pt idx="728">
                  <c:v>51.22283783783783</c:v>
                </c:pt>
                <c:pt idx="729">
                  <c:v>51.335945945945952</c:v>
                </c:pt>
                <c:pt idx="730">
                  <c:v>51.301756756756753</c:v>
                </c:pt>
                <c:pt idx="731">
                  <c:v>51.19567567567568</c:v>
                </c:pt>
                <c:pt idx="732">
                  <c:v>51.023648648648646</c:v>
                </c:pt>
                <c:pt idx="733">
                  <c:v>51.084189189189175</c:v>
                </c:pt>
                <c:pt idx="734">
                  <c:v>50.945540540540549</c:v>
                </c:pt>
                <c:pt idx="735">
                  <c:v>50.773513513513514</c:v>
                </c:pt>
                <c:pt idx="736">
                  <c:v>50.780540540540542</c:v>
                </c:pt>
                <c:pt idx="737">
                  <c:v>50.677027027027023</c:v>
                </c:pt>
                <c:pt idx="738">
                  <c:v>50.629594594594593</c:v>
                </c:pt>
                <c:pt idx="739">
                  <c:v>50.557837837837852</c:v>
                </c:pt>
                <c:pt idx="740">
                  <c:v>50.482702702702696</c:v>
                </c:pt>
                <c:pt idx="741">
                  <c:v>50.460135135135133</c:v>
                </c:pt>
                <c:pt idx="742">
                  <c:v>50.409594594594594</c:v>
                </c:pt>
                <c:pt idx="743">
                  <c:v>50.438243243243242</c:v>
                </c:pt>
                <c:pt idx="744">
                  <c:v>50.286756756756759</c:v>
                </c:pt>
                <c:pt idx="745">
                  <c:v>50.086756756756756</c:v>
                </c:pt>
                <c:pt idx="746">
                  <c:v>50.051621621621621</c:v>
                </c:pt>
                <c:pt idx="747">
                  <c:v>50.196351351351353</c:v>
                </c:pt>
                <c:pt idx="748">
                  <c:v>50.152837837837836</c:v>
                </c:pt>
                <c:pt idx="749">
                  <c:v>50.11783783783784</c:v>
                </c:pt>
                <c:pt idx="750">
                  <c:v>49.939189189189186</c:v>
                </c:pt>
                <c:pt idx="751">
                  <c:v>49.750810810810805</c:v>
                </c:pt>
                <c:pt idx="752">
                  <c:v>49.738648648648656</c:v>
                </c:pt>
                <c:pt idx="753">
                  <c:v>49.675270270270275</c:v>
                </c:pt>
                <c:pt idx="754">
                  <c:v>49.825675675675676</c:v>
                </c:pt>
                <c:pt idx="755">
                  <c:v>49.743648648648644</c:v>
                </c:pt>
                <c:pt idx="756">
                  <c:v>49.744054054054054</c:v>
                </c:pt>
                <c:pt idx="757">
                  <c:v>49.658918918918914</c:v>
                </c:pt>
                <c:pt idx="758">
                  <c:v>49.537162162162168</c:v>
                </c:pt>
                <c:pt idx="759">
                  <c:v>49.591081081081072</c:v>
                </c:pt>
                <c:pt idx="760">
                  <c:v>49.444054054054057</c:v>
                </c:pt>
                <c:pt idx="761">
                  <c:v>49.429459459459466</c:v>
                </c:pt>
                <c:pt idx="762">
                  <c:v>49.466081081081079</c:v>
                </c:pt>
                <c:pt idx="763">
                  <c:v>49.38121621621621</c:v>
                </c:pt>
                <c:pt idx="764">
                  <c:v>49.519864864864864</c:v>
                </c:pt>
                <c:pt idx="765">
                  <c:v>49.412027027027015</c:v>
                </c:pt>
                <c:pt idx="766">
                  <c:v>49.330270270270269</c:v>
                </c:pt>
                <c:pt idx="767">
                  <c:v>49.431216216216221</c:v>
                </c:pt>
                <c:pt idx="768">
                  <c:v>49.266216216216222</c:v>
                </c:pt>
                <c:pt idx="769">
                  <c:v>49.25324324324324</c:v>
                </c:pt>
                <c:pt idx="770">
                  <c:v>49.333513513513509</c:v>
                </c:pt>
                <c:pt idx="771">
                  <c:v>49.250675675675673</c:v>
                </c:pt>
                <c:pt idx="772">
                  <c:v>49.200270270270266</c:v>
                </c:pt>
                <c:pt idx="773">
                  <c:v>49.293783783783788</c:v>
                </c:pt>
                <c:pt idx="774">
                  <c:v>49.230540540540538</c:v>
                </c:pt>
                <c:pt idx="775">
                  <c:v>49.207297297297295</c:v>
                </c:pt>
                <c:pt idx="776">
                  <c:v>49.25648648648648</c:v>
                </c:pt>
                <c:pt idx="777">
                  <c:v>49.188108108108111</c:v>
                </c:pt>
                <c:pt idx="778">
                  <c:v>49.232567567567578</c:v>
                </c:pt>
                <c:pt idx="779">
                  <c:v>49.224864864864863</c:v>
                </c:pt>
                <c:pt idx="780">
                  <c:v>49.375135135135139</c:v>
                </c:pt>
                <c:pt idx="781">
                  <c:v>49.331756756756761</c:v>
                </c:pt>
                <c:pt idx="782">
                  <c:v>49.427567567567564</c:v>
                </c:pt>
                <c:pt idx="783">
                  <c:v>49.562297297297306</c:v>
                </c:pt>
                <c:pt idx="784">
                  <c:v>49.438243243243242</c:v>
                </c:pt>
                <c:pt idx="785">
                  <c:v>49.474729729729731</c:v>
                </c:pt>
                <c:pt idx="786">
                  <c:v>49.543243243243239</c:v>
                </c:pt>
                <c:pt idx="787">
                  <c:v>49.564459459459457</c:v>
                </c:pt>
                <c:pt idx="788">
                  <c:v>49.54418918918919</c:v>
                </c:pt>
                <c:pt idx="789">
                  <c:v>49.717162162162168</c:v>
                </c:pt>
                <c:pt idx="790">
                  <c:v>49.704999999999998</c:v>
                </c:pt>
                <c:pt idx="791">
                  <c:v>49.689864864864866</c:v>
                </c:pt>
                <c:pt idx="792">
                  <c:v>49.745540540540546</c:v>
                </c:pt>
                <c:pt idx="793">
                  <c:v>49.740270270270273</c:v>
                </c:pt>
                <c:pt idx="794">
                  <c:v>49.895540540540551</c:v>
                </c:pt>
                <c:pt idx="795">
                  <c:v>49.917972972972976</c:v>
                </c:pt>
                <c:pt idx="796">
                  <c:v>50.020675675675683</c:v>
                </c:pt>
                <c:pt idx="797">
                  <c:v>49.986486486486484</c:v>
                </c:pt>
                <c:pt idx="798">
                  <c:v>50.08405405405405</c:v>
                </c:pt>
                <c:pt idx="799">
                  <c:v>50.046621621621625</c:v>
                </c:pt>
                <c:pt idx="800">
                  <c:v>49.987432432432435</c:v>
                </c:pt>
                <c:pt idx="801">
                  <c:v>49.991351351351355</c:v>
                </c:pt>
                <c:pt idx="802">
                  <c:v>50.107432432432439</c:v>
                </c:pt>
                <c:pt idx="803">
                  <c:v>50.062027027027035</c:v>
                </c:pt>
                <c:pt idx="804">
                  <c:v>50.098378378378385</c:v>
                </c:pt>
                <c:pt idx="805">
                  <c:v>50.071081081081083</c:v>
                </c:pt>
                <c:pt idx="806">
                  <c:v>49.986081081081082</c:v>
                </c:pt>
                <c:pt idx="807">
                  <c:v>49.970270270270262</c:v>
                </c:pt>
                <c:pt idx="808">
                  <c:v>50.114054054054044</c:v>
                </c:pt>
                <c:pt idx="809">
                  <c:v>50.088918918918921</c:v>
                </c:pt>
                <c:pt idx="810">
                  <c:v>50.198108108108109</c:v>
                </c:pt>
                <c:pt idx="811">
                  <c:v>50.033513513513519</c:v>
                </c:pt>
                <c:pt idx="812">
                  <c:v>50.214459459459462</c:v>
                </c:pt>
                <c:pt idx="813">
                  <c:v>50.160540540540545</c:v>
                </c:pt>
                <c:pt idx="814">
                  <c:v>50.194594594594598</c:v>
                </c:pt>
                <c:pt idx="815">
                  <c:v>50.199324324324323</c:v>
                </c:pt>
                <c:pt idx="816">
                  <c:v>50.264864864864869</c:v>
                </c:pt>
                <c:pt idx="817">
                  <c:v>50.368108108108103</c:v>
                </c:pt>
                <c:pt idx="818">
                  <c:v>50.37864864864865</c:v>
                </c:pt>
                <c:pt idx="819">
                  <c:v>50.381351351351356</c:v>
                </c:pt>
                <c:pt idx="820">
                  <c:v>50.47162162162163</c:v>
                </c:pt>
                <c:pt idx="821">
                  <c:v>50.354459459459456</c:v>
                </c:pt>
                <c:pt idx="822">
                  <c:v>50.494324324324324</c:v>
                </c:pt>
                <c:pt idx="823">
                  <c:v>50.379729729729725</c:v>
                </c:pt>
                <c:pt idx="824">
                  <c:v>50.477297297297298</c:v>
                </c:pt>
                <c:pt idx="825">
                  <c:v>50.563378378378388</c:v>
                </c:pt>
                <c:pt idx="826">
                  <c:v>50.509594594594596</c:v>
                </c:pt>
                <c:pt idx="827">
                  <c:v>50.502837837837831</c:v>
                </c:pt>
                <c:pt idx="828">
                  <c:v>50.641351351351346</c:v>
                </c:pt>
                <c:pt idx="829">
                  <c:v>50.678918918918924</c:v>
                </c:pt>
                <c:pt idx="830">
                  <c:v>50.692162162162155</c:v>
                </c:pt>
                <c:pt idx="831">
                  <c:v>50.764864864864869</c:v>
                </c:pt>
                <c:pt idx="832">
                  <c:v>50.659459459459455</c:v>
                </c:pt>
                <c:pt idx="833">
                  <c:v>50.784864864864865</c:v>
                </c:pt>
                <c:pt idx="834">
                  <c:v>50.684054054054059</c:v>
                </c:pt>
                <c:pt idx="835">
                  <c:v>50.784864864864865</c:v>
                </c:pt>
                <c:pt idx="836">
                  <c:v>50.814189189189186</c:v>
                </c:pt>
                <c:pt idx="837">
                  <c:v>50.94432432432432</c:v>
                </c:pt>
                <c:pt idx="838">
                  <c:v>50.830810810810803</c:v>
                </c:pt>
                <c:pt idx="839">
                  <c:v>50.88</c:v>
                </c:pt>
                <c:pt idx="840">
                  <c:v>50.813108108108111</c:v>
                </c:pt>
                <c:pt idx="841">
                  <c:v>50.918108108108108</c:v>
                </c:pt>
                <c:pt idx="842">
                  <c:v>50.804324324324334</c:v>
                </c:pt>
                <c:pt idx="843">
                  <c:v>50.844459459459465</c:v>
                </c:pt>
                <c:pt idx="844">
                  <c:v>50.754054054054052</c:v>
                </c:pt>
                <c:pt idx="845">
                  <c:v>50.882972972972972</c:v>
                </c:pt>
                <c:pt idx="846">
                  <c:v>50.898108108108111</c:v>
                </c:pt>
                <c:pt idx="847">
                  <c:v>50.878648648648664</c:v>
                </c:pt>
                <c:pt idx="848">
                  <c:v>50.970810810810818</c:v>
                </c:pt>
                <c:pt idx="849">
                  <c:v>50.923108108108103</c:v>
                </c:pt>
                <c:pt idx="850">
                  <c:v>51.04094594594595</c:v>
                </c:pt>
                <c:pt idx="851">
                  <c:v>50.941351351351351</c:v>
                </c:pt>
                <c:pt idx="852">
                  <c:v>50.962027027027027</c:v>
                </c:pt>
                <c:pt idx="853">
                  <c:v>51.041891891891886</c:v>
                </c:pt>
                <c:pt idx="854">
                  <c:v>50.929864864864868</c:v>
                </c:pt>
                <c:pt idx="855">
                  <c:v>50.986216216216221</c:v>
                </c:pt>
                <c:pt idx="856">
                  <c:v>50.927567567567564</c:v>
                </c:pt>
                <c:pt idx="857">
                  <c:v>51.061216216216224</c:v>
                </c:pt>
                <c:pt idx="858">
                  <c:v>51.085810810810806</c:v>
                </c:pt>
                <c:pt idx="859">
                  <c:v>51.08216216216217</c:v>
                </c:pt>
                <c:pt idx="860">
                  <c:v>51.10310810810811</c:v>
                </c:pt>
                <c:pt idx="861">
                  <c:v>51.016756756756756</c:v>
                </c:pt>
                <c:pt idx="862">
                  <c:v>50.919459459459468</c:v>
                </c:pt>
                <c:pt idx="863">
                  <c:v>51.114054054054058</c:v>
                </c:pt>
                <c:pt idx="864">
                  <c:v>51.063243243243242</c:v>
                </c:pt>
                <c:pt idx="865">
                  <c:v>51.072567567567575</c:v>
                </c:pt>
                <c:pt idx="866">
                  <c:v>51.148648648648653</c:v>
                </c:pt>
                <c:pt idx="867">
                  <c:v>51.357567567567564</c:v>
                </c:pt>
                <c:pt idx="868">
                  <c:v>51.168513513513517</c:v>
                </c:pt>
                <c:pt idx="869">
                  <c:v>51.283108108108109</c:v>
                </c:pt>
                <c:pt idx="870">
                  <c:v>51.094189189189187</c:v>
                </c:pt>
                <c:pt idx="871">
                  <c:v>51.147027027027036</c:v>
                </c:pt>
                <c:pt idx="872">
                  <c:v>51.192432432432433</c:v>
                </c:pt>
                <c:pt idx="873">
                  <c:v>51.147162162162161</c:v>
                </c:pt>
                <c:pt idx="874">
                  <c:v>51.037162162162161</c:v>
                </c:pt>
                <c:pt idx="875">
                  <c:v>51.070000000000007</c:v>
                </c:pt>
                <c:pt idx="876">
                  <c:v>51.204729729729728</c:v>
                </c:pt>
                <c:pt idx="877">
                  <c:v>51.080810810810817</c:v>
                </c:pt>
                <c:pt idx="878">
                  <c:v>51.149189189189194</c:v>
                </c:pt>
                <c:pt idx="879">
                  <c:v>51.033648648648644</c:v>
                </c:pt>
                <c:pt idx="880">
                  <c:v>51.190270270270268</c:v>
                </c:pt>
                <c:pt idx="881">
                  <c:v>51.16459459459459</c:v>
                </c:pt>
                <c:pt idx="882">
                  <c:v>51.285405405405406</c:v>
                </c:pt>
                <c:pt idx="883">
                  <c:v>51.205270270270262</c:v>
                </c:pt>
                <c:pt idx="884">
                  <c:v>51.253513513513518</c:v>
                </c:pt>
                <c:pt idx="885">
                  <c:v>51.09918918918919</c:v>
                </c:pt>
                <c:pt idx="886">
                  <c:v>51.168378378378378</c:v>
                </c:pt>
                <c:pt idx="887">
                  <c:v>51.09945945945946</c:v>
                </c:pt>
                <c:pt idx="888">
                  <c:v>51.074594594594593</c:v>
                </c:pt>
                <c:pt idx="889">
                  <c:v>51.043648648648656</c:v>
                </c:pt>
                <c:pt idx="890">
                  <c:v>51.166486486486484</c:v>
                </c:pt>
                <c:pt idx="891">
                  <c:v>51.096756756756754</c:v>
                </c:pt>
                <c:pt idx="892">
                  <c:v>51.01</c:v>
                </c:pt>
                <c:pt idx="893">
                  <c:v>51.056621621621623</c:v>
                </c:pt>
                <c:pt idx="894">
                  <c:v>51.122297297297301</c:v>
                </c:pt>
                <c:pt idx="895">
                  <c:v>51.010540540540539</c:v>
                </c:pt>
                <c:pt idx="896">
                  <c:v>51.019324324324323</c:v>
                </c:pt>
                <c:pt idx="897">
                  <c:v>51.102567567567569</c:v>
                </c:pt>
                <c:pt idx="898">
                  <c:v>50.994189189189179</c:v>
                </c:pt>
                <c:pt idx="899">
                  <c:v>51.097972972972968</c:v>
                </c:pt>
                <c:pt idx="900">
                  <c:v>51.133378378378382</c:v>
                </c:pt>
                <c:pt idx="901">
                  <c:v>50.990540540540543</c:v>
                </c:pt>
                <c:pt idx="902">
                  <c:v>51.079054054054055</c:v>
                </c:pt>
                <c:pt idx="903">
                  <c:v>51.083918918918911</c:v>
                </c:pt>
                <c:pt idx="904">
                  <c:v>50.995810810810802</c:v>
                </c:pt>
                <c:pt idx="905">
                  <c:v>51.057432432432428</c:v>
                </c:pt>
                <c:pt idx="906">
                  <c:v>51.064324324324318</c:v>
                </c:pt>
                <c:pt idx="907">
                  <c:v>51.083648648648641</c:v>
                </c:pt>
                <c:pt idx="908">
                  <c:v>51.032432432432429</c:v>
                </c:pt>
                <c:pt idx="909">
                  <c:v>50.880945945945953</c:v>
                </c:pt>
                <c:pt idx="910">
                  <c:v>50.932162162162165</c:v>
                </c:pt>
                <c:pt idx="911">
                  <c:v>50.940540540540539</c:v>
                </c:pt>
                <c:pt idx="912">
                  <c:v>51.03702702702703</c:v>
                </c:pt>
                <c:pt idx="913">
                  <c:v>50.903918918918919</c:v>
                </c:pt>
                <c:pt idx="914">
                  <c:v>50.940000000000005</c:v>
                </c:pt>
                <c:pt idx="915">
                  <c:v>51.002027027027019</c:v>
                </c:pt>
                <c:pt idx="916">
                  <c:v>51.074864864864864</c:v>
                </c:pt>
                <c:pt idx="917">
                  <c:v>50.9508108108108</c:v>
                </c:pt>
                <c:pt idx="918">
                  <c:v>50.938783783783784</c:v>
                </c:pt>
                <c:pt idx="919">
                  <c:v>50.962567567567561</c:v>
                </c:pt>
                <c:pt idx="920">
                  <c:v>50.959189189189189</c:v>
                </c:pt>
                <c:pt idx="921">
                  <c:v>50.935135135135134</c:v>
                </c:pt>
                <c:pt idx="922">
                  <c:v>50.850270270270279</c:v>
                </c:pt>
                <c:pt idx="923">
                  <c:v>50.905270270270265</c:v>
                </c:pt>
                <c:pt idx="924">
                  <c:v>50.811081081081078</c:v>
                </c:pt>
                <c:pt idx="925">
                  <c:v>50.828243243243243</c:v>
                </c:pt>
                <c:pt idx="926">
                  <c:v>50.80459459459459</c:v>
                </c:pt>
                <c:pt idx="927">
                  <c:v>50.899189189189187</c:v>
                </c:pt>
                <c:pt idx="928">
                  <c:v>50.934054054054059</c:v>
                </c:pt>
                <c:pt idx="929">
                  <c:v>50.913108108108105</c:v>
                </c:pt>
                <c:pt idx="930">
                  <c:v>50.808783783783781</c:v>
                </c:pt>
                <c:pt idx="931">
                  <c:v>50.79</c:v>
                </c:pt>
                <c:pt idx="932">
                  <c:v>50.823513513513518</c:v>
                </c:pt>
                <c:pt idx="933">
                  <c:v>50.714729729729733</c:v>
                </c:pt>
                <c:pt idx="934">
                  <c:v>50.795135135135141</c:v>
                </c:pt>
                <c:pt idx="935">
                  <c:v>50.71405405405406</c:v>
                </c:pt>
                <c:pt idx="936">
                  <c:v>50.725810810810799</c:v>
                </c:pt>
                <c:pt idx="937">
                  <c:v>50.7</c:v>
                </c:pt>
                <c:pt idx="938">
                  <c:v>50.689864864864866</c:v>
                </c:pt>
                <c:pt idx="939">
                  <c:v>50.694189189189188</c:v>
                </c:pt>
                <c:pt idx="940">
                  <c:v>50.600945945945938</c:v>
                </c:pt>
                <c:pt idx="941">
                  <c:v>50.552162162162162</c:v>
                </c:pt>
                <c:pt idx="942">
                  <c:v>50.563513513513513</c:v>
                </c:pt>
                <c:pt idx="943">
                  <c:v>50.553378378378376</c:v>
                </c:pt>
                <c:pt idx="944">
                  <c:v>50.574189189189177</c:v>
                </c:pt>
                <c:pt idx="945">
                  <c:v>50.608513513513508</c:v>
                </c:pt>
                <c:pt idx="946">
                  <c:v>50.52648648648649</c:v>
                </c:pt>
                <c:pt idx="947">
                  <c:v>50.486486486486484</c:v>
                </c:pt>
                <c:pt idx="948">
                  <c:v>50.560540540540543</c:v>
                </c:pt>
                <c:pt idx="949">
                  <c:v>50.546891891891889</c:v>
                </c:pt>
                <c:pt idx="950">
                  <c:v>50.583513513513509</c:v>
                </c:pt>
                <c:pt idx="951">
                  <c:v>50.448243243243255</c:v>
                </c:pt>
                <c:pt idx="952">
                  <c:v>50.449594594594593</c:v>
                </c:pt>
                <c:pt idx="953">
                  <c:v>50.438783783783784</c:v>
                </c:pt>
                <c:pt idx="954">
                  <c:v>50.6145945945946</c:v>
                </c:pt>
                <c:pt idx="955">
                  <c:v>50.511756756756768</c:v>
                </c:pt>
                <c:pt idx="956">
                  <c:v>50.472162162162157</c:v>
                </c:pt>
                <c:pt idx="957">
                  <c:v>50.458918918918918</c:v>
                </c:pt>
                <c:pt idx="958">
                  <c:v>50.553243243243251</c:v>
                </c:pt>
                <c:pt idx="959">
                  <c:v>50.539054054054056</c:v>
                </c:pt>
                <c:pt idx="960">
                  <c:v>50.66554054054054</c:v>
                </c:pt>
                <c:pt idx="961">
                  <c:v>50.680405405405402</c:v>
                </c:pt>
                <c:pt idx="962">
                  <c:v>50.655405405405403</c:v>
                </c:pt>
                <c:pt idx="963">
                  <c:v>50.684594594594593</c:v>
                </c:pt>
                <c:pt idx="964">
                  <c:v>50.644459459459455</c:v>
                </c:pt>
                <c:pt idx="965">
                  <c:v>50.663243243243237</c:v>
                </c:pt>
                <c:pt idx="966">
                  <c:v>50.780540540540542</c:v>
                </c:pt>
                <c:pt idx="967">
                  <c:v>50.844054054054055</c:v>
                </c:pt>
                <c:pt idx="968">
                  <c:v>50.892702702702707</c:v>
                </c:pt>
                <c:pt idx="969">
                  <c:v>51.018918918918921</c:v>
                </c:pt>
                <c:pt idx="970">
                  <c:v>50.994189189189179</c:v>
                </c:pt>
                <c:pt idx="971">
                  <c:v>51.023108108108104</c:v>
                </c:pt>
                <c:pt idx="972">
                  <c:v>51.00364864864865</c:v>
                </c:pt>
                <c:pt idx="973">
                  <c:v>50.909459459459448</c:v>
                </c:pt>
                <c:pt idx="974">
                  <c:v>50.8585135135135</c:v>
                </c:pt>
                <c:pt idx="975">
                  <c:v>50.826081081081078</c:v>
                </c:pt>
                <c:pt idx="976">
                  <c:v>50.610405405405402</c:v>
                </c:pt>
                <c:pt idx="977">
                  <c:v>50.635675675675671</c:v>
                </c:pt>
                <c:pt idx="978">
                  <c:v>50.648918918918916</c:v>
                </c:pt>
                <c:pt idx="979">
                  <c:v>50.714459459459462</c:v>
                </c:pt>
                <c:pt idx="980">
                  <c:v>50.698108108108109</c:v>
                </c:pt>
                <c:pt idx="981">
                  <c:v>50.745405405405407</c:v>
                </c:pt>
                <c:pt idx="982">
                  <c:v>50.753513513513504</c:v>
                </c:pt>
                <c:pt idx="983">
                  <c:v>50.630270270270273</c:v>
                </c:pt>
                <c:pt idx="984">
                  <c:v>50.659864864864865</c:v>
                </c:pt>
                <c:pt idx="985">
                  <c:v>50.475675675675681</c:v>
                </c:pt>
                <c:pt idx="986">
                  <c:v>50.551621621621621</c:v>
                </c:pt>
                <c:pt idx="987">
                  <c:v>50.474729729729731</c:v>
                </c:pt>
                <c:pt idx="988">
                  <c:v>50.379189189189191</c:v>
                </c:pt>
                <c:pt idx="989">
                  <c:v>50.418108108108108</c:v>
                </c:pt>
                <c:pt idx="990">
                  <c:v>50.377432432432435</c:v>
                </c:pt>
                <c:pt idx="991">
                  <c:v>50.283918918918921</c:v>
                </c:pt>
                <c:pt idx="992">
                  <c:v>50.215270270270274</c:v>
                </c:pt>
                <c:pt idx="993">
                  <c:v>50.199729729729739</c:v>
                </c:pt>
                <c:pt idx="994">
                  <c:v>50.133783783783784</c:v>
                </c:pt>
                <c:pt idx="995">
                  <c:v>50.087297297297305</c:v>
                </c:pt>
                <c:pt idx="996">
                  <c:v>50.015000000000001</c:v>
                </c:pt>
                <c:pt idx="997">
                  <c:v>49.947972972972977</c:v>
                </c:pt>
                <c:pt idx="998">
                  <c:v>49.96013513513514</c:v>
                </c:pt>
                <c:pt idx="999">
                  <c:v>49.896351351351349</c:v>
                </c:pt>
                <c:pt idx="1000">
                  <c:v>49.808243243243247</c:v>
                </c:pt>
                <c:pt idx="1001">
                  <c:v>49.960810810810806</c:v>
                </c:pt>
                <c:pt idx="1002">
                  <c:v>49.912567567567564</c:v>
                </c:pt>
                <c:pt idx="1003">
                  <c:v>49.771621621621627</c:v>
                </c:pt>
                <c:pt idx="1004">
                  <c:v>49.878918918918927</c:v>
                </c:pt>
                <c:pt idx="1005">
                  <c:v>49.813243243243242</c:v>
                </c:pt>
                <c:pt idx="1006">
                  <c:v>49.740945945945946</c:v>
                </c:pt>
                <c:pt idx="1007">
                  <c:v>49.845675675675679</c:v>
                </c:pt>
                <c:pt idx="1008">
                  <c:v>49.72094594594595</c:v>
                </c:pt>
                <c:pt idx="1009">
                  <c:v>49.762027027027031</c:v>
                </c:pt>
                <c:pt idx="1010">
                  <c:v>49.860135135135131</c:v>
                </c:pt>
                <c:pt idx="1011">
                  <c:v>49.753378378378379</c:v>
                </c:pt>
                <c:pt idx="1012">
                  <c:v>49.74635135135135</c:v>
                </c:pt>
                <c:pt idx="1013">
                  <c:v>49.700405405405405</c:v>
                </c:pt>
                <c:pt idx="1014">
                  <c:v>49.775405405405401</c:v>
                </c:pt>
                <c:pt idx="1015">
                  <c:v>49.696486486486485</c:v>
                </c:pt>
                <c:pt idx="1016">
                  <c:v>49.749864864864854</c:v>
                </c:pt>
                <c:pt idx="1017">
                  <c:v>49.734999999999999</c:v>
                </c:pt>
                <c:pt idx="1018">
                  <c:v>49.772027027027029</c:v>
                </c:pt>
                <c:pt idx="1019">
                  <c:v>49.652162162162163</c:v>
                </c:pt>
                <c:pt idx="1020">
                  <c:v>49.782837837837839</c:v>
                </c:pt>
                <c:pt idx="1021">
                  <c:v>49.684864864864871</c:v>
                </c:pt>
                <c:pt idx="1022">
                  <c:v>49.769054054054052</c:v>
                </c:pt>
                <c:pt idx="1023">
                  <c:v>49.731351351351357</c:v>
                </c:pt>
                <c:pt idx="1024">
                  <c:v>49.751081081081082</c:v>
                </c:pt>
                <c:pt idx="1025">
                  <c:v>49.779864864864862</c:v>
                </c:pt>
                <c:pt idx="1026">
                  <c:v>49.704864864864859</c:v>
                </c:pt>
                <c:pt idx="1027">
                  <c:v>49.753783783783781</c:v>
                </c:pt>
                <c:pt idx="1028">
                  <c:v>49.723648648648656</c:v>
                </c:pt>
                <c:pt idx="1029">
                  <c:v>49.794459459459461</c:v>
                </c:pt>
                <c:pt idx="1030">
                  <c:v>49.845405405405401</c:v>
                </c:pt>
                <c:pt idx="1031">
                  <c:v>49.758783783783784</c:v>
                </c:pt>
                <c:pt idx="1032">
                  <c:v>49.958783783783787</c:v>
                </c:pt>
                <c:pt idx="1033">
                  <c:v>49.947432432432429</c:v>
                </c:pt>
                <c:pt idx="1034">
                  <c:v>49.997972972972974</c:v>
                </c:pt>
                <c:pt idx="1035">
                  <c:v>50.100810810810806</c:v>
                </c:pt>
                <c:pt idx="1036">
                  <c:v>50.080945945945942</c:v>
                </c:pt>
                <c:pt idx="1037">
                  <c:v>50.007432432432431</c:v>
                </c:pt>
                <c:pt idx="1038">
                  <c:v>50.07067567567568</c:v>
                </c:pt>
                <c:pt idx="1039">
                  <c:v>50.10594594594594</c:v>
                </c:pt>
                <c:pt idx="1040">
                  <c:v>50.16918918918919</c:v>
                </c:pt>
                <c:pt idx="1041">
                  <c:v>50.171081081081084</c:v>
                </c:pt>
                <c:pt idx="1042">
                  <c:v>50.080945945945942</c:v>
                </c:pt>
                <c:pt idx="1043">
                  <c:v>50.12135135135135</c:v>
                </c:pt>
                <c:pt idx="1044">
                  <c:v>50.111756756756762</c:v>
                </c:pt>
                <c:pt idx="1045">
                  <c:v>50.224999999999994</c:v>
                </c:pt>
                <c:pt idx="1046">
                  <c:v>50.127567567567567</c:v>
                </c:pt>
                <c:pt idx="1047">
                  <c:v>50.289729729729736</c:v>
                </c:pt>
                <c:pt idx="1048">
                  <c:v>50.156351351351361</c:v>
                </c:pt>
                <c:pt idx="1049">
                  <c:v>50.145135135135135</c:v>
                </c:pt>
                <c:pt idx="1050">
                  <c:v>49.975270270270265</c:v>
                </c:pt>
                <c:pt idx="1051">
                  <c:v>50.025675675675686</c:v>
                </c:pt>
                <c:pt idx="1052">
                  <c:v>50.155810810810806</c:v>
                </c:pt>
                <c:pt idx="1053">
                  <c:v>50.08864864864865</c:v>
                </c:pt>
                <c:pt idx="1054">
                  <c:v>50.055540540540541</c:v>
                </c:pt>
                <c:pt idx="1055">
                  <c:v>50.021621621621613</c:v>
                </c:pt>
                <c:pt idx="1056">
                  <c:v>49.934594594594593</c:v>
                </c:pt>
                <c:pt idx="1057">
                  <c:v>50.00878378378377</c:v>
                </c:pt>
                <c:pt idx="1058">
                  <c:v>49.94864864864865</c:v>
                </c:pt>
                <c:pt idx="1059">
                  <c:v>50.030405405405411</c:v>
                </c:pt>
                <c:pt idx="1060">
                  <c:v>50.174594594594602</c:v>
                </c:pt>
                <c:pt idx="1061">
                  <c:v>50.217162162162168</c:v>
                </c:pt>
                <c:pt idx="1062">
                  <c:v>50.237837837837837</c:v>
                </c:pt>
                <c:pt idx="1063">
                  <c:v>50.44540540540541</c:v>
                </c:pt>
                <c:pt idx="1064">
                  <c:v>50.413513513513507</c:v>
                </c:pt>
                <c:pt idx="1065">
                  <c:v>50.482837837837849</c:v>
                </c:pt>
                <c:pt idx="1066">
                  <c:v>50.579054054054062</c:v>
                </c:pt>
                <c:pt idx="1067">
                  <c:v>50.652297297297302</c:v>
                </c:pt>
                <c:pt idx="1068">
                  <c:v>50.702702702702695</c:v>
                </c:pt>
                <c:pt idx="1069">
                  <c:v>50.745135135135136</c:v>
                </c:pt>
                <c:pt idx="1070">
                  <c:v>50.734324324324319</c:v>
                </c:pt>
                <c:pt idx="1071">
                  <c:v>50.820270270270271</c:v>
                </c:pt>
                <c:pt idx="1072">
                  <c:v>50.943513513513516</c:v>
                </c:pt>
                <c:pt idx="1073">
                  <c:v>50.913648648648646</c:v>
                </c:pt>
                <c:pt idx="1074">
                  <c:v>51.006081081081092</c:v>
                </c:pt>
                <c:pt idx="1075">
                  <c:v>50.858648648648639</c:v>
                </c:pt>
                <c:pt idx="1076">
                  <c:v>51.240135135135134</c:v>
                </c:pt>
                <c:pt idx="1077">
                  <c:v>51.434864864864863</c:v>
                </c:pt>
                <c:pt idx="1078">
                  <c:v>51.601486486486479</c:v>
                </c:pt>
                <c:pt idx="1079">
                  <c:v>51.907972972972971</c:v>
                </c:pt>
                <c:pt idx="1080">
                  <c:v>52.094189189189187</c:v>
                </c:pt>
                <c:pt idx="1081">
                  <c:v>52.091216216216218</c:v>
                </c:pt>
                <c:pt idx="1082">
                  <c:v>52.065000000000005</c:v>
                </c:pt>
                <c:pt idx="1083">
                  <c:v>52.040405405405409</c:v>
                </c:pt>
                <c:pt idx="1084">
                  <c:v>51.935405405405412</c:v>
                </c:pt>
                <c:pt idx="1085">
                  <c:v>51.866621621621626</c:v>
                </c:pt>
                <c:pt idx="1086">
                  <c:v>51.779864864864855</c:v>
                </c:pt>
                <c:pt idx="1087">
                  <c:v>51.850135135135147</c:v>
                </c:pt>
                <c:pt idx="1088">
                  <c:v>52.134189189189186</c:v>
                </c:pt>
                <c:pt idx="1089">
                  <c:v>51.952702702702702</c:v>
                </c:pt>
                <c:pt idx="1090">
                  <c:v>51.800000000000004</c:v>
                </c:pt>
                <c:pt idx="1091">
                  <c:v>51.642027027027027</c:v>
                </c:pt>
                <c:pt idx="1092">
                  <c:v>51.377027027027026</c:v>
                </c:pt>
                <c:pt idx="1093">
                  <c:v>51.115675675675675</c:v>
                </c:pt>
                <c:pt idx="1094">
                  <c:v>50.938108108108104</c:v>
                </c:pt>
                <c:pt idx="1095">
                  <c:v>50.820810810810812</c:v>
                </c:pt>
                <c:pt idx="1096">
                  <c:v>50.740405405405411</c:v>
                </c:pt>
                <c:pt idx="1097">
                  <c:v>50.671621621621618</c:v>
                </c:pt>
                <c:pt idx="1098">
                  <c:v>50.40013513513513</c:v>
                </c:pt>
                <c:pt idx="1099">
                  <c:v>50.490540540540543</c:v>
                </c:pt>
                <c:pt idx="1100">
                  <c:v>50.492972972972971</c:v>
                </c:pt>
                <c:pt idx="1101">
                  <c:v>50.524189189189194</c:v>
                </c:pt>
                <c:pt idx="1102">
                  <c:v>50.510135135135137</c:v>
                </c:pt>
                <c:pt idx="1103">
                  <c:v>50.461216216216222</c:v>
                </c:pt>
                <c:pt idx="1104">
                  <c:v>50.52581081081081</c:v>
                </c:pt>
                <c:pt idx="1105">
                  <c:v>50.512702702702697</c:v>
                </c:pt>
                <c:pt idx="1106">
                  <c:v>50.633243243243228</c:v>
                </c:pt>
                <c:pt idx="1107">
                  <c:v>50.609864864864875</c:v>
                </c:pt>
                <c:pt idx="1108">
                  <c:v>50.617297297297306</c:v>
                </c:pt>
                <c:pt idx="1109">
                  <c:v>50.626756756756755</c:v>
                </c:pt>
                <c:pt idx="1110">
                  <c:v>50.705945945945942</c:v>
                </c:pt>
                <c:pt idx="1111">
                  <c:v>50.768783783783775</c:v>
                </c:pt>
                <c:pt idx="1112">
                  <c:v>50.794054054054058</c:v>
                </c:pt>
                <c:pt idx="1113">
                  <c:v>50.95</c:v>
                </c:pt>
                <c:pt idx="1114">
                  <c:v>51.077432432432431</c:v>
                </c:pt>
                <c:pt idx="1115">
                  <c:v>51.262837837837836</c:v>
                </c:pt>
                <c:pt idx="1116">
                  <c:v>51.432432432432428</c:v>
                </c:pt>
                <c:pt idx="1117">
                  <c:v>51.583243243243238</c:v>
                </c:pt>
                <c:pt idx="1118">
                  <c:v>51.702297297297292</c:v>
                </c:pt>
                <c:pt idx="1119">
                  <c:v>51.507297297297292</c:v>
                </c:pt>
                <c:pt idx="1120">
                  <c:v>51.249324324324327</c:v>
                </c:pt>
                <c:pt idx="1121">
                  <c:v>51.001351351351353</c:v>
                </c:pt>
                <c:pt idx="1122">
                  <c:v>50.802162162162155</c:v>
                </c:pt>
                <c:pt idx="1123">
                  <c:v>50.707972972972968</c:v>
                </c:pt>
                <c:pt idx="1124">
                  <c:v>50.58675675675677</c:v>
                </c:pt>
                <c:pt idx="1125">
                  <c:v>50.513648648648648</c:v>
                </c:pt>
                <c:pt idx="1126">
                  <c:v>50.408783783783782</c:v>
                </c:pt>
                <c:pt idx="1127">
                  <c:v>50.308108108108094</c:v>
                </c:pt>
                <c:pt idx="1128">
                  <c:v>50.253783783783788</c:v>
                </c:pt>
                <c:pt idx="1129">
                  <c:v>50.241216216216209</c:v>
                </c:pt>
                <c:pt idx="1130">
                  <c:v>50.132972972972965</c:v>
                </c:pt>
                <c:pt idx="1131">
                  <c:v>50.152567567567566</c:v>
                </c:pt>
                <c:pt idx="1132">
                  <c:v>50.172702702702701</c:v>
                </c:pt>
                <c:pt idx="1133">
                  <c:v>50.137297297297287</c:v>
                </c:pt>
                <c:pt idx="1134">
                  <c:v>49.985540540540541</c:v>
                </c:pt>
                <c:pt idx="1135">
                  <c:v>49.969999999999992</c:v>
                </c:pt>
                <c:pt idx="1136">
                  <c:v>50.134189189189193</c:v>
                </c:pt>
                <c:pt idx="1137">
                  <c:v>50.117567567567569</c:v>
                </c:pt>
                <c:pt idx="1138">
                  <c:v>50.032837837837839</c:v>
                </c:pt>
                <c:pt idx="1139">
                  <c:v>50.117702702702701</c:v>
                </c:pt>
                <c:pt idx="1140">
                  <c:v>50.124189189189181</c:v>
                </c:pt>
                <c:pt idx="1141">
                  <c:v>50.063648648648652</c:v>
                </c:pt>
                <c:pt idx="1142">
                  <c:v>50.124189189189181</c:v>
                </c:pt>
                <c:pt idx="1143">
                  <c:v>50.089189189189185</c:v>
                </c:pt>
                <c:pt idx="1144">
                  <c:v>50.25067567567568</c:v>
                </c:pt>
                <c:pt idx="1145">
                  <c:v>50.346216216216213</c:v>
                </c:pt>
                <c:pt idx="1146">
                  <c:v>50.369324324324324</c:v>
                </c:pt>
                <c:pt idx="1147">
                  <c:v>50.340810810810808</c:v>
                </c:pt>
                <c:pt idx="1148">
                  <c:v>50.340945945945961</c:v>
                </c:pt>
                <c:pt idx="1149">
                  <c:v>50.467702702702702</c:v>
                </c:pt>
                <c:pt idx="1150">
                  <c:v>50.422702702702708</c:v>
                </c:pt>
                <c:pt idx="1151">
                  <c:v>50.388243243243245</c:v>
                </c:pt>
                <c:pt idx="1152">
                  <c:v>50.350405405405411</c:v>
                </c:pt>
                <c:pt idx="1153">
                  <c:v>50.412432432432432</c:v>
                </c:pt>
                <c:pt idx="1154">
                  <c:v>50.486216216216221</c:v>
                </c:pt>
                <c:pt idx="1155">
                  <c:v>50.460540540540542</c:v>
                </c:pt>
                <c:pt idx="1156">
                  <c:v>50.50689189189189</c:v>
                </c:pt>
                <c:pt idx="1157">
                  <c:v>50.506351351351356</c:v>
                </c:pt>
                <c:pt idx="1158">
                  <c:v>50.513243243243231</c:v>
                </c:pt>
                <c:pt idx="1159">
                  <c:v>50.45905405405405</c:v>
                </c:pt>
                <c:pt idx="1160">
                  <c:v>50.509864864864873</c:v>
                </c:pt>
                <c:pt idx="1161">
                  <c:v>50.678243243243237</c:v>
                </c:pt>
                <c:pt idx="1162">
                  <c:v>50.656351351351347</c:v>
                </c:pt>
                <c:pt idx="1163">
                  <c:v>50.655540540540542</c:v>
                </c:pt>
                <c:pt idx="1164">
                  <c:v>50.736756756756762</c:v>
                </c:pt>
                <c:pt idx="1165">
                  <c:v>51.041756756756762</c:v>
                </c:pt>
                <c:pt idx="1166">
                  <c:v>51.233918918918917</c:v>
                </c:pt>
                <c:pt idx="1167">
                  <c:v>51.626756756756755</c:v>
                </c:pt>
                <c:pt idx="1168">
                  <c:v>52.099189189189197</c:v>
                </c:pt>
                <c:pt idx="1169">
                  <c:v>52.246756756756753</c:v>
                </c:pt>
                <c:pt idx="1170">
                  <c:v>52.117702702702708</c:v>
                </c:pt>
                <c:pt idx="1171">
                  <c:v>52.113108108108108</c:v>
                </c:pt>
                <c:pt idx="1172">
                  <c:v>51.935540540540551</c:v>
                </c:pt>
                <c:pt idx="1173">
                  <c:v>51.685135135135127</c:v>
                </c:pt>
                <c:pt idx="1174">
                  <c:v>51.318918918918932</c:v>
                </c:pt>
                <c:pt idx="1175">
                  <c:v>51.221891891891893</c:v>
                </c:pt>
                <c:pt idx="1176">
                  <c:v>50.958378378378377</c:v>
                </c:pt>
                <c:pt idx="1177">
                  <c:v>50.771756756756758</c:v>
                </c:pt>
                <c:pt idx="1178">
                  <c:v>50.538783783783778</c:v>
                </c:pt>
                <c:pt idx="1179">
                  <c:v>50.248243243243238</c:v>
                </c:pt>
                <c:pt idx="1180">
                  <c:v>50.239054054054044</c:v>
                </c:pt>
                <c:pt idx="1181">
                  <c:v>50.017162162162165</c:v>
                </c:pt>
                <c:pt idx="1182">
                  <c:v>49.830405405405401</c:v>
                </c:pt>
                <c:pt idx="1183">
                  <c:v>49.694324324324327</c:v>
                </c:pt>
                <c:pt idx="1184">
                  <c:v>49.709324324324321</c:v>
                </c:pt>
                <c:pt idx="1185">
                  <c:v>49.616486486486487</c:v>
                </c:pt>
                <c:pt idx="1186">
                  <c:v>49.499189189189188</c:v>
                </c:pt>
                <c:pt idx="1187">
                  <c:v>49.479729729729733</c:v>
                </c:pt>
                <c:pt idx="1188">
                  <c:v>49.28770270270271</c:v>
                </c:pt>
                <c:pt idx="1189">
                  <c:v>49.358378378378376</c:v>
                </c:pt>
                <c:pt idx="1190">
                  <c:v>49.178243243243244</c:v>
                </c:pt>
                <c:pt idx="1191">
                  <c:v>49.183513513513518</c:v>
                </c:pt>
                <c:pt idx="1192">
                  <c:v>49.17</c:v>
                </c:pt>
                <c:pt idx="1193">
                  <c:v>49.104324324324331</c:v>
                </c:pt>
                <c:pt idx="1194">
                  <c:v>49.154594594594599</c:v>
                </c:pt>
                <c:pt idx="1195">
                  <c:v>48.994594594594588</c:v>
                </c:pt>
                <c:pt idx="1196">
                  <c:v>49.227567567567561</c:v>
                </c:pt>
                <c:pt idx="1197">
                  <c:v>49.267297297297297</c:v>
                </c:pt>
                <c:pt idx="1198">
                  <c:v>49.412432432432432</c:v>
                </c:pt>
                <c:pt idx="1199">
                  <c:v>49.233648648648639</c:v>
                </c:pt>
                <c:pt idx="1200">
                  <c:v>49.465135135135142</c:v>
                </c:pt>
                <c:pt idx="1201">
                  <c:v>49.677972972972981</c:v>
                </c:pt>
                <c:pt idx="1202">
                  <c:v>49.697702702702699</c:v>
                </c:pt>
                <c:pt idx="1203">
                  <c:v>49.939324324324318</c:v>
                </c:pt>
                <c:pt idx="1204">
                  <c:v>50.326351351351342</c:v>
                </c:pt>
                <c:pt idx="1205">
                  <c:v>50.866216216216209</c:v>
                </c:pt>
                <c:pt idx="1206">
                  <c:v>51.401081081081081</c:v>
                </c:pt>
                <c:pt idx="1207">
                  <c:v>52.452837837837841</c:v>
                </c:pt>
                <c:pt idx="1208">
                  <c:v>53.5877027027027</c:v>
                </c:pt>
                <c:pt idx="1209">
                  <c:v>54.516081081081083</c:v>
                </c:pt>
                <c:pt idx="1210">
                  <c:v>54.335810810810813</c:v>
                </c:pt>
                <c:pt idx="1211">
                  <c:v>53.090945945945947</c:v>
                </c:pt>
                <c:pt idx="1212">
                  <c:v>51.767297297297297</c:v>
                </c:pt>
                <c:pt idx="1213">
                  <c:v>51.052972972972967</c:v>
                </c:pt>
                <c:pt idx="1214">
                  <c:v>50.558513513513518</c:v>
                </c:pt>
                <c:pt idx="1215">
                  <c:v>50.202027027027029</c:v>
                </c:pt>
                <c:pt idx="1216">
                  <c:v>49.901081081081081</c:v>
                </c:pt>
                <c:pt idx="1217">
                  <c:v>49.669324324324322</c:v>
                </c:pt>
                <c:pt idx="1218">
                  <c:v>49.585675675675681</c:v>
                </c:pt>
                <c:pt idx="1219">
                  <c:v>49.609054054054049</c:v>
                </c:pt>
                <c:pt idx="1220">
                  <c:v>49.532297297297298</c:v>
                </c:pt>
                <c:pt idx="1221">
                  <c:v>49.461486486486486</c:v>
                </c:pt>
                <c:pt idx="1222">
                  <c:v>49.625540540540548</c:v>
                </c:pt>
                <c:pt idx="1223">
                  <c:v>49.640270270270264</c:v>
                </c:pt>
                <c:pt idx="1224">
                  <c:v>49.621891891891892</c:v>
                </c:pt>
                <c:pt idx="1225">
                  <c:v>49.318918918918918</c:v>
                </c:pt>
                <c:pt idx="1226">
                  <c:v>49.276216216216213</c:v>
                </c:pt>
                <c:pt idx="1227">
                  <c:v>48.965540540540545</c:v>
                </c:pt>
                <c:pt idx="1228">
                  <c:v>48.826216216216217</c:v>
                </c:pt>
                <c:pt idx="1229">
                  <c:v>48.636756756756753</c:v>
                </c:pt>
                <c:pt idx="1230">
                  <c:v>48.468243243243251</c:v>
                </c:pt>
                <c:pt idx="1231">
                  <c:v>48.292297297297296</c:v>
                </c:pt>
                <c:pt idx="1232">
                  <c:v>48.296216216216216</c:v>
                </c:pt>
                <c:pt idx="1233">
                  <c:v>48.374054054054049</c:v>
                </c:pt>
                <c:pt idx="1234">
                  <c:v>48.344594594594589</c:v>
                </c:pt>
                <c:pt idx="1235">
                  <c:v>48.472432432432434</c:v>
                </c:pt>
                <c:pt idx="1236">
                  <c:v>48.641756756756763</c:v>
                </c:pt>
                <c:pt idx="1237">
                  <c:v>48.98</c:v>
                </c:pt>
                <c:pt idx="1238">
                  <c:v>49.014189189189189</c:v>
                </c:pt>
                <c:pt idx="1239">
                  <c:v>48.956081081081088</c:v>
                </c:pt>
                <c:pt idx="1240">
                  <c:v>48.654189189189182</c:v>
                </c:pt>
                <c:pt idx="1241">
                  <c:v>48.428513513513508</c:v>
                </c:pt>
                <c:pt idx="1242">
                  <c:v>48.260270270270262</c:v>
                </c:pt>
                <c:pt idx="1243">
                  <c:v>48.031351351351347</c:v>
                </c:pt>
                <c:pt idx="1244">
                  <c:v>47.764324324324321</c:v>
                </c:pt>
                <c:pt idx="1245">
                  <c:v>47.723648648648648</c:v>
                </c:pt>
                <c:pt idx="1246">
                  <c:v>47.730945945945948</c:v>
                </c:pt>
                <c:pt idx="1247">
                  <c:v>47.627702702702699</c:v>
                </c:pt>
                <c:pt idx="1248">
                  <c:v>47.563783783783776</c:v>
                </c:pt>
                <c:pt idx="1249">
                  <c:v>47.499324324324327</c:v>
                </c:pt>
                <c:pt idx="1250">
                  <c:v>47.481081081081086</c:v>
                </c:pt>
                <c:pt idx="1251">
                  <c:v>47.441351351351351</c:v>
                </c:pt>
                <c:pt idx="1252">
                  <c:v>47.310675675675668</c:v>
                </c:pt>
                <c:pt idx="1253">
                  <c:v>47.303378378378383</c:v>
                </c:pt>
                <c:pt idx="1254">
                  <c:v>47.202027027027036</c:v>
                </c:pt>
                <c:pt idx="1255">
                  <c:v>47.11027027027027</c:v>
                </c:pt>
                <c:pt idx="1256">
                  <c:v>47.050000000000004</c:v>
                </c:pt>
                <c:pt idx="1257">
                  <c:v>47.043783783783788</c:v>
                </c:pt>
                <c:pt idx="1258">
                  <c:v>47.071216216216222</c:v>
                </c:pt>
                <c:pt idx="1259">
                  <c:v>47.044594594594592</c:v>
                </c:pt>
                <c:pt idx="1260">
                  <c:v>46.942972972972974</c:v>
                </c:pt>
                <c:pt idx="1261">
                  <c:v>46.85054054054055</c:v>
                </c:pt>
                <c:pt idx="1262">
                  <c:v>46.912432432432439</c:v>
                </c:pt>
                <c:pt idx="1263">
                  <c:v>46.900945945945942</c:v>
                </c:pt>
                <c:pt idx="1264">
                  <c:v>46.795540540540529</c:v>
                </c:pt>
                <c:pt idx="1265">
                  <c:v>46.818108108108106</c:v>
                </c:pt>
                <c:pt idx="1266">
                  <c:v>46.72878378378379</c:v>
                </c:pt>
                <c:pt idx="1267">
                  <c:v>46.660135135135128</c:v>
                </c:pt>
                <c:pt idx="1268">
                  <c:v>46.594189189189187</c:v>
                </c:pt>
                <c:pt idx="1269">
                  <c:v>46.577702702702709</c:v>
                </c:pt>
                <c:pt idx="1270">
                  <c:v>46.547297297297298</c:v>
                </c:pt>
                <c:pt idx="1271">
                  <c:v>46.517567567567568</c:v>
                </c:pt>
                <c:pt idx="1272">
                  <c:v>46.517432432432429</c:v>
                </c:pt>
                <c:pt idx="1273">
                  <c:v>46.437567567567569</c:v>
                </c:pt>
                <c:pt idx="1274">
                  <c:v>46.361756756756748</c:v>
                </c:pt>
                <c:pt idx="1275">
                  <c:v>46.417837837837844</c:v>
                </c:pt>
                <c:pt idx="1276">
                  <c:v>46.424054054054054</c:v>
                </c:pt>
                <c:pt idx="1277">
                  <c:v>46.301621621621621</c:v>
                </c:pt>
                <c:pt idx="1278">
                  <c:v>46.315270270270268</c:v>
                </c:pt>
                <c:pt idx="1279">
                  <c:v>46.302432432432425</c:v>
                </c:pt>
                <c:pt idx="1280">
                  <c:v>46.236486486486491</c:v>
                </c:pt>
                <c:pt idx="1281">
                  <c:v>46.238108108108108</c:v>
                </c:pt>
                <c:pt idx="1282">
                  <c:v>46.191081081081087</c:v>
                </c:pt>
                <c:pt idx="1283">
                  <c:v>46.192162162162163</c:v>
                </c:pt>
                <c:pt idx="1284">
                  <c:v>46.258783783783777</c:v>
                </c:pt>
                <c:pt idx="1285">
                  <c:v>46.249729729729729</c:v>
                </c:pt>
                <c:pt idx="1286">
                  <c:v>46.210270270270271</c:v>
                </c:pt>
                <c:pt idx="1287">
                  <c:v>46.19148648648649</c:v>
                </c:pt>
                <c:pt idx="1288">
                  <c:v>46.150945945945942</c:v>
                </c:pt>
                <c:pt idx="1289">
                  <c:v>46.212432432432429</c:v>
                </c:pt>
                <c:pt idx="1290">
                  <c:v>46.059189189189183</c:v>
                </c:pt>
                <c:pt idx="1291">
                  <c:v>46.165540540540547</c:v>
                </c:pt>
                <c:pt idx="1292">
                  <c:v>46.185675675675675</c:v>
                </c:pt>
                <c:pt idx="1293">
                  <c:v>46.266621621621617</c:v>
                </c:pt>
                <c:pt idx="1294">
                  <c:v>46.073918918918913</c:v>
                </c:pt>
                <c:pt idx="1295">
                  <c:v>46.094054054054055</c:v>
                </c:pt>
                <c:pt idx="1296">
                  <c:v>46.017162162162165</c:v>
                </c:pt>
                <c:pt idx="1297">
                  <c:v>46.114459459459468</c:v>
                </c:pt>
                <c:pt idx="1298">
                  <c:v>46.064324324324332</c:v>
                </c:pt>
                <c:pt idx="1299">
                  <c:v>46.012027027027031</c:v>
                </c:pt>
                <c:pt idx="1300">
                  <c:v>46.031216216216215</c:v>
                </c:pt>
                <c:pt idx="1301">
                  <c:v>46.041621621621623</c:v>
                </c:pt>
                <c:pt idx="1302">
                  <c:v>46.124594594594605</c:v>
                </c:pt>
                <c:pt idx="1303">
                  <c:v>46.1472972972973</c:v>
                </c:pt>
                <c:pt idx="1304">
                  <c:v>46.036081081081079</c:v>
                </c:pt>
                <c:pt idx="1305">
                  <c:v>45.959864864864862</c:v>
                </c:pt>
                <c:pt idx="1306">
                  <c:v>45.937162162162167</c:v>
                </c:pt>
                <c:pt idx="1307">
                  <c:v>46.117567567567562</c:v>
                </c:pt>
                <c:pt idx="1308">
                  <c:v>45.919054054054051</c:v>
                </c:pt>
                <c:pt idx="1309">
                  <c:v>45.810540540540536</c:v>
                </c:pt>
                <c:pt idx="1310">
                  <c:v>46.059459459459461</c:v>
                </c:pt>
                <c:pt idx="1311">
                  <c:v>45.920675675675668</c:v>
                </c:pt>
                <c:pt idx="1312">
                  <c:v>45.938378378378374</c:v>
                </c:pt>
                <c:pt idx="1313">
                  <c:v>45.837027027027034</c:v>
                </c:pt>
                <c:pt idx="1314">
                  <c:v>45.562027027027021</c:v>
                </c:pt>
                <c:pt idx="1315">
                  <c:v>45.81648648648649</c:v>
                </c:pt>
                <c:pt idx="1316">
                  <c:v>45.834864864864869</c:v>
                </c:pt>
                <c:pt idx="1317">
                  <c:v>45.847027027027025</c:v>
                </c:pt>
                <c:pt idx="1318">
                  <c:v>45.886756756756753</c:v>
                </c:pt>
                <c:pt idx="1319">
                  <c:v>45.62891891891892</c:v>
                </c:pt>
                <c:pt idx="1320">
                  <c:v>45.684864864864863</c:v>
                </c:pt>
                <c:pt idx="1321">
                  <c:v>45.779594594594592</c:v>
                </c:pt>
                <c:pt idx="1322">
                  <c:v>45.669054054054058</c:v>
                </c:pt>
                <c:pt idx="1323">
                  <c:v>45.699999999999996</c:v>
                </c:pt>
                <c:pt idx="1324">
                  <c:v>45.587837837837839</c:v>
                </c:pt>
                <c:pt idx="1325">
                  <c:v>45.58405405405405</c:v>
                </c:pt>
                <c:pt idx="1326">
                  <c:v>45.648513513513521</c:v>
                </c:pt>
                <c:pt idx="1327">
                  <c:v>45.553243243243244</c:v>
                </c:pt>
                <c:pt idx="1328">
                  <c:v>45.480945945945948</c:v>
                </c:pt>
                <c:pt idx="1329">
                  <c:v>45.457297297297295</c:v>
                </c:pt>
                <c:pt idx="1330">
                  <c:v>45.524729729729728</c:v>
                </c:pt>
                <c:pt idx="1331">
                  <c:v>45.475675675675674</c:v>
                </c:pt>
                <c:pt idx="1332">
                  <c:v>45.452027027027022</c:v>
                </c:pt>
                <c:pt idx="1333">
                  <c:v>45.528243243243253</c:v>
                </c:pt>
                <c:pt idx="1334">
                  <c:v>45.558783783783788</c:v>
                </c:pt>
                <c:pt idx="1335">
                  <c:v>45.492972972972971</c:v>
                </c:pt>
                <c:pt idx="1336">
                  <c:v>45.565270270270268</c:v>
                </c:pt>
                <c:pt idx="1337">
                  <c:v>45.539459459459458</c:v>
                </c:pt>
                <c:pt idx="1338">
                  <c:v>45.556486486486477</c:v>
                </c:pt>
                <c:pt idx="1339">
                  <c:v>45.649729729729728</c:v>
                </c:pt>
                <c:pt idx="1340">
                  <c:v>45.605810810810809</c:v>
                </c:pt>
                <c:pt idx="1341">
                  <c:v>45.617837837837847</c:v>
                </c:pt>
                <c:pt idx="1342">
                  <c:v>45.473918918918919</c:v>
                </c:pt>
                <c:pt idx="1343">
                  <c:v>45.41851351351351</c:v>
                </c:pt>
                <c:pt idx="1344">
                  <c:v>45.452297297297292</c:v>
                </c:pt>
                <c:pt idx="1345">
                  <c:v>45.369459459459463</c:v>
                </c:pt>
                <c:pt idx="1346">
                  <c:v>45.284324324324331</c:v>
                </c:pt>
                <c:pt idx="1347">
                  <c:v>45.278513513513509</c:v>
                </c:pt>
                <c:pt idx="1348">
                  <c:v>45.32756756756757</c:v>
                </c:pt>
                <c:pt idx="1349">
                  <c:v>45.29743243243243</c:v>
                </c:pt>
                <c:pt idx="1350">
                  <c:v>45.285540540540538</c:v>
                </c:pt>
                <c:pt idx="1351">
                  <c:v>45.266216216216215</c:v>
                </c:pt>
                <c:pt idx="1352">
                  <c:v>45.175675675675677</c:v>
                </c:pt>
                <c:pt idx="1353">
                  <c:v>45.247702702702703</c:v>
                </c:pt>
                <c:pt idx="1354">
                  <c:v>45.195810810810805</c:v>
                </c:pt>
                <c:pt idx="1355">
                  <c:v>45.190000000000005</c:v>
                </c:pt>
                <c:pt idx="1356">
                  <c:v>45.209189189189189</c:v>
                </c:pt>
                <c:pt idx="1357">
                  <c:v>45.0504054054054</c:v>
                </c:pt>
                <c:pt idx="1358">
                  <c:v>45.072162162162158</c:v>
                </c:pt>
                <c:pt idx="1359">
                  <c:v>45.211756756756756</c:v>
                </c:pt>
                <c:pt idx="1360">
                  <c:v>45.213108108108116</c:v>
                </c:pt>
                <c:pt idx="1361">
                  <c:v>45.098648648648641</c:v>
                </c:pt>
                <c:pt idx="1362">
                  <c:v>45.110405405405409</c:v>
                </c:pt>
                <c:pt idx="1363">
                  <c:v>45.133378378378389</c:v>
                </c:pt>
                <c:pt idx="1364">
                  <c:v>45.203648648648645</c:v>
                </c:pt>
                <c:pt idx="1365">
                  <c:v>45.335000000000001</c:v>
                </c:pt>
                <c:pt idx="1366">
                  <c:v>45.322432432432436</c:v>
                </c:pt>
                <c:pt idx="1367">
                  <c:v>45.39527027027026</c:v>
                </c:pt>
                <c:pt idx="1368">
                  <c:v>45.368378378378381</c:v>
                </c:pt>
                <c:pt idx="1369">
                  <c:v>45.321351351351346</c:v>
                </c:pt>
                <c:pt idx="1370">
                  <c:v>45.39297297297297</c:v>
                </c:pt>
                <c:pt idx="1371">
                  <c:v>45.554594594594597</c:v>
                </c:pt>
                <c:pt idx="1372">
                  <c:v>45.520540540540544</c:v>
                </c:pt>
                <c:pt idx="1373">
                  <c:v>45.818513513513508</c:v>
                </c:pt>
                <c:pt idx="1374">
                  <c:v>46.096081081081081</c:v>
                </c:pt>
                <c:pt idx="1375">
                  <c:v>46.548108108108103</c:v>
                </c:pt>
                <c:pt idx="1376">
                  <c:v>46.920540540540543</c:v>
                </c:pt>
                <c:pt idx="1377">
                  <c:v>47.624864864864868</c:v>
                </c:pt>
                <c:pt idx="1378">
                  <c:v>47.900270270270269</c:v>
                </c:pt>
                <c:pt idx="1379">
                  <c:v>48.000945945945958</c:v>
                </c:pt>
                <c:pt idx="1380">
                  <c:v>47.582567567567565</c:v>
                </c:pt>
                <c:pt idx="1381">
                  <c:v>46.813648648648645</c:v>
                </c:pt>
                <c:pt idx="1382">
                  <c:v>46.270540540540544</c:v>
                </c:pt>
                <c:pt idx="1383">
                  <c:v>45.996621621621628</c:v>
                </c:pt>
                <c:pt idx="1384">
                  <c:v>45.703648648648652</c:v>
                </c:pt>
                <c:pt idx="1385">
                  <c:v>45.657702702702707</c:v>
                </c:pt>
                <c:pt idx="1386">
                  <c:v>45.369054054054061</c:v>
                </c:pt>
                <c:pt idx="1387">
                  <c:v>45.302297297297294</c:v>
                </c:pt>
                <c:pt idx="1388">
                  <c:v>45.136621621621622</c:v>
                </c:pt>
                <c:pt idx="1389">
                  <c:v>45.246486486486489</c:v>
                </c:pt>
                <c:pt idx="1390">
                  <c:v>45.353243243243242</c:v>
                </c:pt>
                <c:pt idx="1391">
                  <c:v>45.293378378378378</c:v>
                </c:pt>
                <c:pt idx="1392">
                  <c:v>45.252567567567567</c:v>
                </c:pt>
                <c:pt idx="1393">
                  <c:v>45.573783783783789</c:v>
                </c:pt>
                <c:pt idx="1394">
                  <c:v>45.712837837837839</c:v>
                </c:pt>
                <c:pt idx="1395">
                  <c:v>46.033513513513512</c:v>
                </c:pt>
                <c:pt idx="1396">
                  <c:v>46.160135135135135</c:v>
                </c:pt>
                <c:pt idx="1397">
                  <c:v>46.074459459459462</c:v>
                </c:pt>
                <c:pt idx="1398">
                  <c:v>45.786891891891884</c:v>
                </c:pt>
                <c:pt idx="1399">
                  <c:v>45.500135135135132</c:v>
                </c:pt>
                <c:pt idx="1400">
                  <c:v>45.318378378378384</c:v>
                </c:pt>
                <c:pt idx="1401">
                  <c:v>45.137702702702697</c:v>
                </c:pt>
                <c:pt idx="1402">
                  <c:v>45.006486486486487</c:v>
                </c:pt>
                <c:pt idx="1403">
                  <c:v>45.029594594594599</c:v>
                </c:pt>
                <c:pt idx="1404">
                  <c:v>44.912297297297293</c:v>
                </c:pt>
                <c:pt idx="1405">
                  <c:v>44.882702702702701</c:v>
                </c:pt>
                <c:pt idx="1406">
                  <c:v>44.910000000000004</c:v>
                </c:pt>
                <c:pt idx="1407">
                  <c:v>45.019189189189191</c:v>
                </c:pt>
                <c:pt idx="1408">
                  <c:v>45.039189189189187</c:v>
                </c:pt>
                <c:pt idx="1409">
                  <c:v>45.180810810810804</c:v>
                </c:pt>
                <c:pt idx="1410">
                  <c:v>44.984324324324326</c:v>
                </c:pt>
                <c:pt idx="1411">
                  <c:v>44.877432432432428</c:v>
                </c:pt>
                <c:pt idx="1412">
                  <c:v>44.763783783783786</c:v>
                </c:pt>
                <c:pt idx="1413">
                  <c:v>44.633378378378382</c:v>
                </c:pt>
                <c:pt idx="1414">
                  <c:v>44.526351351351352</c:v>
                </c:pt>
                <c:pt idx="1415">
                  <c:v>44.399189189189194</c:v>
                </c:pt>
                <c:pt idx="1416">
                  <c:v>44.423513513513505</c:v>
                </c:pt>
                <c:pt idx="1417">
                  <c:v>44.432432432432435</c:v>
                </c:pt>
                <c:pt idx="1418">
                  <c:v>44.421891891891889</c:v>
                </c:pt>
                <c:pt idx="1419">
                  <c:v>44.465540540540552</c:v>
                </c:pt>
                <c:pt idx="1420">
                  <c:v>44.500810810810812</c:v>
                </c:pt>
                <c:pt idx="1421">
                  <c:v>44.517162162162158</c:v>
                </c:pt>
                <c:pt idx="1422">
                  <c:v>44.733918918918924</c:v>
                </c:pt>
                <c:pt idx="1423">
                  <c:v>44.860540540540534</c:v>
                </c:pt>
                <c:pt idx="1424">
                  <c:v>45.070810810810805</c:v>
                </c:pt>
                <c:pt idx="1425">
                  <c:v>45.264054054054057</c:v>
                </c:pt>
                <c:pt idx="1426">
                  <c:v>45.468783783783792</c:v>
                </c:pt>
                <c:pt idx="1427">
                  <c:v>45.659324324324324</c:v>
                </c:pt>
                <c:pt idx="1428">
                  <c:v>45.514054054054057</c:v>
                </c:pt>
                <c:pt idx="1429">
                  <c:v>45.290675675675672</c:v>
                </c:pt>
                <c:pt idx="1430">
                  <c:v>45.014189189189189</c:v>
                </c:pt>
                <c:pt idx="1431">
                  <c:v>44.754729729729739</c:v>
                </c:pt>
                <c:pt idx="1432">
                  <c:v>44.61743243243243</c:v>
                </c:pt>
                <c:pt idx="1433">
                  <c:v>44.487702702702705</c:v>
                </c:pt>
                <c:pt idx="1434">
                  <c:v>44.468243243243244</c:v>
                </c:pt>
                <c:pt idx="1435">
                  <c:v>44.444459459459459</c:v>
                </c:pt>
                <c:pt idx="1436">
                  <c:v>44.23270270270271</c:v>
                </c:pt>
                <c:pt idx="1437">
                  <c:v>44.146621621621627</c:v>
                </c:pt>
                <c:pt idx="1438">
                  <c:v>43.992837837837833</c:v>
                </c:pt>
                <c:pt idx="1439">
                  <c:v>43.941756756756753</c:v>
                </c:pt>
                <c:pt idx="1440">
                  <c:v>43.879189189189191</c:v>
                </c:pt>
                <c:pt idx="1441">
                  <c:v>43.870675675675677</c:v>
                </c:pt>
                <c:pt idx="1442">
                  <c:v>43.856891891891884</c:v>
                </c:pt>
                <c:pt idx="1443">
                  <c:v>43.882162162162167</c:v>
                </c:pt>
                <c:pt idx="1444">
                  <c:v>43.850675675675674</c:v>
                </c:pt>
                <c:pt idx="1445">
                  <c:v>43.868378378378381</c:v>
                </c:pt>
                <c:pt idx="1446">
                  <c:v>43.899864864864867</c:v>
                </c:pt>
                <c:pt idx="1447">
                  <c:v>43.883513513513513</c:v>
                </c:pt>
                <c:pt idx="1448">
                  <c:v>44.005405405405405</c:v>
                </c:pt>
                <c:pt idx="1449">
                  <c:v>43.847027027027018</c:v>
                </c:pt>
                <c:pt idx="1450">
                  <c:v>43.84621621621622</c:v>
                </c:pt>
                <c:pt idx="1451">
                  <c:v>43.727297297297291</c:v>
                </c:pt>
                <c:pt idx="1452">
                  <c:v>43.707162162162163</c:v>
                </c:pt>
                <c:pt idx="1453">
                  <c:v>43.54418918918919</c:v>
                </c:pt>
                <c:pt idx="1454">
                  <c:v>43.551621621621621</c:v>
                </c:pt>
                <c:pt idx="1455">
                  <c:v>43.489594594594593</c:v>
                </c:pt>
                <c:pt idx="1456">
                  <c:v>43.534729729729726</c:v>
                </c:pt>
                <c:pt idx="1457">
                  <c:v>43.347297297297295</c:v>
                </c:pt>
                <c:pt idx="1458">
                  <c:v>43.299864864864865</c:v>
                </c:pt>
                <c:pt idx="1459">
                  <c:v>43.322432432432429</c:v>
                </c:pt>
                <c:pt idx="1460">
                  <c:v>43.33729729729729</c:v>
                </c:pt>
                <c:pt idx="1461">
                  <c:v>43.208783783783787</c:v>
                </c:pt>
                <c:pt idx="1462">
                  <c:v>43.308648648648649</c:v>
                </c:pt>
                <c:pt idx="1463">
                  <c:v>43.291081081081074</c:v>
                </c:pt>
                <c:pt idx="1464">
                  <c:v>43.19891891891892</c:v>
                </c:pt>
                <c:pt idx="1465">
                  <c:v>43.294054054054051</c:v>
                </c:pt>
                <c:pt idx="1466">
                  <c:v>43.139864864864862</c:v>
                </c:pt>
                <c:pt idx="1467">
                  <c:v>43.170945945945945</c:v>
                </c:pt>
                <c:pt idx="1468">
                  <c:v>43.248918918918918</c:v>
                </c:pt>
                <c:pt idx="1469">
                  <c:v>43.182972972972969</c:v>
                </c:pt>
                <c:pt idx="1470">
                  <c:v>43.365000000000009</c:v>
                </c:pt>
                <c:pt idx="1471">
                  <c:v>43.233513513513515</c:v>
                </c:pt>
                <c:pt idx="1472">
                  <c:v>43.213378378378373</c:v>
                </c:pt>
                <c:pt idx="1473">
                  <c:v>43.229189189189185</c:v>
                </c:pt>
                <c:pt idx="1474">
                  <c:v>43.136891891891885</c:v>
                </c:pt>
                <c:pt idx="1475">
                  <c:v>43.032972972972971</c:v>
                </c:pt>
                <c:pt idx="1476">
                  <c:v>43.08445945945946</c:v>
                </c:pt>
                <c:pt idx="1477">
                  <c:v>43.013378378378384</c:v>
                </c:pt>
                <c:pt idx="1478">
                  <c:v>43.080135135135137</c:v>
                </c:pt>
                <c:pt idx="1479">
                  <c:v>43.037027027027023</c:v>
                </c:pt>
                <c:pt idx="1480">
                  <c:v>43.002297297297297</c:v>
                </c:pt>
                <c:pt idx="1481">
                  <c:v>42.928918918918924</c:v>
                </c:pt>
                <c:pt idx="1482">
                  <c:v>42.969324324324326</c:v>
                </c:pt>
                <c:pt idx="1483">
                  <c:v>43.024459459459464</c:v>
                </c:pt>
                <c:pt idx="1484">
                  <c:v>42.843243243243251</c:v>
                </c:pt>
                <c:pt idx="1485">
                  <c:v>42.824864864864864</c:v>
                </c:pt>
                <c:pt idx="1486">
                  <c:v>42.894459459459469</c:v>
                </c:pt>
                <c:pt idx="1487">
                  <c:v>42.790675675675679</c:v>
                </c:pt>
                <c:pt idx="1488">
                  <c:v>42.822162162162158</c:v>
                </c:pt>
                <c:pt idx="1489">
                  <c:v>42.866081081081084</c:v>
                </c:pt>
                <c:pt idx="1490">
                  <c:v>42.965945945945947</c:v>
                </c:pt>
                <c:pt idx="1491">
                  <c:v>42.862297297297296</c:v>
                </c:pt>
                <c:pt idx="1492">
                  <c:v>42.77554054054054</c:v>
                </c:pt>
                <c:pt idx="1493">
                  <c:v>42.737702702702698</c:v>
                </c:pt>
                <c:pt idx="1494">
                  <c:v>42.749729729729729</c:v>
                </c:pt>
                <c:pt idx="1495">
                  <c:v>42.829054054054055</c:v>
                </c:pt>
                <c:pt idx="1496">
                  <c:v>42.693513513513523</c:v>
                </c:pt>
                <c:pt idx="1497">
                  <c:v>42.744054054054054</c:v>
                </c:pt>
                <c:pt idx="1498">
                  <c:v>42.737027027027025</c:v>
                </c:pt>
                <c:pt idx="1499">
                  <c:v>42.70945945945946</c:v>
                </c:pt>
                <c:pt idx="1500">
                  <c:v>42.796216216216216</c:v>
                </c:pt>
                <c:pt idx="1501">
                  <c:v>42.714324324324323</c:v>
                </c:pt>
                <c:pt idx="1502">
                  <c:v>42.724729729729724</c:v>
                </c:pt>
                <c:pt idx="1503">
                  <c:v>42.646216216216217</c:v>
                </c:pt>
                <c:pt idx="1504">
                  <c:v>42.697162162162165</c:v>
                </c:pt>
                <c:pt idx="1505">
                  <c:v>42.695</c:v>
                </c:pt>
                <c:pt idx="1506">
                  <c:v>42.629054054054052</c:v>
                </c:pt>
                <c:pt idx="1507">
                  <c:v>42.664729729729729</c:v>
                </c:pt>
                <c:pt idx="1508">
                  <c:v>42.74702702702703</c:v>
                </c:pt>
                <c:pt idx="1509">
                  <c:v>42.627837837837831</c:v>
                </c:pt>
                <c:pt idx="1510">
                  <c:v>42.650405405405408</c:v>
                </c:pt>
                <c:pt idx="1511">
                  <c:v>42.655675675675674</c:v>
                </c:pt>
                <c:pt idx="1512">
                  <c:v>42.580675675675678</c:v>
                </c:pt>
                <c:pt idx="1513">
                  <c:v>42.626621621621624</c:v>
                </c:pt>
                <c:pt idx="1514">
                  <c:v>42.513243243243245</c:v>
                </c:pt>
                <c:pt idx="1515">
                  <c:v>42.518783783783789</c:v>
                </c:pt>
                <c:pt idx="1516">
                  <c:v>42.601216216216223</c:v>
                </c:pt>
                <c:pt idx="1517">
                  <c:v>42.550540540540538</c:v>
                </c:pt>
                <c:pt idx="1518">
                  <c:v>42.583243243243246</c:v>
                </c:pt>
                <c:pt idx="1519">
                  <c:v>42.433243243243247</c:v>
                </c:pt>
                <c:pt idx="1520">
                  <c:v>42.547297297297298</c:v>
                </c:pt>
                <c:pt idx="1521">
                  <c:v>42.559054054054059</c:v>
                </c:pt>
                <c:pt idx="1522">
                  <c:v>42.506216216216217</c:v>
                </c:pt>
                <c:pt idx="1523">
                  <c:v>42.618243243243249</c:v>
                </c:pt>
                <c:pt idx="1524">
                  <c:v>42.573378378378379</c:v>
                </c:pt>
                <c:pt idx="1525">
                  <c:v>42.561081081081085</c:v>
                </c:pt>
                <c:pt idx="1526">
                  <c:v>42.448243243243247</c:v>
                </c:pt>
                <c:pt idx="1527">
                  <c:v>42.345000000000006</c:v>
                </c:pt>
                <c:pt idx="1528">
                  <c:v>42.387837837837836</c:v>
                </c:pt>
                <c:pt idx="1529">
                  <c:v>42.306621621621623</c:v>
                </c:pt>
                <c:pt idx="1530">
                  <c:v>42.354324324324324</c:v>
                </c:pt>
                <c:pt idx="1531">
                  <c:v>42.266216216216215</c:v>
                </c:pt>
                <c:pt idx="1532">
                  <c:v>42.279594594594592</c:v>
                </c:pt>
                <c:pt idx="1533">
                  <c:v>42.307297297297289</c:v>
                </c:pt>
                <c:pt idx="1534">
                  <c:v>42.280540540540542</c:v>
                </c:pt>
                <c:pt idx="1535">
                  <c:v>42.201756756756758</c:v>
                </c:pt>
                <c:pt idx="1536">
                  <c:v>42.18067567567568</c:v>
                </c:pt>
                <c:pt idx="1537">
                  <c:v>42.177027027027023</c:v>
                </c:pt>
                <c:pt idx="1538">
                  <c:v>42.190405405405407</c:v>
                </c:pt>
                <c:pt idx="1539">
                  <c:v>42.305675675675673</c:v>
                </c:pt>
                <c:pt idx="1540">
                  <c:v>42.274324324324319</c:v>
                </c:pt>
                <c:pt idx="1541">
                  <c:v>42.171486486486486</c:v>
                </c:pt>
                <c:pt idx="1542">
                  <c:v>42.141351351351354</c:v>
                </c:pt>
                <c:pt idx="1543">
                  <c:v>42.232972972972973</c:v>
                </c:pt>
                <c:pt idx="1544">
                  <c:v>42.148108108108111</c:v>
                </c:pt>
                <c:pt idx="1545">
                  <c:v>42.137027027027031</c:v>
                </c:pt>
                <c:pt idx="1546">
                  <c:v>42.074459459459455</c:v>
                </c:pt>
                <c:pt idx="1547">
                  <c:v>42.112027027027025</c:v>
                </c:pt>
                <c:pt idx="1548">
                  <c:v>41.940945945945948</c:v>
                </c:pt>
                <c:pt idx="1549">
                  <c:v>42.059459459459461</c:v>
                </c:pt>
                <c:pt idx="1550">
                  <c:v>41.950405405405405</c:v>
                </c:pt>
                <c:pt idx="1551">
                  <c:v>41.980405405405406</c:v>
                </c:pt>
                <c:pt idx="1552">
                  <c:v>42.012297297297302</c:v>
                </c:pt>
                <c:pt idx="1553">
                  <c:v>41.949459459459462</c:v>
                </c:pt>
                <c:pt idx="1554">
                  <c:v>41.945405405405403</c:v>
                </c:pt>
                <c:pt idx="1555">
                  <c:v>41.924864864864865</c:v>
                </c:pt>
                <c:pt idx="1556">
                  <c:v>41.939864864864859</c:v>
                </c:pt>
                <c:pt idx="1557">
                  <c:v>41.886351351351351</c:v>
                </c:pt>
                <c:pt idx="1558">
                  <c:v>41.863918918918927</c:v>
                </c:pt>
                <c:pt idx="1559">
                  <c:v>41.68783783783784</c:v>
                </c:pt>
                <c:pt idx="1560">
                  <c:v>41.743513513513513</c:v>
                </c:pt>
                <c:pt idx="1561">
                  <c:v>41.772972972972973</c:v>
                </c:pt>
                <c:pt idx="1562">
                  <c:v>41.627837837837838</c:v>
                </c:pt>
                <c:pt idx="1563">
                  <c:v>41.670405405405411</c:v>
                </c:pt>
                <c:pt idx="1564">
                  <c:v>41.629324324324323</c:v>
                </c:pt>
                <c:pt idx="1565">
                  <c:v>41.621756756756753</c:v>
                </c:pt>
                <c:pt idx="1566">
                  <c:v>41.545405405405404</c:v>
                </c:pt>
                <c:pt idx="1567">
                  <c:v>41.547702702702708</c:v>
                </c:pt>
                <c:pt idx="1568">
                  <c:v>41.44175675675676</c:v>
                </c:pt>
                <c:pt idx="1569">
                  <c:v>41.484189189189195</c:v>
                </c:pt>
                <c:pt idx="1570">
                  <c:v>41.42743243243244</c:v>
                </c:pt>
                <c:pt idx="1571">
                  <c:v>41.403513513513509</c:v>
                </c:pt>
                <c:pt idx="1572">
                  <c:v>41.354594594594595</c:v>
                </c:pt>
                <c:pt idx="1573">
                  <c:v>41.346081081081081</c:v>
                </c:pt>
                <c:pt idx="1574">
                  <c:v>41.231216216216218</c:v>
                </c:pt>
                <c:pt idx="1575">
                  <c:v>41.301486486486482</c:v>
                </c:pt>
                <c:pt idx="1576">
                  <c:v>41.290405405405409</c:v>
                </c:pt>
                <c:pt idx="1577">
                  <c:v>41.107972972972973</c:v>
                </c:pt>
                <c:pt idx="1578">
                  <c:v>41.132297297297292</c:v>
                </c:pt>
                <c:pt idx="1579">
                  <c:v>41.149459459459457</c:v>
                </c:pt>
                <c:pt idx="1580">
                  <c:v>41.053243243243244</c:v>
                </c:pt>
                <c:pt idx="1581">
                  <c:v>40.993648648648652</c:v>
                </c:pt>
                <c:pt idx="1582">
                  <c:v>41.011216216216219</c:v>
                </c:pt>
                <c:pt idx="1583">
                  <c:v>41.01148648648649</c:v>
                </c:pt>
                <c:pt idx="1584">
                  <c:v>40.918918918918919</c:v>
                </c:pt>
                <c:pt idx="1585">
                  <c:v>40.87135135135135</c:v>
                </c:pt>
                <c:pt idx="1586">
                  <c:v>40.765135135135132</c:v>
                </c:pt>
                <c:pt idx="1587">
                  <c:v>40.859324324324326</c:v>
                </c:pt>
                <c:pt idx="1588">
                  <c:v>40.884459459459457</c:v>
                </c:pt>
                <c:pt idx="1589">
                  <c:v>40.803243243243244</c:v>
                </c:pt>
                <c:pt idx="1590">
                  <c:v>40.697567567567567</c:v>
                </c:pt>
                <c:pt idx="1591">
                  <c:v>40.663108108108112</c:v>
                </c:pt>
                <c:pt idx="1592">
                  <c:v>40.648783783783784</c:v>
                </c:pt>
                <c:pt idx="1593">
                  <c:v>40.719189189189194</c:v>
                </c:pt>
                <c:pt idx="1594">
                  <c:v>40.596891891891893</c:v>
                </c:pt>
                <c:pt idx="1595">
                  <c:v>40.571621621621624</c:v>
                </c:pt>
                <c:pt idx="1596">
                  <c:v>40.629594594594593</c:v>
                </c:pt>
                <c:pt idx="1597">
                  <c:v>40.483648648648646</c:v>
                </c:pt>
                <c:pt idx="1598">
                  <c:v>40.43</c:v>
                </c:pt>
                <c:pt idx="1599">
                  <c:v>40.449999999999996</c:v>
                </c:pt>
                <c:pt idx="1600">
                  <c:v>40.366756756756757</c:v>
                </c:pt>
                <c:pt idx="1601">
                  <c:v>40.357297297297293</c:v>
                </c:pt>
                <c:pt idx="1602">
                  <c:v>40.254594594594593</c:v>
                </c:pt>
                <c:pt idx="1603">
                  <c:v>40.32324324324324</c:v>
                </c:pt>
                <c:pt idx="1604">
                  <c:v>40.296756756756757</c:v>
                </c:pt>
                <c:pt idx="1605">
                  <c:v>40.270405405405405</c:v>
                </c:pt>
                <c:pt idx="1606">
                  <c:v>40.191891891891899</c:v>
                </c:pt>
                <c:pt idx="1607">
                  <c:v>40.178783783783786</c:v>
                </c:pt>
                <c:pt idx="1608">
                  <c:v>40.212162162162159</c:v>
                </c:pt>
                <c:pt idx="1609">
                  <c:v>40.172972972972978</c:v>
                </c:pt>
                <c:pt idx="1610">
                  <c:v>40.156756756756756</c:v>
                </c:pt>
                <c:pt idx="1611">
                  <c:v>40.054324324324327</c:v>
                </c:pt>
                <c:pt idx="1612">
                  <c:v>40.022162162162168</c:v>
                </c:pt>
                <c:pt idx="1613">
                  <c:v>40.022972972972973</c:v>
                </c:pt>
                <c:pt idx="1614">
                  <c:v>40.015135135135139</c:v>
                </c:pt>
                <c:pt idx="1615">
                  <c:v>40.021351351351356</c:v>
                </c:pt>
                <c:pt idx="1616">
                  <c:v>39.960945945945944</c:v>
                </c:pt>
                <c:pt idx="1617">
                  <c:v>39.916351351351352</c:v>
                </c:pt>
                <c:pt idx="1618">
                  <c:v>39.85702702702703</c:v>
                </c:pt>
                <c:pt idx="1619">
                  <c:v>39.863513513513517</c:v>
                </c:pt>
                <c:pt idx="1620">
                  <c:v>39.862567567567567</c:v>
                </c:pt>
                <c:pt idx="1621">
                  <c:v>39.816891891891892</c:v>
                </c:pt>
                <c:pt idx="1622">
                  <c:v>39.751486486486485</c:v>
                </c:pt>
                <c:pt idx="1623">
                  <c:v>39.704594594594596</c:v>
                </c:pt>
                <c:pt idx="1624">
                  <c:v>39.685945945945946</c:v>
                </c:pt>
                <c:pt idx="1625">
                  <c:v>39.714054054054046</c:v>
                </c:pt>
                <c:pt idx="1626">
                  <c:v>39.640675675675674</c:v>
                </c:pt>
                <c:pt idx="1627">
                  <c:v>39.72810810810811</c:v>
                </c:pt>
                <c:pt idx="1628">
                  <c:v>39.729864864864858</c:v>
                </c:pt>
                <c:pt idx="1629">
                  <c:v>39.59554054054054</c:v>
                </c:pt>
                <c:pt idx="1630">
                  <c:v>39.634459459459464</c:v>
                </c:pt>
                <c:pt idx="1631">
                  <c:v>39.585135135135133</c:v>
                </c:pt>
                <c:pt idx="1632">
                  <c:v>39.667432432432435</c:v>
                </c:pt>
                <c:pt idx="1633">
                  <c:v>39.580135135135137</c:v>
                </c:pt>
                <c:pt idx="1634">
                  <c:v>39.671756756756757</c:v>
                </c:pt>
                <c:pt idx="1635">
                  <c:v>39.655000000000008</c:v>
                </c:pt>
                <c:pt idx="1636">
                  <c:v>39.60567567567567</c:v>
                </c:pt>
                <c:pt idx="1637">
                  <c:v>39.565540540540539</c:v>
                </c:pt>
                <c:pt idx="1638">
                  <c:v>39.685945945945946</c:v>
                </c:pt>
                <c:pt idx="1639">
                  <c:v>39.679459459459459</c:v>
                </c:pt>
                <c:pt idx="1640">
                  <c:v>39.622702702702703</c:v>
                </c:pt>
                <c:pt idx="1641">
                  <c:v>39.559324324324322</c:v>
                </c:pt>
                <c:pt idx="1642">
                  <c:v>39.482162162162169</c:v>
                </c:pt>
                <c:pt idx="1643">
                  <c:v>39.395270270270274</c:v>
                </c:pt>
                <c:pt idx="1644">
                  <c:v>39.257027027027021</c:v>
                </c:pt>
                <c:pt idx="1645">
                  <c:v>39.199189189189184</c:v>
                </c:pt>
                <c:pt idx="1646">
                  <c:v>39.127837837837838</c:v>
                </c:pt>
                <c:pt idx="1647">
                  <c:v>39.053918918918917</c:v>
                </c:pt>
                <c:pt idx="1648">
                  <c:v>39.083378378378377</c:v>
                </c:pt>
                <c:pt idx="1649">
                  <c:v>39.104054054054053</c:v>
                </c:pt>
                <c:pt idx="1650">
                  <c:v>39.0222972972973</c:v>
                </c:pt>
                <c:pt idx="1651">
                  <c:v>39.115945945945953</c:v>
                </c:pt>
                <c:pt idx="1652">
                  <c:v>38.964729729729733</c:v>
                </c:pt>
                <c:pt idx="1653">
                  <c:v>39.004054054054052</c:v>
                </c:pt>
                <c:pt idx="1654">
                  <c:v>38.974324324324321</c:v>
                </c:pt>
                <c:pt idx="1655">
                  <c:v>38.978513513513512</c:v>
                </c:pt>
                <c:pt idx="1656">
                  <c:v>38.835405405405403</c:v>
                </c:pt>
                <c:pt idx="1657">
                  <c:v>38.828378378378382</c:v>
                </c:pt>
                <c:pt idx="1658">
                  <c:v>38.931621621621623</c:v>
                </c:pt>
                <c:pt idx="1659">
                  <c:v>38.907567567567561</c:v>
                </c:pt>
                <c:pt idx="1660">
                  <c:v>38.904324324324321</c:v>
                </c:pt>
                <c:pt idx="1661">
                  <c:v>38.940540540540539</c:v>
                </c:pt>
                <c:pt idx="1662">
                  <c:v>38.902702702702705</c:v>
                </c:pt>
                <c:pt idx="1663">
                  <c:v>38.966756756756752</c:v>
                </c:pt>
                <c:pt idx="1664">
                  <c:v>38.796756756756757</c:v>
                </c:pt>
                <c:pt idx="1665">
                  <c:v>38.869459459459463</c:v>
                </c:pt>
                <c:pt idx="1666">
                  <c:v>38.83081081081081</c:v>
                </c:pt>
                <c:pt idx="1667">
                  <c:v>38.99567567567567</c:v>
                </c:pt>
                <c:pt idx="1668">
                  <c:v>38.886621621621622</c:v>
                </c:pt>
                <c:pt idx="1669">
                  <c:v>38.91621621621622</c:v>
                </c:pt>
                <c:pt idx="1670">
                  <c:v>38.88905405405405</c:v>
                </c:pt>
                <c:pt idx="1671">
                  <c:v>38.722162162162164</c:v>
                </c:pt>
                <c:pt idx="1672">
                  <c:v>38.590405405405406</c:v>
                </c:pt>
                <c:pt idx="1673">
                  <c:v>38.677432432432433</c:v>
                </c:pt>
                <c:pt idx="1674">
                  <c:v>38.595135135135138</c:v>
                </c:pt>
                <c:pt idx="1675">
                  <c:v>38.449459459459462</c:v>
                </c:pt>
                <c:pt idx="1676">
                  <c:v>38.401216216216213</c:v>
                </c:pt>
                <c:pt idx="1677">
                  <c:v>38.354459459459463</c:v>
                </c:pt>
                <c:pt idx="1678">
                  <c:v>38.375</c:v>
                </c:pt>
                <c:pt idx="1679">
                  <c:v>38.307837837837837</c:v>
                </c:pt>
                <c:pt idx="1680">
                  <c:v>38.295675675675675</c:v>
                </c:pt>
                <c:pt idx="1681">
                  <c:v>38.332702702702711</c:v>
                </c:pt>
                <c:pt idx="1682">
                  <c:v>38.240540540540543</c:v>
                </c:pt>
                <c:pt idx="1683">
                  <c:v>38.265405405405403</c:v>
                </c:pt>
                <c:pt idx="1684">
                  <c:v>38.29378378378378</c:v>
                </c:pt>
                <c:pt idx="1685">
                  <c:v>38.182162162162157</c:v>
                </c:pt>
                <c:pt idx="1686">
                  <c:v>38.16162162162162</c:v>
                </c:pt>
                <c:pt idx="1687">
                  <c:v>38.288378378378383</c:v>
                </c:pt>
                <c:pt idx="1688">
                  <c:v>38.219729729729735</c:v>
                </c:pt>
                <c:pt idx="1689">
                  <c:v>38.146756756756758</c:v>
                </c:pt>
                <c:pt idx="1690">
                  <c:v>38.087297297297297</c:v>
                </c:pt>
                <c:pt idx="1691">
                  <c:v>38.040540540540547</c:v>
                </c:pt>
                <c:pt idx="1692">
                  <c:v>37.975270270270272</c:v>
                </c:pt>
                <c:pt idx="1693">
                  <c:v>38.034729729729726</c:v>
                </c:pt>
                <c:pt idx="1694">
                  <c:v>37.955945945945949</c:v>
                </c:pt>
                <c:pt idx="1695">
                  <c:v>37.881486486486487</c:v>
                </c:pt>
                <c:pt idx="1696">
                  <c:v>37.860135135135138</c:v>
                </c:pt>
                <c:pt idx="1697">
                  <c:v>37.740270270270265</c:v>
                </c:pt>
                <c:pt idx="1698">
                  <c:v>37.75756756756757</c:v>
                </c:pt>
                <c:pt idx="1699">
                  <c:v>37.786081081081079</c:v>
                </c:pt>
                <c:pt idx="1700">
                  <c:v>37.694864864864869</c:v>
                </c:pt>
                <c:pt idx="1701">
                  <c:v>37.763108108108113</c:v>
                </c:pt>
                <c:pt idx="1702">
                  <c:v>37.818513513513516</c:v>
                </c:pt>
                <c:pt idx="1703">
                  <c:v>37.787837837837834</c:v>
                </c:pt>
                <c:pt idx="1704">
                  <c:v>37.772162162162161</c:v>
                </c:pt>
                <c:pt idx="1705">
                  <c:v>37.756351351351356</c:v>
                </c:pt>
                <c:pt idx="1706">
                  <c:v>37.782432432432437</c:v>
                </c:pt>
                <c:pt idx="1707">
                  <c:v>37.681216216216221</c:v>
                </c:pt>
                <c:pt idx="1708">
                  <c:v>37.647027027027022</c:v>
                </c:pt>
                <c:pt idx="1709">
                  <c:v>37.577162162162168</c:v>
                </c:pt>
                <c:pt idx="1710">
                  <c:v>37.582432432432434</c:v>
                </c:pt>
                <c:pt idx="1711">
                  <c:v>37.66202702702703</c:v>
                </c:pt>
                <c:pt idx="1712">
                  <c:v>37.52878378378378</c:v>
                </c:pt>
                <c:pt idx="1713">
                  <c:v>37.616351351351355</c:v>
                </c:pt>
                <c:pt idx="1714">
                  <c:v>37.5922972972973</c:v>
                </c:pt>
                <c:pt idx="1715">
                  <c:v>37.497162162162155</c:v>
                </c:pt>
                <c:pt idx="1716">
                  <c:v>37.460675675675674</c:v>
                </c:pt>
                <c:pt idx="1717">
                  <c:v>37.419864864864863</c:v>
                </c:pt>
                <c:pt idx="1718">
                  <c:v>37.397837837837841</c:v>
                </c:pt>
                <c:pt idx="1719">
                  <c:v>37.352837837837839</c:v>
                </c:pt>
                <c:pt idx="1720">
                  <c:v>37.389594594594591</c:v>
                </c:pt>
                <c:pt idx="1721">
                  <c:v>37.299459459459463</c:v>
                </c:pt>
                <c:pt idx="1722">
                  <c:v>37.228648648648651</c:v>
                </c:pt>
                <c:pt idx="1723">
                  <c:v>37.286081081081079</c:v>
                </c:pt>
                <c:pt idx="1724">
                  <c:v>37.239729729729724</c:v>
                </c:pt>
                <c:pt idx="1725">
                  <c:v>37.176486486486489</c:v>
                </c:pt>
                <c:pt idx="1726">
                  <c:v>37.138648648648648</c:v>
                </c:pt>
                <c:pt idx="1727">
                  <c:v>37.240405405405411</c:v>
                </c:pt>
                <c:pt idx="1728">
                  <c:v>37.185810810810814</c:v>
                </c:pt>
                <c:pt idx="1729">
                  <c:v>37.121891891891892</c:v>
                </c:pt>
                <c:pt idx="1730">
                  <c:v>37.167297297297296</c:v>
                </c:pt>
                <c:pt idx="1731">
                  <c:v>37.055540540540541</c:v>
                </c:pt>
                <c:pt idx="1732">
                  <c:v>36.980405405405406</c:v>
                </c:pt>
                <c:pt idx="1733">
                  <c:v>37.074594594594586</c:v>
                </c:pt>
                <c:pt idx="1734">
                  <c:v>36.947702702702699</c:v>
                </c:pt>
                <c:pt idx="1735">
                  <c:v>36.965945945945947</c:v>
                </c:pt>
                <c:pt idx="1736">
                  <c:v>36.987432432432435</c:v>
                </c:pt>
                <c:pt idx="1737">
                  <c:v>36.982162162162162</c:v>
                </c:pt>
                <c:pt idx="1738">
                  <c:v>37.019999999999996</c:v>
                </c:pt>
                <c:pt idx="1739">
                  <c:v>36.863648648648649</c:v>
                </c:pt>
                <c:pt idx="1740">
                  <c:v>36.864864864864863</c:v>
                </c:pt>
                <c:pt idx="1741">
                  <c:v>36.817027027027024</c:v>
                </c:pt>
                <c:pt idx="1742">
                  <c:v>36.858648648648654</c:v>
                </c:pt>
                <c:pt idx="1743">
                  <c:v>36.88148648648648</c:v>
                </c:pt>
                <c:pt idx="1744">
                  <c:v>36.832432432432434</c:v>
                </c:pt>
                <c:pt idx="1745">
                  <c:v>36.866891891891896</c:v>
                </c:pt>
                <c:pt idx="1746">
                  <c:v>36.912432432432432</c:v>
                </c:pt>
                <c:pt idx="1747">
                  <c:v>36.999054054054049</c:v>
                </c:pt>
                <c:pt idx="1748">
                  <c:v>36.862702702702705</c:v>
                </c:pt>
                <c:pt idx="1749">
                  <c:v>36.851351351351354</c:v>
                </c:pt>
                <c:pt idx="1750">
                  <c:v>36.907567567567568</c:v>
                </c:pt>
                <c:pt idx="1751">
                  <c:v>36.931216216216214</c:v>
                </c:pt>
                <c:pt idx="1752">
                  <c:v>36.821351351351353</c:v>
                </c:pt>
                <c:pt idx="1753">
                  <c:v>36.82364864864865</c:v>
                </c:pt>
                <c:pt idx="1754">
                  <c:v>36.844999999999999</c:v>
                </c:pt>
                <c:pt idx="1755">
                  <c:v>36.731081081081086</c:v>
                </c:pt>
                <c:pt idx="1756">
                  <c:v>36.72837837837838</c:v>
                </c:pt>
                <c:pt idx="1757">
                  <c:v>36.605675675675677</c:v>
                </c:pt>
                <c:pt idx="1758">
                  <c:v>36.755405405405405</c:v>
                </c:pt>
                <c:pt idx="1759">
                  <c:v>36.673108108108103</c:v>
                </c:pt>
                <c:pt idx="1760">
                  <c:v>36.621081081081087</c:v>
                </c:pt>
                <c:pt idx="1761">
                  <c:v>36.692567567567572</c:v>
                </c:pt>
                <c:pt idx="1762">
                  <c:v>36.648648648648646</c:v>
                </c:pt>
                <c:pt idx="1763">
                  <c:v>36.683783783783788</c:v>
                </c:pt>
                <c:pt idx="1764">
                  <c:v>36.584189189189189</c:v>
                </c:pt>
                <c:pt idx="1765">
                  <c:v>36.553513513513515</c:v>
                </c:pt>
                <c:pt idx="1766">
                  <c:v>36.649729729729728</c:v>
                </c:pt>
                <c:pt idx="1767">
                  <c:v>36.662162162162168</c:v>
                </c:pt>
                <c:pt idx="1768">
                  <c:v>36.446216216216214</c:v>
                </c:pt>
                <c:pt idx="1769">
                  <c:v>36.455405405405408</c:v>
                </c:pt>
                <c:pt idx="1770">
                  <c:v>36.445</c:v>
                </c:pt>
                <c:pt idx="1771">
                  <c:v>36.511891891891892</c:v>
                </c:pt>
                <c:pt idx="1772">
                  <c:v>36.431891891891894</c:v>
                </c:pt>
                <c:pt idx="1773">
                  <c:v>36.350810810810806</c:v>
                </c:pt>
                <c:pt idx="1774">
                  <c:v>36.452027027027022</c:v>
                </c:pt>
                <c:pt idx="1775">
                  <c:v>36.383108108108111</c:v>
                </c:pt>
                <c:pt idx="1776">
                  <c:v>36.289999999999992</c:v>
                </c:pt>
                <c:pt idx="1777">
                  <c:v>36.269459459459455</c:v>
                </c:pt>
                <c:pt idx="1778">
                  <c:v>36.234459459459458</c:v>
                </c:pt>
                <c:pt idx="1779">
                  <c:v>36.231216216216218</c:v>
                </c:pt>
                <c:pt idx="1780">
                  <c:v>36.166216216216213</c:v>
                </c:pt>
                <c:pt idx="1781">
                  <c:v>36.142027027027027</c:v>
                </c:pt>
                <c:pt idx="1782">
                  <c:v>36.203918918918923</c:v>
                </c:pt>
                <c:pt idx="1783">
                  <c:v>36.062027027027028</c:v>
                </c:pt>
                <c:pt idx="1784">
                  <c:v>36.130135135135134</c:v>
                </c:pt>
                <c:pt idx="1785">
                  <c:v>36.032027027027027</c:v>
                </c:pt>
                <c:pt idx="1786">
                  <c:v>35.938513513513513</c:v>
                </c:pt>
                <c:pt idx="1787">
                  <c:v>36.067162162162163</c:v>
                </c:pt>
                <c:pt idx="1788">
                  <c:v>36.005270270270273</c:v>
                </c:pt>
                <c:pt idx="1789">
                  <c:v>35.946486486486492</c:v>
                </c:pt>
                <c:pt idx="1790">
                  <c:v>35.89756756756757</c:v>
                </c:pt>
                <c:pt idx="1791">
                  <c:v>35.877702702702706</c:v>
                </c:pt>
                <c:pt idx="1792">
                  <c:v>35.754459459459461</c:v>
                </c:pt>
                <c:pt idx="1793">
                  <c:v>35.747702702702696</c:v>
                </c:pt>
                <c:pt idx="1794">
                  <c:v>35.704729729729735</c:v>
                </c:pt>
                <c:pt idx="1795">
                  <c:v>35.642162162162165</c:v>
                </c:pt>
                <c:pt idx="1796">
                  <c:v>35.68418918918919</c:v>
                </c:pt>
                <c:pt idx="1797">
                  <c:v>35.620405405405407</c:v>
                </c:pt>
                <c:pt idx="1798">
                  <c:v>35.661081081081086</c:v>
                </c:pt>
                <c:pt idx="1799">
                  <c:v>35.555810810810812</c:v>
                </c:pt>
                <c:pt idx="1800">
                  <c:v>35.515945945945951</c:v>
                </c:pt>
                <c:pt idx="1801">
                  <c:v>35.61351351351351</c:v>
                </c:pt>
                <c:pt idx="1802">
                  <c:v>35.488108108108108</c:v>
                </c:pt>
                <c:pt idx="1803">
                  <c:v>35.519864864864864</c:v>
                </c:pt>
                <c:pt idx="1804">
                  <c:v>35.563513513513513</c:v>
                </c:pt>
                <c:pt idx="1805">
                  <c:v>35.474324324324321</c:v>
                </c:pt>
                <c:pt idx="1806">
                  <c:v>35.473378378378378</c:v>
                </c:pt>
                <c:pt idx="1807">
                  <c:v>35.435405405405405</c:v>
                </c:pt>
                <c:pt idx="1808">
                  <c:v>35.38189189189189</c:v>
                </c:pt>
                <c:pt idx="1809">
                  <c:v>35.338243243243248</c:v>
                </c:pt>
                <c:pt idx="1810">
                  <c:v>35.369459459459463</c:v>
                </c:pt>
                <c:pt idx="1811">
                  <c:v>35.197567567567567</c:v>
                </c:pt>
                <c:pt idx="1812">
                  <c:v>35.31972972972973</c:v>
                </c:pt>
                <c:pt idx="1813">
                  <c:v>35.297297297297298</c:v>
                </c:pt>
                <c:pt idx="1814">
                  <c:v>35.291891891891893</c:v>
                </c:pt>
                <c:pt idx="1815">
                  <c:v>35.281351351351354</c:v>
                </c:pt>
                <c:pt idx="1816">
                  <c:v>35.212027027027034</c:v>
                </c:pt>
                <c:pt idx="1817">
                  <c:v>35.177297297297301</c:v>
                </c:pt>
                <c:pt idx="1818">
                  <c:v>35.083918918918918</c:v>
                </c:pt>
                <c:pt idx="1819">
                  <c:v>35.186081081081085</c:v>
                </c:pt>
                <c:pt idx="1820">
                  <c:v>35.170945945945945</c:v>
                </c:pt>
                <c:pt idx="1821">
                  <c:v>35.216351351351349</c:v>
                </c:pt>
                <c:pt idx="1822">
                  <c:v>35.107162162162162</c:v>
                </c:pt>
                <c:pt idx="1823">
                  <c:v>35.061891891891896</c:v>
                </c:pt>
                <c:pt idx="1824">
                  <c:v>35.057567567567567</c:v>
                </c:pt>
                <c:pt idx="1825">
                  <c:v>35.090810810810808</c:v>
                </c:pt>
                <c:pt idx="1826">
                  <c:v>35.007837837837833</c:v>
                </c:pt>
                <c:pt idx="1827">
                  <c:v>34.99932432432432</c:v>
                </c:pt>
                <c:pt idx="1828">
                  <c:v>35.05851351351351</c:v>
                </c:pt>
                <c:pt idx="1829">
                  <c:v>35.057297297297296</c:v>
                </c:pt>
                <c:pt idx="1830">
                  <c:v>34.89662162162162</c:v>
                </c:pt>
                <c:pt idx="1831">
                  <c:v>34.885945945945949</c:v>
                </c:pt>
                <c:pt idx="1832">
                  <c:v>34.86418918918919</c:v>
                </c:pt>
                <c:pt idx="1833">
                  <c:v>34.961891891891895</c:v>
                </c:pt>
                <c:pt idx="1834">
                  <c:v>34.866621621621618</c:v>
                </c:pt>
                <c:pt idx="1835">
                  <c:v>34.840675675675676</c:v>
                </c:pt>
                <c:pt idx="1836">
                  <c:v>34.695270270270271</c:v>
                </c:pt>
                <c:pt idx="1837">
                  <c:v>34.592162162162168</c:v>
                </c:pt>
                <c:pt idx="1838">
                  <c:v>34.481486486486482</c:v>
                </c:pt>
                <c:pt idx="1839">
                  <c:v>34.445270270270271</c:v>
                </c:pt>
                <c:pt idx="1840">
                  <c:v>34.26864864864865</c:v>
                </c:pt>
                <c:pt idx="1841">
                  <c:v>34.193243243243245</c:v>
                </c:pt>
                <c:pt idx="1842">
                  <c:v>34.183648648648642</c:v>
                </c:pt>
                <c:pt idx="1843">
                  <c:v>34.059864864864863</c:v>
                </c:pt>
                <c:pt idx="1844">
                  <c:v>33.908648648648651</c:v>
                </c:pt>
                <c:pt idx="1845">
                  <c:v>33.661891891891891</c:v>
                </c:pt>
                <c:pt idx="1846">
                  <c:v>33.605540540540538</c:v>
                </c:pt>
                <c:pt idx="1847">
                  <c:v>33.501891891891894</c:v>
                </c:pt>
                <c:pt idx="1848">
                  <c:v>33.382702702702701</c:v>
                </c:pt>
                <c:pt idx="1849">
                  <c:v>33.284189189189192</c:v>
                </c:pt>
                <c:pt idx="1850">
                  <c:v>33.251351351351346</c:v>
                </c:pt>
                <c:pt idx="1851">
                  <c:v>33.148783783783777</c:v>
                </c:pt>
                <c:pt idx="1852">
                  <c:v>32.946486486486485</c:v>
                </c:pt>
                <c:pt idx="1853">
                  <c:v>32.875540540540541</c:v>
                </c:pt>
                <c:pt idx="1854">
                  <c:v>32.940000000000005</c:v>
                </c:pt>
                <c:pt idx="1855">
                  <c:v>32.840405405405406</c:v>
                </c:pt>
                <c:pt idx="1856">
                  <c:v>32.918918918918919</c:v>
                </c:pt>
                <c:pt idx="1857">
                  <c:v>32.803918918918917</c:v>
                </c:pt>
                <c:pt idx="1858">
                  <c:v>32.787972972972966</c:v>
                </c:pt>
                <c:pt idx="1859">
                  <c:v>32.682837837837845</c:v>
                </c:pt>
                <c:pt idx="1860">
                  <c:v>32.635810810810803</c:v>
                </c:pt>
                <c:pt idx="1861">
                  <c:v>32.508108108108111</c:v>
                </c:pt>
                <c:pt idx="1862">
                  <c:v>32.646486486486488</c:v>
                </c:pt>
                <c:pt idx="1863">
                  <c:v>32.500810810810812</c:v>
                </c:pt>
                <c:pt idx="1864">
                  <c:v>32.577162162162161</c:v>
                </c:pt>
                <c:pt idx="1865">
                  <c:v>32.557432432432435</c:v>
                </c:pt>
                <c:pt idx="1866">
                  <c:v>32.520000000000003</c:v>
                </c:pt>
                <c:pt idx="1867">
                  <c:v>32.397837837837841</c:v>
                </c:pt>
                <c:pt idx="1868">
                  <c:v>32.368783783783783</c:v>
                </c:pt>
                <c:pt idx="1869">
                  <c:v>32.420945945945945</c:v>
                </c:pt>
                <c:pt idx="1870">
                  <c:v>32.381621621621619</c:v>
                </c:pt>
                <c:pt idx="1871">
                  <c:v>32.379729729729725</c:v>
                </c:pt>
                <c:pt idx="1872">
                  <c:v>32.334999999999994</c:v>
                </c:pt>
                <c:pt idx="1873">
                  <c:v>32.346621621621615</c:v>
                </c:pt>
                <c:pt idx="1874">
                  <c:v>32.352567567567569</c:v>
                </c:pt>
                <c:pt idx="1875">
                  <c:v>32.365270270270273</c:v>
                </c:pt>
                <c:pt idx="1876">
                  <c:v>32.317297297297301</c:v>
                </c:pt>
                <c:pt idx="1877">
                  <c:v>32.274054054054055</c:v>
                </c:pt>
                <c:pt idx="1878">
                  <c:v>32.265810810810805</c:v>
                </c:pt>
                <c:pt idx="1879">
                  <c:v>32.302837837837842</c:v>
                </c:pt>
                <c:pt idx="1880">
                  <c:v>32.273918918918923</c:v>
                </c:pt>
                <c:pt idx="1881">
                  <c:v>32.229999999999997</c:v>
                </c:pt>
                <c:pt idx="1882">
                  <c:v>32.262702702702704</c:v>
                </c:pt>
                <c:pt idx="1883">
                  <c:v>32.356756756756752</c:v>
                </c:pt>
                <c:pt idx="1884">
                  <c:v>32.216216216216218</c:v>
                </c:pt>
                <c:pt idx="1885">
                  <c:v>32.212027027027027</c:v>
                </c:pt>
                <c:pt idx="1886">
                  <c:v>32.301891891891891</c:v>
                </c:pt>
                <c:pt idx="1887">
                  <c:v>32.217162162162161</c:v>
                </c:pt>
                <c:pt idx="1888">
                  <c:v>32.27554054054054</c:v>
                </c:pt>
                <c:pt idx="1889">
                  <c:v>32.391486486486485</c:v>
                </c:pt>
                <c:pt idx="1890">
                  <c:v>32.292972972972969</c:v>
                </c:pt>
                <c:pt idx="1891">
                  <c:v>32.300405405405407</c:v>
                </c:pt>
                <c:pt idx="1892">
                  <c:v>32.187297297297299</c:v>
                </c:pt>
                <c:pt idx="1893">
                  <c:v>32.318243243243238</c:v>
                </c:pt>
                <c:pt idx="1894">
                  <c:v>32.388378378378377</c:v>
                </c:pt>
                <c:pt idx="1895">
                  <c:v>32.402972972972975</c:v>
                </c:pt>
                <c:pt idx="1896">
                  <c:v>32.384324324324325</c:v>
                </c:pt>
                <c:pt idx="1897">
                  <c:v>32.472972972972968</c:v>
                </c:pt>
                <c:pt idx="1898">
                  <c:v>32.474054054054058</c:v>
                </c:pt>
                <c:pt idx="1899">
                  <c:v>32.532567567567568</c:v>
                </c:pt>
                <c:pt idx="1900">
                  <c:v>32.597837837837837</c:v>
                </c:pt>
                <c:pt idx="1901">
                  <c:v>32.66621621621622</c:v>
                </c:pt>
                <c:pt idx="1902">
                  <c:v>32.603918918918914</c:v>
                </c:pt>
                <c:pt idx="1903">
                  <c:v>32.634999999999998</c:v>
                </c:pt>
                <c:pt idx="1904">
                  <c:v>32.641486486486485</c:v>
                </c:pt>
                <c:pt idx="1905">
                  <c:v>32.843243243243244</c:v>
                </c:pt>
                <c:pt idx="1906">
                  <c:v>32.712567567567568</c:v>
                </c:pt>
                <c:pt idx="1907">
                  <c:v>32.712162162162159</c:v>
                </c:pt>
                <c:pt idx="1908">
                  <c:v>32.717027027027022</c:v>
                </c:pt>
                <c:pt idx="1909">
                  <c:v>32.806756756756762</c:v>
                </c:pt>
                <c:pt idx="1910">
                  <c:v>32.820810810810812</c:v>
                </c:pt>
                <c:pt idx="1911">
                  <c:v>32.889324324324328</c:v>
                </c:pt>
                <c:pt idx="1912">
                  <c:v>32.810675675675675</c:v>
                </c:pt>
                <c:pt idx="1913">
                  <c:v>32.774324324324326</c:v>
                </c:pt>
                <c:pt idx="1914">
                  <c:v>32.801216216216218</c:v>
                </c:pt>
                <c:pt idx="1915">
                  <c:v>32.793108108108108</c:v>
                </c:pt>
                <c:pt idx="1916">
                  <c:v>32.829459459459457</c:v>
                </c:pt>
                <c:pt idx="1917">
                  <c:v>32.672702702702701</c:v>
                </c:pt>
                <c:pt idx="1918">
                  <c:v>32.634864864864866</c:v>
                </c:pt>
                <c:pt idx="1919">
                  <c:v>32.697837837837838</c:v>
                </c:pt>
                <c:pt idx="1920">
                  <c:v>32.677432432432433</c:v>
                </c:pt>
                <c:pt idx="1921">
                  <c:v>32.535540540540545</c:v>
                </c:pt>
                <c:pt idx="1922">
                  <c:v>32.49635135135135</c:v>
                </c:pt>
                <c:pt idx="1923">
                  <c:v>32.417567567567566</c:v>
                </c:pt>
                <c:pt idx="1924">
                  <c:v>32.375135135135139</c:v>
                </c:pt>
                <c:pt idx="1925">
                  <c:v>32.348513513513517</c:v>
                </c:pt>
                <c:pt idx="1926">
                  <c:v>32.189459459459457</c:v>
                </c:pt>
                <c:pt idx="1927">
                  <c:v>32.181486486486492</c:v>
                </c:pt>
                <c:pt idx="1928">
                  <c:v>32.124864864864861</c:v>
                </c:pt>
                <c:pt idx="1929">
                  <c:v>32.119864864864859</c:v>
                </c:pt>
                <c:pt idx="1930">
                  <c:v>31.978918918918914</c:v>
                </c:pt>
                <c:pt idx="1931">
                  <c:v>31.948918918918917</c:v>
                </c:pt>
                <c:pt idx="1932">
                  <c:v>31.976891891891889</c:v>
                </c:pt>
                <c:pt idx="1933">
                  <c:v>31.891756756756763</c:v>
                </c:pt>
                <c:pt idx="1934">
                  <c:v>31.939324324324321</c:v>
                </c:pt>
                <c:pt idx="1935">
                  <c:v>31.842702702702702</c:v>
                </c:pt>
                <c:pt idx="1936">
                  <c:v>31.741621621621626</c:v>
                </c:pt>
                <c:pt idx="1937">
                  <c:v>31.782702702702704</c:v>
                </c:pt>
                <c:pt idx="1938">
                  <c:v>31.680540540540541</c:v>
                </c:pt>
                <c:pt idx="1939">
                  <c:v>31.686081081081081</c:v>
                </c:pt>
                <c:pt idx="1940">
                  <c:v>31.650135135135134</c:v>
                </c:pt>
                <c:pt idx="1941">
                  <c:v>31.723918918918919</c:v>
                </c:pt>
                <c:pt idx="1942">
                  <c:v>31.758783783783784</c:v>
                </c:pt>
                <c:pt idx="1943">
                  <c:v>31.719729729729728</c:v>
                </c:pt>
                <c:pt idx="1944">
                  <c:v>31.75554054054054</c:v>
                </c:pt>
                <c:pt idx="1945">
                  <c:v>31.63094594594595</c:v>
                </c:pt>
                <c:pt idx="1946">
                  <c:v>31.707297297297298</c:v>
                </c:pt>
                <c:pt idx="1947">
                  <c:v>31.612162162162161</c:v>
                </c:pt>
                <c:pt idx="1948">
                  <c:v>31.655270270270268</c:v>
                </c:pt>
                <c:pt idx="1949">
                  <c:v>31.611621621621623</c:v>
                </c:pt>
                <c:pt idx="1950">
                  <c:v>31.770810810810811</c:v>
                </c:pt>
                <c:pt idx="1951">
                  <c:v>31.792702702702709</c:v>
                </c:pt>
                <c:pt idx="1952">
                  <c:v>31.685945945945942</c:v>
                </c:pt>
                <c:pt idx="1953">
                  <c:v>31.761891891891892</c:v>
                </c:pt>
                <c:pt idx="1954">
                  <c:v>31.667702702702705</c:v>
                </c:pt>
                <c:pt idx="1955">
                  <c:v>31.81216216216216</c:v>
                </c:pt>
                <c:pt idx="1956">
                  <c:v>31.743648648648648</c:v>
                </c:pt>
                <c:pt idx="1957">
                  <c:v>31.736756756756762</c:v>
                </c:pt>
                <c:pt idx="1958">
                  <c:v>31.77418918918919</c:v>
                </c:pt>
                <c:pt idx="1959">
                  <c:v>31.74608108108108</c:v>
                </c:pt>
                <c:pt idx="1960">
                  <c:v>31.823783783783789</c:v>
                </c:pt>
                <c:pt idx="1961">
                  <c:v>31.925405405405407</c:v>
                </c:pt>
                <c:pt idx="1962">
                  <c:v>31.962297297297294</c:v>
                </c:pt>
                <c:pt idx="1963">
                  <c:v>31.960810810810809</c:v>
                </c:pt>
                <c:pt idx="1964">
                  <c:v>31.95783783783784</c:v>
                </c:pt>
                <c:pt idx="1965">
                  <c:v>31.832702702702704</c:v>
                </c:pt>
                <c:pt idx="1966">
                  <c:v>31.663513513513514</c:v>
                </c:pt>
                <c:pt idx="1967">
                  <c:v>31.93094594594595</c:v>
                </c:pt>
                <c:pt idx="1968">
                  <c:v>31.911216216216214</c:v>
                </c:pt>
                <c:pt idx="1969">
                  <c:v>31.999324324324323</c:v>
                </c:pt>
                <c:pt idx="1970">
                  <c:v>31.98527027027027</c:v>
                </c:pt>
                <c:pt idx="1971">
                  <c:v>32.011621621621622</c:v>
                </c:pt>
                <c:pt idx="1972">
                  <c:v>32.048783783783783</c:v>
                </c:pt>
                <c:pt idx="1973">
                  <c:v>32.104324324324317</c:v>
                </c:pt>
                <c:pt idx="1974">
                  <c:v>32.119324324324324</c:v>
                </c:pt>
                <c:pt idx="1975">
                  <c:v>32.054054054054063</c:v>
                </c:pt>
                <c:pt idx="1976">
                  <c:v>32.082162162162163</c:v>
                </c:pt>
                <c:pt idx="1977">
                  <c:v>32.16554054054054</c:v>
                </c:pt>
                <c:pt idx="1978">
                  <c:v>32.09986486486487</c:v>
                </c:pt>
                <c:pt idx="1979">
                  <c:v>32.209324324324321</c:v>
                </c:pt>
                <c:pt idx="1980">
                  <c:v>32.278243243243246</c:v>
                </c:pt>
                <c:pt idx="1981">
                  <c:v>32.332567567567565</c:v>
                </c:pt>
                <c:pt idx="1982">
                  <c:v>32.342702702702702</c:v>
                </c:pt>
                <c:pt idx="1983">
                  <c:v>32.236891891891887</c:v>
                </c:pt>
                <c:pt idx="1984">
                  <c:v>32.405135135135133</c:v>
                </c:pt>
                <c:pt idx="1985">
                  <c:v>32.387837837837836</c:v>
                </c:pt>
                <c:pt idx="1986">
                  <c:v>32.344729729729735</c:v>
                </c:pt>
                <c:pt idx="1987">
                  <c:v>32.35337837837838</c:v>
                </c:pt>
                <c:pt idx="1988">
                  <c:v>32.492972972972979</c:v>
                </c:pt>
                <c:pt idx="1989">
                  <c:v>32.435135135135134</c:v>
                </c:pt>
                <c:pt idx="1990">
                  <c:v>32.495135135135136</c:v>
                </c:pt>
                <c:pt idx="1991">
                  <c:v>32.542162162162157</c:v>
                </c:pt>
                <c:pt idx="1992">
                  <c:v>32.642837837837831</c:v>
                </c:pt>
                <c:pt idx="1993">
                  <c:v>32.660135135135135</c:v>
                </c:pt>
                <c:pt idx="1994">
                  <c:v>32.655270270270272</c:v>
                </c:pt>
                <c:pt idx="1995">
                  <c:v>32.593513513513514</c:v>
                </c:pt>
                <c:pt idx="1996">
                  <c:v>32.630135135135134</c:v>
                </c:pt>
                <c:pt idx="1997">
                  <c:v>32.634594594594596</c:v>
                </c:pt>
                <c:pt idx="1998">
                  <c:v>32.572162162162158</c:v>
                </c:pt>
                <c:pt idx="1999">
                  <c:v>32.678378378378376</c:v>
                </c:pt>
                <c:pt idx="2000">
                  <c:v>32.647027027027029</c:v>
                </c:pt>
                <c:pt idx="2001">
                  <c:v>32.764324324324321</c:v>
                </c:pt>
                <c:pt idx="2002">
                  <c:v>32.868918918918922</c:v>
                </c:pt>
                <c:pt idx="2003">
                  <c:v>32.813378378378374</c:v>
                </c:pt>
                <c:pt idx="2004">
                  <c:v>32.783918918918921</c:v>
                </c:pt>
                <c:pt idx="2005">
                  <c:v>32.772837837837834</c:v>
                </c:pt>
                <c:pt idx="2006">
                  <c:v>32.740945945945946</c:v>
                </c:pt>
                <c:pt idx="2007">
                  <c:v>32.765135135135132</c:v>
                </c:pt>
                <c:pt idx="2008">
                  <c:v>32.752162162162165</c:v>
                </c:pt>
                <c:pt idx="2009">
                  <c:v>32.702162162162161</c:v>
                </c:pt>
                <c:pt idx="2010">
                  <c:v>32.785135135135143</c:v>
                </c:pt>
                <c:pt idx="2011">
                  <c:v>32.835405405405403</c:v>
                </c:pt>
                <c:pt idx="2012">
                  <c:v>32.726216216216223</c:v>
                </c:pt>
                <c:pt idx="2013">
                  <c:v>32.742567567567569</c:v>
                </c:pt>
                <c:pt idx="2014">
                  <c:v>32.699189189189191</c:v>
                </c:pt>
                <c:pt idx="2015">
                  <c:v>32.59554054054054</c:v>
                </c:pt>
                <c:pt idx="2016">
                  <c:v>32.694594594594598</c:v>
                </c:pt>
                <c:pt idx="2017">
                  <c:v>32.781486486486486</c:v>
                </c:pt>
                <c:pt idx="2018">
                  <c:v>32.787567567567571</c:v>
                </c:pt>
                <c:pt idx="2019">
                  <c:v>32.754189189189184</c:v>
                </c:pt>
                <c:pt idx="2020">
                  <c:v>32.901351351351352</c:v>
                </c:pt>
                <c:pt idx="2021">
                  <c:v>32.911486486486488</c:v>
                </c:pt>
                <c:pt idx="2022">
                  <c:v>33.012432432432433</c:v>
                </c:pt>
                <c:pt idx="2023">
                  <c:v>32.994324324324324</c:v>
                </c:pt>
                <c:pt idx="2024">
                  <c:v>33.004594594594593</c:v>
                </c:pt>
                <c:pt idx="2025">
                  <c:v>32.954189189189194</c:v>
                </c:pt>
                <c:pt idx="2026">
                  <c:v>32.921891891891889</c:v>
                </c:pt>
                <c:pt idx="2027">
                  <c:v>32.861351351351345</c:v>
                </c:pt>
                <c:pt idx="2028">
                  <c:v>32.803108108108106</c:v>
                </c:pt>
                <c:pt idx="2029">
                  <c:v>32.763513513513509</c:v>
                </c:pt>
                <c:pt idx="2030">
                  <c:v>32.80527027027027</c:v>
                </c:pt>
                <c:pt idx="2031">
                  <c:v>32.77905405405405</c:v>
                </c:pt>
                <c:pt idx="2032">
                  <c:v>32.745540540540539</c:v>
                </c:pt>
                <c:pt idx="2033">
                  <c:v>32.692837837837843</c:v>
                </c:pt>
                <c:pt idx="2034">
                  <c:v>32.620405405405407</c:v>
                </c:pt>
                <c:pt idx="2035">
                  <c:v>32.616486486486487</c:v>
                </c:pt>
                <c:pt idx="2036">
                  <c:v>32.500135135135132</c:v>
                </c:pt>
                <c:pt idx="2037">
                  <c:v>32.446891891891894</c:v>
                </c:pt>
                <c:pt idx="2038">
                  <c:v>32.471486486486491</c:v>
                </c:pt>
                <c:pt idx="2039">
                  <c:v>32.501621621621616</c:v>
                </c:pt>
                <c:pt idx="2040">
                  <c:v>32.435405405405412</c:v>
                </c:pt>
                <c:pt idx="2041">
                  <c:v>32.571756756756756</c:v>
                </c:pt>
                <c:pt idx="2042">
                  <c:v>32.39297297297297</c:v>
                </c:pt>
                <c:pt idx="2043">
                  <c:v>32.537162162162161</c:v>
                </c:pt>
                <c:pt idx="2044">
                  <c:v>32.41554054054054</c:v>
                </c:pt>
                <c:pt idx="2045">
                  <c:v>32.433783783783788</c:v>
                </c:pt>
                <c:pt idx="2046">
                  <c:v>32.378378378378372</c:v>
                </c:pt>
                <c:pt idx="2047">
                  <c:v>32.303513513513515</c:v>
                </c:pt>
                <c:pt idx="2048">
                  <c:v>32.29094594594595</c:v>
                </c:pt>
                <c:pt idx="2049">
                  <c:v>32.253513513513518</c:v>
                </c:pt>
                <c:pt idx="2050">
                  <c:v>32.246351351351358</c:v>
                </c:pt>
                <c:pt idx="2051">
                  <c:v>32.275405405405408</c:v>
                </c:pt>
                <c:pt idx="2052">
                  <c:v>32.325675675675683</c:v>
                </c:pt>
                <c:pt idx="2053">
                  <c:v>32.358513513513515</c:v>
                </c:pt>
                <c:pt idx="2054">
                  <c:v>32.282027027027027</c:v>
                </c:pt>
                <c:pt idx="2055">
                  <c:v>32.207027027027024</c:v>
                </c:pt>
                <c:pt idx="2056">
                  <c:v>32.26081081081081</c:v>
                </c:pt>
                <c:pt idx="2057">
                  <c:v>32.134729729729735</c:v>
                </c:pt>
                <c:pt idx="2058">
                  <c:v>32.155000000000001</c:v>
                </c:pt>
                <c:pt idx="2059">
                  <c:v>32.157837837837839</c:v>
                </c:pt>
                <c:pt idx="2060">
                  <c:v>32.190000000000005</c:v>
                </c:pt>
                <c:pt idx="2061">
                  <c:v>32.177702702702696</c:v>
                </c:pt>
                <c:pt idx="2062">
                  <c:v>32.179054054054049</c:v>
                </c:pt>
                <c:pt idx="2063">
                  <c:v>32.236216216216214</c:v>
                </c:pt>
                <c:pt idx="2064">
                  <c:v>32.215945945945947</c:v>
                </c:pt>
                <c:pt idx="2065">
                  <c:v>32.009324324324325</c:v>
                </c:pt>
                <c:pt idx="2066">
                  <c:v>32.111081081081082</c:v>
                </c:pt>
                <c:pt idx="2067">
                  <c:v>31.872837837837835</c:v>
                </c:pt>
                <c:pt idx="2068">
                  <c:v>32.027162162162163</c:v>
                </c:pt>
                <c:pt idx="2069">
                  <c:v>31.956351351351351</c:v>
                </c:pt>
                <c:pt idx="2070">
                  <c:v>31.965135135135135</c:v>
                </c:pt>
                <c:pt idx="2071">
                  <c:v>31.938648648648648</c:v>
                </c:pt>
                <c:pt idx="2072">
                  <c:v>32.042432432432435</c:v>
                </c:pt>
                <c:pt idx="2073">
                  <c:v>31.967027027027029</c:v>
                </c:pt>
                <c:pt idx="2074">
                  <c:v>31.956081081081077</c:v>
                </c:pt>
                <c:pt idx="2075">
                  <c:v>31.993513513513516</c:v>
                </c:pt>
                <c:pt idx="2076">
                  <c:v>31.88608108108108</c:v>
                </c:pt>
                <c:pt idx="2077">
                  <c:v>31.939054054054054</c:v>
                </c:pt>
                <c:pt idx="2078">
                  <c:v>31.835270270270271</c:v>
                </c:pt>
                <c:pt idx="2079">
                  <c:v>31.958108108108107</c:v>
                </c:pt>
                <c:pt idx="2080">
                  <c:v>31.800945945945948</c:v>
                </c:pt>
                <c:pt idx="2081">
                  <c:v>31.812702702702701</c:v>
                </c:pt>
                <c:pt idx="2082">
                  <c:v>31.816486486486482</c:v>
                </c:pt>
                <c:pt idx="2083">
                  <c:v>31.763513513513519</c:v>
                </c:pt>
                <c:pt idx="2084">
                  <c:v>31.669054054054058</c:v>
                </c:pt>
                <c:pt idx="2085">
                  <c:v>31.783108108108106</c:v>
                </c:pt>
                <c:pt idx="2086">
                  <c:v>31.777432432432434</c:v>
                </c:pt>
                <c:pt idx="2087">
                  <c:v>31.657027027027031</c:v>
                </c:pt>
                <c:pt idx="2088">
                  <c:v>31.726891891891889</c:v>
                </c:pt>
                <c:pt idx="2089">
                  <c:v>31.754054054054055</c:v>
                </c:pt>
                <c:pt idx="2090">
                  <c:v>31.746216216216215</c:v>
                </c:pt>
                <c:pt idx="2091">
                  <c:v>31.696891891891894</c:v>
                </c:pt>
                <c:pt idx="2092">
                  <c:v>31.631756756756761</c:v>
                </c:pt>
                <c:pt idx="2093">
                  <c:v>31.615540540540536</c:v>
                </c:pt>
                <c:pt idx="2094">
                  <c:v>31.392837837837835</c:v>
                </c:pt>
                <c:pt idx="2095">
                  <c:v>31.427027027027027</c:v>
                </c:pt>
                <c:pt idx="2096">
                  <c:v>31.346621621621619</c:v>
                </c:pt>
                <c:pt idx="2097">
                  <c:v>31.380675675675679</c:v>
                </c:pt>
                <c:pt idx="2098">
                  <c:v>31.357297297297297</c:v>
                </c:pt>
                <c:pt idx="2099">
                  <c:v>31.231216216216218</c:v>
                </c:pt>
                <c:pt idx="2100">
                  <c:v>31.223648648648648</c:v>
                </c:pt>
                <c:pt idx="2101">
                  <c:v>31.079324324324325</c:v>
                </c:pt>
                <c:pt idx="2102">
                  <c:v>30.919054054054051</c:v>
                </c:pt>
                <c:pt idx="2103">
                  <c:v>30.855675675675677</c:v>
                </c:pt>
                <c:pt idx="2104">
                  <c:v>30.698918918918917</c:v>
                </c:pt>
                <c:pt idx="2105">
                  <c:v>30.694864864864869</c:v>
                </c:pt>
                <c:pt idx="2106">
                  <c:v>30.653108108108107</c:v>
                </c:pt>
                <c:pt idx="2107">
                  <c:v>30.680810810810812</c:v>
                </c:pt>
                <c:pt idx="2108">
                  <c:v>30.714189189189188</c:v>
                </c:pt>
                <c:pt idx="2109">
                  <c:v>30.668378378378375</c:v>
                </c:pt>
                <c:pt idx="2110">
                  <c:v>30.509324324324329</c:v>
                </c:pt>
                <c:pt idx="2111">
                  <c:v>30.577297297297296</c:v>
                </c:pt>
                <c:pt idx="2112">
                  <c:v>30.386351351351355</c:v>
                </c:pt>
                <c:pt idx="2113">
                  <c:v>30.31648648648649</c:v>
                </c:pt>
                <c:pt idx="2114">
                  <c:v>30.25162162162162</c:v>
                </c:pt>
                <c:pt idx="2115">
                  <c:v>30.224324324324325</c:v>
                </c:pt>
                <c:pt idx="2116">
                  <c:v>30.216351351351349</c:v>
                </c:pt>
                <c:pt idx="2117">
                  <c:v>30.216351351351349</c:v>
                </c:pt>
                <c:pt idx="2118">
                  <c:v>30.199189189189191</c:v>
                </c:pt>
                <c:pt idx="2119">
                  <c:v>30.247972972972974</c:v>
                </c:pt>
                <c:pt idx="2120">
                  <c:v>30.10243243243243</c:v>
                </c:pt>
                <c:pt idx="2121">
                  <c:v>30.102972972972974</c:v>
                </c:pt>
                <c:pt idx="2122">
                  <c:v>30.092162162162158</c:v>
                </c:pt>
                <c:pt idx="2123">
                  <c:v>30.079054054054055</c:v>
                </c:pt>
                <c:pt idx="2124">
                  <c:v>29.957972972972968</c:v>
                </c:pt>
                <c:pt idx="2125">
                  <c:v>29.96108108108108</c:v>
                </c:pt>
                <c:pt idx="2126">
                  <c:v>29.929459459459462</c:v>
                </c:pt>
                <c:pt idx="2127">
                  <c:v>29.947837837837838</c:v>
                </c:pt>
                <c:pt idx="2128">
                  <c:v>29.964594594594594</c:v>
                </c:pt>
                <c:pt idx="2129">
                  <c:v>29.963243243243241</c:v>
                </c:pt>
                <c:pt idx="2130">
                  <c:v>29.95905405405405</c:v>
                </c:pt>
                <c:pt idx="2131">
                  <c:v>29.769594594594594</c:v>
                </c:pt>
                <c:pt idx="2132">
                  <c:v>29.936891891891893</c:v>
                </c:pt>
                <c:pt idx="2133">
                  <c:v>29.797972972972975</c:v>
                </c:pt>
                <c:pt idx="2134">
                  <c:v>29.814999999999998</c:v>
                </c:pt>
                <c:pt idx="2135">
                  <c:v>29.884054054054054</c:v>
                </c:pt>
                <c:pt idx="2136">
                  <c:v>29.953243243243239</c:v>
                </c:pt>
                <c:pt idx="2137">
                  <c:v>29.885675675675678</c:v>
                </c:pt>
                <c:pt idx="2138">
                  <c:v>29.767432432432432</c:v>
                </c:pt>
                <c:pt idx="2139">
                  <c:v>29.774459459459461</c:v>
                </c:pt>
                <c:pt idx="2140">
                  <c:v>29.728378378378384</c:v>
                </c:pt>
                <c:pt idx="2141">
                  <c:v>29.673918918918918</c:v>
                </c:pt>
                <c:pt idx="2142">
                  <c:v>29.666216216216217</c:v>
                </c:pt>
                <c:pt idx="2143">
                  <c:v>29.681216216216217</c:v>
                </c:pt>
                <c:pt idx="2144">
                  <c:v>29.722297297297295</c:v>
                </c:pt>
                <c:pt idx="2145">
                  <c:v>29.722702702702701</c:v>
                </c:pt>
                <c:pt idx="2146">
                  <c:v>29.880945945945943</c:v>
                </c:pt>
                <c:pt idx="2147">
                  <c:v>29.820270270270271</c:v>
                </c:pt>
                <c:pt idx="2148">
                  <c:v>29.761756756756757</c:v>
                </c:pt>
                <c:pt idx="2149">
                  <c:v>29.680945945945947</c:v>
                </c:pt>
                <c:pt idx="2150">
                  <c:v>29.683108108108108</c:v>
                </c:pt>
                <c:pt idx="2151">
                  <c:v>29.684729729729732</c:v>
                </c:pt>
                <c:pt idx="2152">
                  <c:v>29.676891891891888</c:v>
                </c:pt>
                <c:pt idx="2153">
                  <c:v>29.535540540540538</c:v>
                </c:pt>
                <c:pt idx="2154">
                  <c:v>29.587567567567568</c:v>
                </c:pt>
                <c:pt idx="2155">
                  <c:v>29.662027027027033</c:v>
                </c:pt>
                <c:pt idx="2156">
                  <c:v>29.601891891891892</c:v>
                </c:pt>
                <c:pt idx="2157">
                  <c:v>29.695945945945944</c:v>
                </c:pt>
                <c:pt idx="2158">
                  <c:v>29.575810810810811</c:v>
                </c:pt>
                <c:pt idx="2159">
                  <c:v>29.476891891891892</c:v>
                </c:pt>
                <c:pt idx="2160">
                  <c:v>29.557972972972973</c:v>
                </c:pt>
                <c:pt idx="2161">
                  <c:v>29.388648648648648</c:v>
                </c:pt>
                <c:pt idx="2162">
                  <c:v>29.436081081081078</c:v>
                </c:pt>
                <c:pt idx="2163">
                  <c:v>29.290675675675676</c:v>
                </c:pt>
                <c:pt idx="2164">
                  <c:v>29.344054054054052</c:v>
                </c:pt>
                <c:pt idx="2165">
                  <c:v>29.22581081081081</c:v>
                </c:pt>
                <c:pt idx="2166">
                  <c:v>29.26932432432432</c:v>
                </c:pt>
                <c:pt idx="2167">
                  <c:v>29.105540540540542</c:v>
                </c:pt>
                <c:pt idx="2168">
                  <c:v>29.261891891891896</c:v>
                </c:pt>
                <c:pt idx="2169">
                  <c:v>29.002837837837841</c:v>
                </c:pt>
                <c:pt idx="2170">
                  <c:v>29.018918918918917</c:v>
                </c:pt>
                <c:pt idx="2171">
                  <c:v>28.932027027027029</c:v>
                </c:pt>
                <c:pt idx="2172">
                  <c:v>28.993648648648652</c:v>
                </c:pt>
                <c:pt idx="2173">
                  <c:v>29.018108108108109</c:v>
                </c:pt>
                <c:pt idx="2174">
                  <c:v>29.046351351351358</c:v>
                </c:pt>
                <c:pt idx="2175">
                  <c:v>28.952972972972969</c:v>
                </c:pt>
                <c:pt idx="2176">
                  <c:v>28.826216216216221</c:v>
                </c:pt>
                <c:pt idx="2177">
                  <c:v>28.807027027027026</c:v>
                </c:pt>
                <c:pt idx="2178">
                  <c:v>28.81283783783784</c:v>
                </c:pt>
                <c:pt idx="2179">
                  <c:v>28.65932432432432</c:v>
                </c:pt>
                <c:pt idx="2180">
                  <c:v>28.604594594594595</c:v>
                </c:pt>
                <c:pt idx="2181">
                  <c:v>28.636891891891892</c:v>
                </c:pt>
                <c:pt idx="2182">
                  <c:v>28.731756756756756</c:v>
                </c:pt>
                <c:pt idx="2183">
                  <c:v>28.727027027027024</c:v>
                </c:pt>
                <c:pt idx="2184">
                  <c:v>28.692837837837835</c:v>
                </c:pt>
                <c:pt idx="2185">
                  <c:v>28.762432432432426</c:v>
                </c:pt>
                <c:pt idx="2186">
                  <c:v>28.585945945945944</c:v>
                </c:pt>
                <c:pt idx="2187">
                  <c:v>28.500405405405406</c:v>
                </c:pt>
                <c:pt idx="2188">
                  <c:v>28.422567567567569</c:v>
                </c:pt>
                <c:pt idx="2189">
                  <c:v>28.417297297297299</c:v>
                </c:pt>
                <c:pt idx="2190">
                  <c:v>28.344729729729735</c:v>
                </c:pt>
                <c:pt idx="2191">
                  <c:v>28.326351351351352</c:v>
                </c:pt>
                <c:pt idx="2192">
                  <c:v>28.342297297297296</c:v>
                </c:pt>
                <c:pt idx="2193">
                  <c:v>28.452027027027029</c:v>
                </c:pt>
                <c:pt idx="2194">
                  <c:v>28.435945945945946</c:v>
                </c:pt>
                <c:pt idx="2195">
                  <c:v>28.355000000000004</c:v>
                </c:pt>
                <c:pt idx="2196">
                  <c:v>28.355540540540542</c:v>
                </c:pt>
                <c:pt idx="2197">
                  <c:v>28.389324324324321</c:v>
                </c:pt>
                <c:pt idx="2198">
                  <c:v>28.274999999999999</c:v>
                </c:pt>
                <c:pt idx="2199">
                  <c:v>28.246216216216219</c:v>
                </c:pt>
                <c:pt idx="2200">
                  <c:v>28.1777027027027</c:v>
                </c:pt>
                <c:pt idx="2201">
                  <c:v>28.150945945945949</c:v>
                </c:pt>
                <c:pt idx="2202">
                  <c:v>28.102567567567565</c:v>
                </c:pt>
                <c:pt idx="2203">
                  <c:v>28.066486486486486</c:v>
                </c:pt>
                <c:pt idx="2204">
                  <c:v>28.064594594594595</c:v>
                </c:pt>
                <c:pt idx="2205">
                  <c:v>28.140675675675674</c:v>
                </c:pt>
                <c:pt idx="2206">
                  <c:v>27.998378378378376</c:v>
                </c:pt>
                <c:pt idx="2207">
                  <c:v>27.9777027027027</c:v>
                </c:pt>
                <c:pt idx="2208">
                  <c:v>27.958918918918918</c:v>
                </c:pt>
                <c:pt idx="2209">
                  <c:v>27.946216216216214</c:v>
                </c:pt>
                <c:pt idx="2210">
                  <c:v>27.891486486486489</c:v>
                </c:pt>
                <c:pt idx="2211">
                  <c:v>27.929594594594594</c:v>
                </c:pt>
                <c:pt idx="2212">
                  <c:v>27.946216216216214</c:v>
                </c:pt>
                <c:pt idx="2213">
                  <c:v>28.048918918918918</c:v>
                </c:pt>
                <c:pt idx="2214">
                  <c:v>28.101216216216219</c:v>
                </c:pt>
                <c:pt idx="2215">
                  <c:v>28.027162162162167</c:v>
                </c:pt>
                <c:pt idx="2216">
                  <c:v>27.963783783783779</c:v>
                </c:pt>
                <c:pt idx="2217">
                  <c:v>27.929189189189191</c:v>
                </c:pt>
                <c:pt idx="2218">
                  <c:v>27.892702702702703</c:v>
                </c:pt>
                <c:pt idx="2219">
                  <c:v>27.797297297297298</c:v>
                </c:pt>
                <c:pt idx="2220">
                  <c:v>27.801216216216218</c:v>
                </c:pt>
                <c:pt idx="2221">
                  <c:v>27.694459459459459</c:v>
                </c:pt>
                <c:pt idx="2222">
                  <c:v>27.818648648648654</c:v>
                </c:pt>
                <c:pt idx="2223">
                  <c:v>27.771891891891887</c:v>
                </c:pt>
                <c:pt idx="2224">
                  <c:v>27.703648648648649</c:v>
                </c:pt>
                <c:pt idx="2225">
                  <c:v>27.741891891891889</c:v>
                </c:pt>
                <c:pt idx="2226">
                  <c:v>27.796756756756757</c:v>
                </c:pt>
                <c:pt idx="2227">
                  <c:v>27.77716216216216</c:v>
                </c:pt>
                <c:pt idx="2228">
                  <c:v>27.726081081081077</c:v>
                </c:pt>
                <c:pt idx="2229">
                  <c:v>27.53175675675676</c:v>
                </c:pt>
                <c:pt idx="2230">
                  <c:v>27.458513513513509</c:v>
                </c:pt>
                <c:pt idx="2231">
                  <c:v>27.5327027027027</c:v>
                </c:pt>
                <c:pt idx="2232">
                  <c:v>27.483783783783782</c:v>
                </c:pt>
                <c:pt idx="2233">
                  <c:v>27.400270270270273</c:v>
                </c:pt>
                <c:pt idx="2234">
                  <c:v>27.45581081081081</c:v>
                </c:pt>
                <c:pt idx="2235">
                  <c:v>27.33</c:v>
                </c:pt>
                <c:pt idx="2236">
                  <c:v>27.308648648648649</c:v>
                </c:pt>
                <c:pt idx="2237">
                  <c:v>27.29189189189189</c:v>
                </c:pt>
                <c:pt idx="2238">
                  <c:v>27.206621621621618</c:v>
                </c:pt>
                <c:pt idx="2239">
                  <c:v>27.228108108108113</c:v>
                </c:pt>
                <c:pt idx="2240">
                  <c:v>27.163918918918917</c:v>
                </c:pt>
                <c:pt idx="2241">
                  <c:v>27.101216216216216</c:v>
                </c:pt>
                <c:pt idx="2242">
                  <c:v>27.145405405405409</c:v>
                </c:pt>
                <c:pt idx="2243">
                  <c:v>27.084999999999997</c:v>
                </c:pt>
                <c:pt idx="2244">
                  <c:v>27.065675675675678</c:v>
                </c:pt>
                <c:pt idx="2245">
                  <c:v>27.015945945945948</c:v>
                </c:pt>
                <c:pt idx="2246">
                  <c:v>27.083918918918918</c:v>
                </c:pt>
                <c:pt idx="2247">
                  <c:v>27.021351351351353</c:v>
                </c:pt>
                <c:pt idx="2248">
                  <c:v>27.034864864864865</c:v>
                </c:pt>
                <c:pt idx="2249">
                  <c:v>26.88418918918919</c:v>
                </c:pt>
                <c:pt idx="2250">
                  <c:v>27.141621621621624</c:v>
                </c:pt>
                <c:pt idx="2251">
                  <c:v>26.989864864864867</c:v>
                </c:pt>
                <c:pt idx="2252">
                  <c:v>27.151891891891893</c:v>
                </c:pt>
                <c:pt idx="2253">
                  <c:v>27.076216216216213</c:v>
                </c:pt>
                <c:pt idx="2254">
                  <c:v>27.157972972972978</c:v>
                </c:pt>
                <c:pt idx="2255">
                  <c:v>27.135945945945945</c:v>
                </c:pt>
                <c:pt idx="2256">
                  <c:v>27.020945945945947</c:v>
                </c:pt>
                <c:pt idx="2257">
                  <c:v>27.031486486486489</c:v>
                </c:pt>
                <c:pt idx="2258">
                  <c:v>26.933243243243243</c:v>
                </c:pt>
                <c:pt idx="2259">
                  <c:v>26.893513513513511</c:v>
                </c:pt>
                <c:pt idx="2260">
                  <c:v>26.751351351351349</c:v>
                </c:pt>
                <c:pt idx="2261">
                  <c:v>26.719729729729728</c:v>
                </c:pt>
                <c:pt idx="2262">
                  <c:v>26.738648648648649</c:v>
                </c:pt>
                <c:pt idx="2263">
                  <c:v>26.683648648648646</c:v>
                </c:pt>
                <c:pt idx="2264">
                  <c:v>26.765675675675677</c:v>
                </c:pt>
                <c:pt idx="2265">
                  <c:v>26.799999999999997</c:v>
                </c:pt>
                <c:pt idx="2266">
                  <c:v>26.939594594594592</c:v>
                </c:pt>
                <c:pt idx="2267">
                  <c:v>26.842027027027033</c:v>
                </c:pt>
                <c:pt idx="2268">
                  <c:v>26.897972972972973</c:v>
                </c:pt>
                <c:pt idx="2269">
                  <c:v>26.916756756756754</c:v>
                </c:pt>
                <c:pt idx="2270">
                  <c:v>26.941216216216212</c:v>
                </c:pt>
                <c:pt idx="2271">
                  <c:v>27.065810810810813</c:v>
                </c:pt>
                <c:pt idx="2272">
                  <c:v>27.114864864864863</c:v>
                </c:pt>
                <c:pt idx="2273">
                  <c:v>27.372432432432429</c:v>
                </c:pt>
                <c:pt idx="2274">
                  <c:v>27.585945945945944</c:v>
                </c:pt>
                <c:pt idx="2275">
                  <c:v>27.827432432432435</c:v>
                </c:pt>
                <c:pt idx="2276">
                  <c:v>27.961891891891895</c:v>
                </c:pt>
                <c:pt idx="2277">
                  <c:v>27.993243243243242</c:v>
                </c:pt>
                <c:pt idx="2278">
                  <c:v>28.062432432432427</c:v>
                </c:pt>
                <c:pt idx="2279">
                  <c:v>27.903648648648645</c:v>
                </c:pt>
                <c:pt idx="2280">
                  <c:v>27.861081081081078</c:v>
                </c:pt>
                <c:pt idx="2281">
                  <c:v>27.820405405405406</c:v>
                </c:pt>
                <c:pt idx="2282">
                  <c:v>27.653918918918919</c:v>
                </c:pt>
                <c:pt idx="2283">
                  <c:v>27.63216216216216</c:v>
                </c:pt>
                <c:pt idx="2284">
                  <c:v>27.711891891891888</c:v>
                </c:pt>
                <c:pt idx="2285">
                  <c:v>27.597972972972972</c:v>
                </c:pt>
                <c:pt idx="2286">
                  <c:v>27.448783783783785</c:v>
                </c:pt>
                <c:pt idx="2287">
                  <c:v>27.36351351351351</c:v>
                </c:pt>
                <c:pt idx="2288">
                  <c:v>27.26702702702703</c:v>
                </c:pt>
                <c:pt idx="2289">
                  <c:v>27.156891891891892</c:v>
                </c:pt>
                <c:pt idx="2290">
                  <c:v>26.967027027027029</c:v>
                </c:pt>
                <c:pt idx="2291">
                  <c:v>26.830810810810807</c:v>
                </c:pt>
                <c:pt idx="2292">
                  <c:v>26.727837837837836</c:v>
                </c:pt>
                <c:pt idx="2293">
                  <c:v>26.696486486486481</c:v>
                </c:pt>
                <c:pt idx="2294">
                  <c:v>26.649729729729732</c:v>
                </c:pt>
                <c:pt idx="2295">
                  <c:v>26.446081081081079</c:v>
                </c:pt>
                <c:pt idx="2296">
                  <c:v>26.435675675675675</c:v>
                </c:pt>
                <c:pt idx="2297">
                  <c:v>26.422297297297298</c:v>
                </c:pt>
                <c:pt idx="2298">
                  <c:v>26.310675675675675</c:v>
                </c:pt>
                <c:pt idx="2299">
                  <c:v>26.196891891891894</c:v>
                </c:pt>
                <c:pt idx="2300">
                  <c:v>26.032027027027027</c:v>
                </c:pt>
                <c:pt idx="2301">
                  <c:v>25.909459459459455</c:v>
                </c:pt>
                <c:pt idx="2302">
                  <c:v>25.777297297297295</c:v>
                </c:pt>
                <c:pt idx="2303">
                  <c:v>25.661486486486485</c:v>
                </c:pt>
                <c:pt idx="2304">
                  <c:v>25.513243243243245</c:v>
                </c:pt>
                <c:pt idx="2305">
                  <c:v>25.463108108108106</c:v>
                </c:pt>
                <c:pt idx="2306">
                  <c:v>25.41689189189189</c:v>
                </c:pt>
                <c:pt idx="2307">
                  <c:v>25.290405405405401</c:v>
                </c:pt>
                <c:pt idx="2308">
                  <c:v>25.199729729729732</c:v>
                </c:pt>
                <c:pt idx="2309">
                  <c:v>25.160135135135135</c:v>
                </c:pt>
                <c:pt idx="2310">
                  <c:v>25.021081081081082</c:v>
                </c:pt>
                <c:pt idx="2311">
                  <c:v>24.927297297297297</c:v>
                </c:pt>
                <c:pt idx="2312">
                  <c:v>24.890405405405403</c:v>
                </c:pt>
                <c:pt idx="2313">
                  <c:v>24.702027027027029</c:v>
                </c:pt>
                <c:pt idx="2314">
                  <c:v>24.648108108108111</c:v>
                </c:pt>
                <c:pt idx="2315">
                  <c:v>24.549054054054054</c:v>
                </c:pt>
                <c:pt idx="2316">
                  <c:v>24.468648648648646</c:v>
                </c:pt>
                <c:pt idx="2317">
                  <c:v>24.333648648648644</c:v>
                </c:pt>
                <c:pt idx="2318">
                  <c:v>24.298783783783787</c:v>
                </c:pt>
                <c:pt idx="2319">
                  <c:v>24.162432432432428</c:v>
                </c:pt>
                <c:pt idx="2320">
                  <c:v>24.037567567567571</c:v>
                </c:pt>
                <c:pt idx="2321">
                  <c:v>23.980540540540542</c:v>
                </c:pt>
                <c:pt idx="2322">
                  <c:v>23.878108108108105</c:v>
                </c:pt>
                <c:pt idx="2323">
                  <c:v>23.857297297297293</c:v>
                </c:pt>
                <c:pt idx="2324">
                  <c:v>23.731621621621628</c:v>
                </c:pt>
                <c:pt idx="2325">
                  <c:v>23.732567567567571</c:v>
                </c:pt>
                <c:pt idx="2326">
                  <c:v>23.714189189189188</c:v>
                </c:pt>
                <c:pt idx="2327">
                  <c:v>23.657162162162162</c:v>
                </c:pt>
                <c:pt idx="2328">
                  <c:v>23.751351351351353</c:v>
                </c:pt>
                <c:pt idx="2329">
                  <c:v>23.661351351351357</c:v>
                </c:pt>
                <c:pt idx="2330">
                  <c:v>23.585945945945944</c:v>
                </c:pt>
                <c:pt idx="2331">
                  <c:v>23.49216216216216</c:v>
                </c:pt>
                <c:pt idx="2332">
                  <c:v>23.544324324324322</c:v>
                </c:pt>
                <c:pt idx="2333">
                  <c:v>23.308108108108112</c:v>
                </c:pt>
                <c:pt idx="2334">
                  <c:v>23.277027027027028</c:v>
                </c:pt>
                <c:pt idx="2335">
                  <c:v>23.211216216216211</c:v>
                </c:pt>
                <c:pt idx="2336">
                  <c:v>23.206216216216216</c:v>
                </c:pt>
                <c:pt idx="2337">
                  <c:v>23.206351351351351</c:v>
                </c:pt>
                <c:pt idx="2338">
                  <c:v>23.137027027027024</c:v>
                </c:pt>
                <c:pt idx="2339">
                  <c:v>23.174864864864865</c:v>
                </c:pt>
                <c:pt idx="2340">
                  <c:v>23.208648648648648</c:v>
                </c:pt>
                <c:pt idx="2341">
                  <c:v>23.254324324324326</c:v>
                </c:pt>
                <c:pt idx="2342">
                  <c:v>23.27121621621621</c:v>
                </c:pt>
                <c:pt idx="2343">
                  <c:v>23.168918918918919</c:v>
                </c:pt>
                <c:pt idx="2344">
                  <c:v>23.117567567567569</c:v>
                </c:pt>
                <c:pt idx="2345">
                  <c:v>23.066351351351351</c:v>
                </c:pt>
                <c:pt idx="2346">
                  <c:v>23.047432432432434</c:v>
                </c:pt>
                <c:pt idx="2347">
                  <c:v>23.084324324324324</c:v>
                </c:pt>
                <c:pt idx="2348">
                  <c:v>23.08635135135135</c:v>
                </c:pt>
                <c:pt idx="2349">
                  <c:v>23.109054054054052</c:v>
                </c:pt>
                <c:pt idx="2350">
                  <c:v>23.113108108108108</c:v>
                </c:pt>
                <c:pt idx="2351">
                  <c:v>23.078648648648652</c:v>
                </c:pt>
                <c:pt idx="2352">
                  <c:v>23.037027027027026</c:v>
                </c:pt>
                <c:pt idx="2353">
                  <c:v>23.044324324324325</c:v>
                </c:pt>
                <c:pt idx="2354">
                  <c:v>23.049324324324324</c:v>
                </c:pt>
                <c:pt idx="2355">
                  <c:v>23.029054054054058</c:v>
                </c:pt>
                <c:pt idx="2356">
                  <c:v>22.992567567567566</c:v>
                </c:pt>
                <c:pt idx="2357">
                  <c:v>22.945540540540541</c:v>
                </c:pt>
                <c:pt idx="2358">
                  <c:v>22.970810810810811</c:v>
                </c:pt>
                <c:pt idx="2359">
                  <c:v>23.028513513513513</c:v>
                </c:pt>
                <c:pt idx="2360">
                  <c:v>23.194189189189192</c:v>
                </c:pt>
                <c:pt idx="2361">
                  <c:v>23.144324324324323</c:v>
                </c:pt>
                <c:pt idx="2362">
                  <c:v>23.228243243243245</c:v>
                </c:pt>
                <c:pt idx="2363">
                  <c:v>23.163783783783781</c:v>
                </c:pt>
                <c:pt idx="2364">
                  <c:v>23.054189189189191</c:v>
                </c:pt>
                <c:pt idx="2365">
                  <c:v>23.077837837837833</c:v>
                </c:pt>
                <c:pt idx="2366">
                  <c:v>22.968243243243244</c:v>
                </c:pt>
                <c:pt idx="2367">
                  <c:v>22.951621621621623</c:v>
                </c:pt>
                <c:pt idx="2368">
                  <c:v>22.839594594594598</c:v>
                </c:pt>
                <c:pt idx="2369">
                  <c:v>22.999729729729729</c:v>
                </c:pt>
                <c:pt idx="2370">
                  <c:v>22.998378378378376</c:v>
                </c:pt>
                <c:pt idx="2371">
                  <c:v>23.161756756756759</c:v>
                </c:pt>
                <c:pt idx="2372">
                  <c:v>23.267567567567568</c:v>
                </c:pt>
                <c:pt idx="2373">
                  <c:v>23.356621621621628</c:v>
                </c:pt>
                <c:pt idx="2374">
                  <c:v>23.389459459459459</c:v>
                </c:pt>
                <c:pt idx="2375">
                  <c:v>23.429459459459462</c:v>
                </c:pt>
                <c:pt idx="2376">
                  <c:v>23.45581081081081</c:v>
                </c:pt>
                <c:pt idx="2377">
                  <c:v>23.394459459459462</c:v>
                </c:pt>
                <c:pt idx="2378">
                  <c:v>23.35959459459459</c:v>
                </c:pt>
                <c:pt idx="2379">
                  <c:v>23.374324324324323</c:v>
                </c:pt>
                <c:pt idx="2380">
                  <c:v>23.414594594594593</c:v>
                </c:pt>
                <c:pt idx="2381">
                  <c:v>23.322567567567564</c:v>
                </c:pt>
                <c:pt idx="2382">
                  <c:v>23.139459459459459</c:v>
                </c:pt>
                <c:pt idx="2383">
                  <c:v>23.356081081081083</c:v>
                </c:pt>
                <c:pt idx="2384">
                  <c:v>23.286486486486485</c:v>
                </c:pt>
                <c:pt idx="2385">
                  <c:v>23.226351351351351</c:v>
                </c:pt>
                <c:pt idx="2386">
                  <c:v>23.408108108108109</c:v>
                </c:pt>
                <c:pt idx="2387">
                  <c:v>23.375270270270267</c:v>
                </c:pt>
                <c:pt idx="2388">
                  <c:v>23.319594594594598</c:v>
                </c:pt>
                <c:pt idx="2389">
                  <c:v>23.349999999999998</c:v>
                </c:pt>
                <c:pt idx="2390">
                  <c:v>23.37175675675676</c:v>
                </c:pt>
                <c:pt idx="2391">
                  <c:v>23.512702702702704</c:v>
                </c:pt>
                <c:pt idx="2392">
                  <c:v>23.381891891891897</c:v>
                </c:pt>
                <c:pt idx="2393">
                  <c:v>23.435675675675675</c:v>
                </c:pt>
                <c:pt idx="2394">
                  <c:v>23.412432432432432</c:v>
                </c:pt>
                <c:pt idx="2395">
                  <c:v>23.412702702702706</c:v>
                </c:pt>
                <c:pt idx="2396">
                  <c:v>23.404054054054058</c:v>
                </c:pt>
                <c:pt idx="2397">
                  <c:v>23.419999999999998</c:v>
                </c:pt>
                <c:pt idx="2398">
                  <c:v>23.373108108108106</c:v>
                </c:pt>
                <c:pt idx="2399">
                  <c:v>23.318918918918918</c:v>
                </c:pt>
                <c:pt idx="2400">
                  <c:v>23.260540540540543</c:v>
                </c:pt>
                <c:pt idx="2401">
                  <c:v>23.306216216216217</c:v>
                </c:pt>
                <c:pt idx="2402">
                  <c:v>23.275405405405404</c:v>
                </c:pt>
                <c:pt idx="2403">
                  <c:v>23.297702702702704</c:v>
                </c:pt>
                <c:pt idx="2404">
                  <c:v>23.433648648648646</c:v>
                </c:pt>
                <c:pt idx="2405">
                  <c:v>23.560675675675675</c:v>
                </c:pt>
                <c:pt idx="2406">
                  <c:v>23.521621621621623</c:v>
                </c:pt>
                <c:pt idx="2407">
                  <c:v>23.728108108108106</c:v>
                </c:pt>
                <c:pt idx="2408">
                  <c:v>23.744189189189193</c:v>
                </c:pt>
                <c:pt idx="2409">
                  <c:v>23.697702702702703</c:v>
                </c:pt>
                <c:pt idx="2410">
                  <c:v>23.747702702702703</c:v>
                </c:pt>
                <c:pt idx="2411">
                  <c:v>23.646756756756755</c:v>
                </c:pt>
                <c:pt idx="2412">
                  <c:v>23.538513513513514</c:v>
                </c:pt>
                <c:pt idx="2413">
                  <c:v>23.518513513513515</c:v>
                </c:pt>
                <c:pt idx="2414">
                  <c:v>23.501081081081086</c:v>
                </c:pt>
                <c:pt idx="2415">
                  <c:v>23.454594594594596</c:v>
                </c:pt>
                <c:pt idx="2416">
                  <c:v>23.466486486486488</c:v>
                </c:pt>
                <c:pt idx="2417">
                  <c:v>23.433783783783781</c:v>
                </c:pt>
                <c:pt idx="2418">
                  <c:v>23.585405405405403</c:v>
                </c:pt>
                <c:pt idx="2419">
                  <c:v>23.669054054054055</c:v>
                </c:pt>
                <c:pt idx="2420">
                  <c:v>23.732972972972973</c:v>
                </c:pt>
                <c:pt idx="2421">
                  <c:v>23.844189189189187</c:v>
                </c:pt>
                <c:pt idx="2422">
                  <c:v>24.046216216216216</c:v>
                </c:pt>
                <c:pt idx="2423">
                  <c:v>23.938648648648648</c:v>
                </c:pt>
                <c:pt idx="2424">
                  <c:v>23.966891891891894</c:v>
                </c:pt>
                <c:pt idx="2425">
                  <c:v>24.02189189189189</c:v>
                </c:pt>
                <c:pt idx="2426">
                  <c:v>24.020540540540541</c:v>
                </c:pt>
                <c:pt idx="2427">
                  <c:v>23.926756756756756</c:v>
                </c:pt>
                <c:pt idx="2428">
                  <c:v>23.99283783783784</c:v>
                </c:pt>
                <c:pt idx="2429">
                  <c:v>24.080405405405404</c:v>
                </c:pt>
                <c:pt idx="2430">
                  <c:v>24.205810810810807</c:v>
                </c:pt>
                <c:pt idx="2431">
                  <c:v>24.108918918918924</c:v>
                </c:pt>
                <c:pt idx="2432">
                  <c:v>24.293918918918916</c:v>
                </c:pt>
                <c:pt idx="2433">
                  <c:v>24.187702702702698</c:v>
                </c:pt>
                <c:pt idx="2434">
                  <c:v>24.210270270270271</c:v>
                </c:pt>
                <c:pt idx="2435">
                  <c:v>24.286486486486485</c:v>
                </c:pt>
                <c:pt idx="2436">
                  <c:v>24.295270270270269</c:v>
                </c:pt>
                <c:pt idx="2437">
                  <c:v>24.385270270270272</c:v>
                </c:pt>
                <c:pt idx="2438">
                  <c:v>24.352972972972971</c:v>
                </c:pt>
                <c:pt idx="2439">
                  <c:v>24.567027027027027</c:v>
                </c:pt>
                <c:pt idx="2440">
                  <c:v>24.609459459459462</c:v>
                </c:pt>
                <c:pt idx="2441">
                  <c:v>24.782567567567572</c:v>
                </c:pt>
                <c:pt idx="2442">
                  <c:v>24.880810810810811</c:v>
                </c:pt>
                <c:pt idx="2443">
                  <c:v>25.139189189189192</c:v>
                </c:pt>
                <c:pt idx="2444">
                  <c:v>25.277567567567573</c:v>
                </c:pt>
                <c:pt idx="2445">
                  <c:v>25.216081081081082</c:v>
                </c:pt>
                <c:pt idx="2446">
                  <c:v>25.105</c:v>
                </c:pt>
                <c:pt idx="2447">
                  <c:v>25.24608108108108</c:v>
                </c:pt>
                <c:pt idx="2448">
                  <c:v>25.236621621621623</c:v>
                </c:pt>
                <c:pt idx="2449">
                  <c:v>25.269594594594597</c:v>
                </c:pt>
                <c:pt idx="2450">
                  <c:v>25.300270270270271</c:v>
                </c:pt>
                <c:pt idx="2451">
                  <c:v>25.433243243243243</c:v>
                </c:pt>
                <c:pt idx="2452">
                  <c:v>25.548243243243242</c:v>
                </c:pt>
                <c:pt idx="2453">
                  <c:v>25.664999999999999</c:v>
                </c:pt>
                <c:pt idx="2454">
                  <c:v>25.814324324324328</c:v>
                </c:pt>
                <c:pt idx="2455">
                  <c:v>26.011216216216216</c:v>
                </c:pt>
                <c:pt idx="2456">
                  <c:v>26.141216216216218</c:v>
                </c:pt>
                <c:pt idx="2457">
                  <c:v>26.282972972972967</c:v>
                </c:pt>
                <c:pt idx="2458">
                  <c:v>26.413108108108108</c:v>
                </c:pt>
                <c:pt idx="2459">
                  <c:v>26.632027027027032</c:v>
                </c:pt>
                <c:pt idx="2460">
                  <c:v>26.689054054054058</c:v>
                </c:pt>
                <c:pt idx="2461">
                  <c:v>26.842162162162165</c:v>
                </c:pt>
                <c:pt idx="2462">
                  <c:v>26.977837837837843</c:v>
                </c:pt>
                <c:pt idx="2463">
                  <c:v>27.111081081081078</c:v>
                </c:pt>
                <c:pt idx="2464">
                  <c:v>27.337567567567568</c:v>
                </c:pt>
                <c:pt idx="2465">
                  <c:v>27.376081081081079</c:v>
                </c:pt>
                <c:pt idx="2466">
                  <c:v>27.427297297297297</c:v>
                </c:pt>
                <c:pt idx="2467">
                  <c:v>27.590405405405409</c:v>
                </c:pt>
                <c:pt idx="2468">
                  <c:v>27.794054054054051</c:v>
                </c:pt>
                <c:pt idx="2469">
                  <c:v>27.914324324324326</c:v>
                </c:pt>
                <c:pt idx="2470">
                  <c:v>27.997297297297298</c:v>
                </c:pt>
                <c:pt idx="2471">
                  <c:v>28.040000000000003</c:v>
                </c:pt>
                <c:pt idx="2472">
                  <c:v>28.312432432432434</c:v>
                </c:pt>
                <c:pt idx="2473">
                  <c:v>28.608108108108109</c:v>
                </c:pt>
                <c:pt idx="2474">
                  <c:v>28.831216216216216</c:v>
                </c:pt>
                <c:pt idx="2475">
                  <c:v>29.08797297297297</c:v>
                </c:pt>
                <c:pt idx="2476">
                  <c:v>29.545135135135137</c:v>
                </c:pt>
                <c:pt idx="2477">
                  <c:v>29.887027027027031</c:v>
                </c:pt>
                <c:pt idx="2478">
                  <c:v>30.300675675675681</c:v>
                </c:pt>
                <c:pt idx="2479">
                  <c:v>30.481216216216218</c:v>
                </c:pt>
                <c:pt idx="2480">
                  <c:v>30.963513513513512</c:v>
                </c:pt>
                <c:pt idx="2481">
                  <c:v>31.309864864864867</c:v>
                </c:pt>
                <c:pt idx="2482">
                  <c:v>31.568513513513512</c:v>
                </c:pt>
                <c:pt idx="2483">
                  <c:v>31.893783783783785</c:v>
                </c:pt>
                <c:pt idx="2484">
                  <c:v>32.226891891891889</c:v>
                </c:pt>
                <c:pt idx="2485">
                  <c:v>32.366216216216216</c:v>
                </c:pt>
                <c:pt idx="2486">
                  <c:v>32.830945945945949</c:v>
                </c:pt>
                <c:pt idx="2487">
                  <c:v>33.239999999999995</c:v>
                </c:pt>
                <c:pt idx="2488">
                  <c:v>33.984459459459458</c:v>
                </c:pt>
                <c:pt idx="2489">
                  <c:v>34.543378378378378</c:v>
                </c:pt>
                <c:pt idx="2490">
                  <c:v>35.33472972972973</c:v>
                </c:pt>
                <c:pt idx="2491">
                  <c:v>35.999054054054056</c:v>
                </c:pt>
                <c:pt idx="2492">
                  <c:v>36.822837837837838</c:v>
                </c:pt>
                <c:pt idx="2493">
                  <c:v>37.583378378378377</c:v>
                </c:pt>
                <c:pt idx="2494">
                  <c:v>38.364054054054051</c:v>
                </c:pt>
                <c:pt idx="2495">
                  <c:v>39.41094594594594</c:v>
                </c:pt>
                <c:pt idx="2496">
                  <c:v>40.49283783783784</c:v>
                </c:pt>
                <c:pt idx="2497">
                  <c:v>41.675135135135136</c:v>
                </c:pt>
                <c:pt idx="2498">
                  <c:v>42.965405405405406</c:v>
                </c:pt>
                <c:pt idx="2499">
                  <c:v>44.165135135135138</c:v>
                </c:pt>
                <c:pt idx="2500">
                  <c:v>45.366216216216216</c:v>
                </c:pt>
                <c:pt idx="2501">
                  <c:v>46.64229729729729</c:v>
                </c:pt>
                <c:pt idx="2502">
                  <c:v>47.29351351351351</c:v>
                </c:pt>
                <c:pt idx="2503">
                  <c:v>46.575945945945946</c:v>
                </c:pt>
                <c:pt idx="2504">
                  <c:v>45.548513513513512</c:v>
                </c:pt>
                <c:pt idx="2505">
                  <c:v>47.012162162162163</c:v>
                </c:pt>
                <c:pt idx="2506">
                  <c:v>49.910540540540552</c:v>
                </c:pt>
                <c:pt idx="2507">
                  <c:v>52.178108108108113</c:v>
                </c:pt>
                <c:pt idx="2508">
                  <c:v>53.645810810810815</c:v>
                </c:pt>
                <c:pt idx="2509">
                  <c:v>54.913108108108112</c:v>
                </c:pt>
                <c:pt idx="2510">
                  <c:v>55.887432432432441</c:v>
                </c:pt>
                <c:pt idx="2511">
                  <c:v>56.86094594594595</c:v>
                </c:pt>
                <c:pt idx="2512">
                  <c:v>57.597702702702705</c:v>
                </c:pt>
                <c:pt idx="2513">
                  <c:v>58.141756756756749</c:v>
                </c:pt>
                <c:pt idx="2514">
                  <c:v>58.505540540540544</c:v>
                </c:pt>
                <c:pt idx="2515">
                  <c:v>58.733783783783785</c:v>
                </c:pt>
                <c:pt idx="2516">
                  <c:v>58.40837837837838</c:v>
                </c:pt>
                <c:pt idx="2517">
                  <c:v>58.02878378378378</c:v>
                </c:pt>
                <c:pt idx="2518">
                  <c:v>57.557702702702706</c:v>
                </c:pt>
                <c:pt idx="2519">
                  <c:v>57.178648648648654</c:v>
                </c:pt>
                <c:pt idx="2520">
                  <c:v>56.485270270270263</c:v>
                </c:pt>
                <c:pt idx="2521">
                  <c:v>55.705405405405408</c:v>
                </c:pt>
                <c:pt idx="2522">
                  <c:v>55.239459459459461</c:v>
                </c:pt>
                <c:pt idx="2523">
                  <c:v>55.227702702702707</c:v>
                </c:pt>
                <c:pt idx="2524">
                  <c:v>55.327297297297292</c:v>
                </c:pt>
                <c:pt idx="2525">
                  <c:v>55.603243243243242</c:v>
                </c:pt>
                <c:pt idx="2526">
                  <c:v>55.688108108108111</c:v>
                </c:pt>
                <c:pt idx="2527">
                  <c:v>56.0327027027027</c:v>
                </c:pt>
                <c:pt idx="2528">
                  <c:v>55.637027027027017</c:v>
                </c:pt>
                <c:pt idx="2529">
                  <c:v>55.148783783783784</c:v>
                </c:pt>
                <c:pt idx="2530">
                  <c:v>54.583918918918918</c:v>
                </c:pt>
                <c:pt idx="2531">
                  <c:v>53.903918918918912</c:v>
                </c:pt>
                <c:pt idx="2532">
                  <c:v>53.236621621621616</c:v>
                </c:pt>
                <c:pt idx="2533">
                  <c:v>52.438918918918922</c:v>
                </c:pt>
                <c:pt idx="2534">
                  <c:v>51.743918918918922</c:v>
                </c:pt>
                <c:pt idx="2535">
                  <c:v>51.033648648648644</c:v>
                </c:pt>
                <c:pt idx="2536">
                  <c:v>50.04121621621622</c:v>
                </c:pt>
                <c:pt idx="2537">
                  <c:v>49.482972972972981</c:v>
                </c:pt>
                <c:pt idx="2538">
                  <c:v>48.709459459459467</c:v>
                </c:pt>
                <c:pt idx="2539">
                  <c:v>48.125270270270263</c:v>
                </c:pt>
                <c:pt idx="2540">
                  <c:v>47.534054054054046</c:v>
                </c:pt>
                <c:pt idx="2541">
                  <c:v>46.86027027027027</c:v>
                </c:pt>
                <c:pt idx="2542">
                  <c:v>46.162972972972973</c:v>
                </c:pt>
                <c:pt idx="2543">
                  <c:v>45.753513513513525</c:v>
                </c:pt>
                <c:pt idx="2544">
                  <c:v>45.39756756756757</c:v>
                </c:pt>
                <c:pt idx="2545">
                  <c:v>45.147162162162161</c:v>
                </c:pt>
                <c:pt idx="2546">
                  <c:v>45.01405405405405</c:v>
                </c:pt>
                <c:pt idx="2547">
                  <c:v>44.841756756756759</c:v>
                </c:pt>
                <c:pt idx="2548">
                  <c:v>44.739999999999995</c:v>
                </c:pt>
                <c:pt idx="2549">
                  <c:v>44.640675675675666</c:v>
                </c:pt>
                <c:pt idx="2550">
                  <c:v>44.61486486486487</c:v>
                </c:pt>
                <c:pt idx="2551">
                  <c:v>44.39297297297297</c:v>
                </c:pt>
                <c:pt idx="2552">
                  <c:v>44.153513513513516</c:v>
                </c:pt>
                <c:pt idx="2553">
                  <c:v>43.837567567567568</c:v>
                </c:pt>
                <c:pt idx="2554">
                  <c:v>43.642432432432429</c:v>
                </c:pt>
                <c:pt idx="2555">
                  <c:v>43.222162162162171</c:v>
                </c:pt>
                <c:pt idx="2556">
                  <c:v>42.991081081081077</c:v>
                </c:pt>
                <c:pt idx="2557">
                  <c:v>42.643918918918914</c:v>
                </c:pt>
                <c:pt idx="2558">
                  <c:v>42.24635135135135</c:v>
                </c:pt>
                <c:pt idx="2559">
                  <c:v>41.920270270270272</c:v>
                </c:pt>
                <c:pt idx="2560">
                  <c:v>41.790945945945943</c:v>
                </c:pt>
                <c:pt idx="2561">
                  <c:v>41.796891891891889</c:v>
                </c:pt>
                <c:pt idx="2562">
                  <c:v>41.465810810810808</c:v>
                </c:pt>
                <c:pt idx="2563">
                  <c:v>41.125945945945944</c:v>
                </c:pt>
                <c:pt idx="2564">
                  <c:v>40.841486486486488</c:v>
                </c:pt>
                <c:pt idx="2565">
                  <c:v>40.482972972972973</c:v>
                </c:pt>
                <c:pt idx="2566">
                  <c:v>40.022702702702702</c:v>
                </c:pt>
                <c:pt idx="2567">
                  <c:v>39.549594594594595</c:v>
                </c:pt>
                <c:pt idx="2568">
                  <c:v>39.097297297297295</c:v>
                </c:pt>
                <c:pt idx="2569">
                  <c:v>38.632837837837833</c:v>
                </c:pt>
                <c:pt idx="2570">
                  <c:v>38.355675675675677</c:v>
                </c:pt>
                <c:pt idx="2571">
                  <c:v>37.889324324324328</c:v>
                </c:pt>
                <c:pt idx="2572">
                  <c:v>37.650405405405408</c:v>
                </c:pt>
                <c:pt idx="2573">
                  <c:v>37.402027027027032</c:v>
                </c:pt>
                <c:pt idx="2574">
                  <c:v>37.384324324324318</c:v>
                </c:pt>
                <c:pt idx="2575">
                  <c:v>37.37824324324324</c:v>
                </c:pt>
                <c:pt idx="2576">
                  <c:v>37.361891891891894</c:v>
                </c:pt>
                <c:pt idx="2577">
                  <c:v>37.217837837837834</c:v>
                </c:pt>
                <c:pt idx="2578">
                  <c:v>37.021891891891897</c:v>
                </c:pt>
                <c:pt idx="2579">
                  <c:v>36.797162162162159</c:v>
                </c:pt>
                <c:pt idx="2580">
                  <c:v>36.552162162162162</c:v>
                </c:pt>
                <c:pt idx="2581">
                  <c:v>36.135810810810817</c:v>
                </c:pt>
                <c:pt idx="2582">
                  <c:v>35.775945945945949</c:v>
                </c:pt>
                <c:pt idx="2583">
                  <c:v>35.34945945945946</c:v>
                </c:pt>
                <c:pt idx="2584">
                  <c:v>34.872837837837842</c:v>
                </c:pt>
                <c:pt idx="2585">
                  <c:v>34.409459459459462</c:v>
                </c:pt>
                <c:pt idx="2586">
                  <c:v>33.956081081081088</c:v>
                </c:pt>
                <c:pt idx="2587">
                  <c:v>33.61351351351351</c:v>
                </c:pt>
                <c:pt idx="2588">
                  <c:v>33.26081081081081</c:v>
                </c:pt>
                <c:pt idx="2589">
                  <c:v>33.002162162162165</c:v>
                </c:pt>
                <c:pt idx="2590">
                  <c:v>32.705405405405408</c:v>
                </c:pt>
                <c:pt idx="2591">
                  <c:v>32.45972972972973</c:v>
                </c:pt>
                <c:pt idx="2592">
                  <c:v>32.225405405405404</c:v>
                </c:pt>
                <c:pt idx="2593">
                  <c:v>31.958378378378377</c:v>
                </c:pt>
                <c:pt idx="2594">
                  <c:v>31.800135135135132</c:v>
                </c:pt>
                <c:pt idx="2595">
                  <c:v>31.685135135135134</c:v>
                </c:pt>
                <c:pt idx="2596">
                  <c:v>31.437027027027025</c:v>
                </c:pt>
                <c:pt idx="2597">
                  <c:v>31.142027027027027</c:v>
                </c:pt>
                <c:pt idx="2598">
                  <c:v>30.996891891891892</c:v>
                </c:pt>
                <c:pt idx="2599">
                  <c:v>30.734594594594594</c:v>
                </c:pt>
                <c:pt idx="2600">
                  <c:v>30.489729729729731</c:v>
                </c:pt>
                <c:pt idx="2601">
                  <c:v>30.331891891891889</c:v>
                </c:pt>
                <c:pt idx="2602">
                  <c:v>29.984729729729725</c:v>
                </c:pt>
                <c:pt idx="2603">
                  <c:v>29.622162162162162</c:v>
                </c:pt>
                <c:pt idx="2604">
                  <c:v>29.530945945945948</c:v>
                </c:pt>
                <c:pt idx="2605">
                  <c:v>29.195270270270267</c:v>
                </c:pt>
                <c:pt idx="2606">
                  <c:v>29.086216216216215</c:v>
                </c:pt>
                <c:pt idx="2607">
                  <c:v>28.931216216216214</c:v>
                </c:pt>
                <c:pt idx="2608">
                  <c:v>28.815000000000001</c:v>
                </c:pt>
                <c:pt idx="2609">
                  <c:v>28.726756756756757</c:v>
                </c:pt>
                <c:pt idx="2610">
                  <c:v>28.562027027027025</c:v>
                </c:pt>
                <c:pt idx="2611">
                  <c:v>28.65837837837838</c:v>
                </c:pt>
                <c:pt idx="2612">
                  <c:v>28.654054054054058</c:v>
                </c:pt>
                <c:pt idx="2613">
                  <c:v>28.623108108108109</c:v>
                </c:pt>
                <c:pt idx="2614">
                  <c:v>28.654054054054058</c:v>
                </c:pt>
                <c:pt idx="2615">
                  <c:v>28.597432432432431</c:v>
                </c:pt>
                <c:pt idx="2616">
                  <c:v>28.552972972972974</c:v>
                </c:pt>
                <c:pt idx="2617">
                  <c:v>28.228243243243245</c:v>
                </c:pt>
                <c:pt idx="2618">
                  <c:v>27.989324324324322</c:v>
                </c:pt>
                <c:pt idx="2619">
                  <c:v>27.875945945945947</c:v>
                </c:pt>
                <c:pt idx="2620">
                  <c:v>27.711216216216222</c:v>
                </c:pt>
                <c:pt idx="2621">
                  <c:v>27.548648648648655</c:v>
                </c:pt>
                <c:pt idx="2622">
                  <c:v>27.421621621621622</c:v>
                </c:pt>
                <c:pt idx="2623">
                  <c:v>27.293783783783788</c:v>
                </c:pt>
                <c:pt idx="2624">
                  <c:v>27.19864864864865</c:v>
                </c:pt>
                <c:pt idx="2625">
                  <c:v>27.191216216216219</c:v>
                </c:pt>
                <c:pt idx="2626">
                  <c:v>27.264864864864862</c:v>
                </c:pt>
                <c:pt idx="2627">
                  <c:v>27.383918918918919</c:v>
                </c:pt>
                <c:pt idx="2628">
                  <c:v>27.273513513513514</c:v>
                </c:pt>
                <c:pt idx="2629">
                  <c:v>27.505000000000003</c:v>
                </c:pt>
                <c:pt idx="2630">
                  <c:v>27.446216216216218</c:v>
                </c:pt>
                <c:pt idx="2631">
                  <c:v>27.453918918918923</c:v>
                </c:pt>
                <c:pt idx="2632">
                  <c:v>27.382837837837837</c:v>
                </c:pt>
                <c:pt idx="2633">
                  <c:v>27.468918918918924</c:v>
                </c:pt>
                <c:pt idx="2634">
                  <c:v>27.436081081081081</c:v>
                </c:pt>
                <c:pt idx="2635">
                  <c:v>27.434459459459461</c:v>
                </c:pt>
                <c:pt idx="2636">
                  <c:v>27.354729729729733</c:v>
                </c:pt>
                <c:pt idx="2637">
                  <c:v>27.170135135135133</c:v>
                </c:pt>
                <c:pt idx="2638">
                  <c:v>27.137972972972968</c:v>
                </c:pt>
                <c:pt idx="2639">
                  <c:v>27.078783783783784</c:v>
                </c:pt>
                <c:pt idx="2640">
                  <c:v>27.083243243243242</c:v>
                </c:pt>
                <c:pt idx="2641">
                  <c:v>27.000405405405402</c:v>
                </c:pt>
                <c:pt idx="2642">
                  <c:v>26.985945945945943</c:v>
                </c:pt>
                <c:pt idx="2643">
                  <c:v>27.185135135135134</c:v>
                </c:pt>
                <c:pt idx="2644">
                  <c:v>27.240135135135134</c:v>
                </c:pt>
                <c:pt idx="2645">
                  <c:v>27.361081081081078</c:v>
                </c:pt>
                <c:pt idx="2646">
                  <c:v>27.496621621621621</c:v>
                </c:pt>
                <c:pt idx="2647">
                  <c:v>27.522297297297293</c:v>
                </c:pt>
                <c:pt idx="2648">
                  <c:v>27.607972972972973</c:v>
                </c:pt>
                <c:pt idx="2649">
                  <c:v>27.840405405405406</c:v>
                </c:pt>
                <c:pt idx="2650">
                  <c:v>27.923648648648651</c:v>
                </c:pt>
                <c:pt idx="2651">
                  <c:v>28.058378378378375</c:v>
                </c:pt>
                <c:pt idx="2652">
                  <c:v>28.082567567567569</c:v>
                </c:pt>
                <c:pt idx="2653">
                  <c:v>28.270675675675676</c:v>
                </c:pt>
                <c:pt idx="2654">
                  <c:v>28.225945945945945</c:v>
                </c:pt>
                <c:pt idx="2655">
                  <c:v>28.199189189189187</c:v>
                </c:pt>
                <c:pt idx="2656">
                  <c:v>28.107972972972973</c:v>
                </c:pt>
                <c:pt idx="2657">
                  <c:v>28.116891891891893</c:v>
                </c:pt>
                <c:pt idx="2658">
                  <c:v>27.797162162162159</c:v>
                </c:pt>
                <c:pt idx="2659">
                  <c:v>27.878648648648653</c:v>
                </c:pt>
                <c:pt idx="2660">
                  <c:v>27.841891891891894</c:v>
                </c:pt>
                <c:pt idx="2661">
                  <c:v>28.039459459459458</c:v>
                </c:pt>
                <c:pt idx="2662">
                  <c:v>28.141081081081083</c:v>
                </c:pt>
                <c:pt idx="2663">
                  <c:v>28.41135135135135</c:v>
                </c:pt>
                <c:pt idx="2664">
                  <c:v>28.727567567567569</c:v>
                </c:pt>
                <c:pt idx="2665">
                  <c:v>28.859729729729729</c:v>
                </c:pt>
                <c:pt idx="2666">
                  <c:v>29.312972972972968</c:v>
                </c:pt>
                <c:pt idx="2667">
                  <c:v>29.412837837837834</c:v>
                </c:pt>
                <c:pt idx="2668">
                  <c:v>29.758378378378382</c:v>
                </c:pt>
                <c:pt idx="2669">
                  <c:v>29.979594594594595</c:v>
                </c:pt>
                <c:pt idx="2670">
                  <c:v>30.125810810810812</c:v>
                </c:pt>
                <c:pt idx="2671">
                  <c:v>30.124459459459459</c:v>
                </c:pt>
                <c:pt idx="2672">
                  <c:v>30.185675675675672</c:v>
                </c:pt>
                <c:pt idx="2673">
                  <c:v>30.091891891891891</c:v>
                </c:pt>
                <c:pt idx="2674">
                  <c:v>30.0877027027027</c:v>
                </c:pt>
                <c:pt idx="2675">
                  <c:v>30.047837837837836</c:v>
                </c:pt>
                <c:pt idx="2676">
                  <c:v>30.006486486486484</c:v>
                </c:pt>
                <c:pt idx="2677">
                  <c:v>30.322027027027033</c:v>
                </c:pt>
                <c:pt idx="2678">
                  <c:v>30.466756756756759</c:v>
                </c:pt>
                <c:pt idx="2679">
                  <c:v>30.87108108108108</c:v>
                </c:pt>
                <c:pt idx="2680">
                  <c:v>31.240000000000002</c:v>
                </c:pt>
                <c:pt idx="2681">
                  <c:v>31.525810810810807</c:v>
                </c:pt>
                <c:pt idx="2682">
                  <c:v>31.99054054054054</c:v>
                </c:pt>
                <c:pt idx="2683">
                  <c:v>32.370540540540546</c:v>
                </c:pt>
                <c:pt idx="2684">
                  <c:v>32.700540540540537</c:v>
                </c:pt>
                <c:pt idx="2685">
                  <c:v>33.058108108108101</c:v>
                </c:pt>
                <c:pt idx="2686">
                  <c:v>33.260540540540539</c:v>
                </c:pt>
                <c:pt idx="2687">
                  <c:v>33.485945945945943</c:v>
                </c:pt>
                <c:pt idx="2688">
                  <c:v>33.744864864864866</c:v>
                </c:pt>
                <c:pt idx="2689">
                  <c:v>33.912027027027023</c:v>
                </c:pt>
                <c:pt idx="2690">
                  <c:v>34.073783783783782</c:v>
                </c:pt>
                <c:pt idx="2691">
                  <c:v>34.37567567567568</c:v>
                </c:pt>
                <c:pt idx="2692">
                  <c:v>34.439459459459457</c:v>
                </c:pt>
                <c:pt idx="2693">
                  <c:v>34.634729729729727</c:v>
                </c:pt>
                <c:pt idx="2694">
                  <c:v>35.059999999999995</c:v>
                </c:pt>
                <c:pt idx="2695">
                  <c:v>35.450810810810815</c:v>
                </c:pt>
                <c:pt idx="2696">
                  <c:v>36.055540540540541</c:v>
                </c:pt>
                <c:pt idx="2697">
                  <c:v>36.413783783783785</c:v>
                </c:pt>
                <c:pt idx="2698">
                  <c:v>36.943648648648647</c:v>
                </c:pt>
                <c:pt idx="2699">
                  <c:v>37.545405405405404</c:v>
                </c:pt>
                <c:pt idx="2700">
                  <c:v>38.166081081081082</c:v>
                </c:pt>
                <c:pt idx="2701">
                  <c:v>38.565270270270268</c:v>
                </c:pt>
                <c:pt idx="2702">
                  <c:v>39.153513513513509</c:v>
                </c:pt>
                <c:pt idx="2703">
                  <c:v>39.863783783783781</c:v>
                </c:pt>
                <c:pt idx="2704">
                  <c:v>40.444729729729737</c:v>
                </c:pt>
                <c:pt idx="2705">
                  <c:v>41.08445945945946</c:v>
                </c:pt>
                <c:pt idx="2706">
                  <c:v>41.648243243243236</c:v>
                </c:pt>
                <c:pt idx="2707">
                  <c:v>42.162162162162161</c:v>
                </c:pt>
                <c:pt idx="2708">
                  <c:v>42.568648648648647</c:v>
                </c:pt>
                <c:pt idx="2709">
                  <c:v>43.216756756756759</c:v>
                </c:pt>
                <c:pt idx="2710">
                  <c:v>43.706756756756754</c:v>
                </c:pt>
                <c:pt idx="2711">
                  <c:v>44.441621621621621</c:v>
                </c:pt>
                <c:pt idx="2712">
                  <c:v>45.13445945945945</c:v>
                </c:pt>
                <c:pt idx="2713">
                  <c:v>46.235945945945943</c:v>
                </c:pt>
                <c:pt idx="2714">
                  <c:v>46.99932432432432</c:v>
                </c:pt>
                <c:pt idx="2715">
                  <c:v>48.12891891891892</c:v>
                </c:pt>
                <c:pt idx="2716">
                  <c:v>49.206891891891892</c:v>
                </c:pt>
                <c:pt idx="2717">
                  <c:v>50.452567567567563</c:v>
                </c:pt>
                <c:pt idx="2718">
                  <c:v>51.458378378378377</c:v>
                </c:pt>
                <c:pt idx="2719">
                  <c:v>52.882972972972972</c:v>
                </c:pt>
                <c:pt idx="2720">
                  <c:v>54.091486486486481</c:v>
                </c:pt>
                <c:pt idx="2721">
                  <c:v>55.509999999999991</c:v>
                </c:pt>
                <c:pt idx="2722">
                  <c:v>57.015810810810805</c:v>
                </c:pt>
                <c:pt idx="2723">
                  <c:v>58.464054054054046</c:v>
                </c:pt>
                <c:pt idx="2724">
                  <c:v>59.525675675675672</c:v>
                </c:pt>
                <c:pt idx="2725">
                  <c:v>60.318108108108106</c:v>
                </c:pt>
                <c:pt idx="2726">
                  <c:v>61.06608108108108</c:v>
                </c:pt>
                <c:pt idx="2727">
                  <c:v>61.451351351351356</c:v>
                </c:pt>
                <c:pt idx="2728">
                  <c:v>60.861756756756755</c:v>
                </c:pt>
                <c:pt idx="2729">
                  <c:v>58.471216216216213</c:v>
                </c:pt>
                <c:pt idx="2730">
                  <c:v>52.560270270270273</c:v>
                </c:pt>
                <c:pt idx="2731">
                  <c:v>45.285810810810808</c:v>
                </c:pt>
                <c:pt idx="2732">
                  <c:v>43.262432432432433</c:v>
                </c:pt>
                <c:pt idx="2733">
                  <c:v>47.923108108108103</c:v>
                </c:pt>
                <c:pt idx="2734">
                  <c:v>53.76472972972973</c:v>
                </c:pt>
                <c:pt idx="2735">
                  <c:v>58.038918918918924</c:v>
                </c:pt>
                <c:pt idx="2736">
                  <c:v>61.307297297297303</c:v>
                </c:pt>
                <c:pt idx="2737">
                  <c:v>63.973108108108114</c:v>
                </c:pt>
                <c:pt idx="2738">
                  <c:v>66.220945945945942</c:v>
                </c:pt>
                <c:pt idx="2739">
                  <c:v>68.007837837837826</c:v>
                </c:pt>
                <c:pt idx="2740">
                  <c:v>69.621081081081087</c:v>
                </c:pt>
                <c:pt idx="2741">
                  <c:v>70.244864864864866</c:v>
                </c:pt>
                <c:pt idx="2742">
                  <c:v>70.902432432432434</c:v>
                </c:pt>
                <c:pt idx="2743">
                  <c:v>71.273513513513521</c:v>
                </c:pt>
                <c:pt idx="2744">
                  <c:v>71.447567567567575</c:v>
                </c:pt>
                <c:pt idx="2745">
                  <c:v>71.248108108108113</c:v>
                </c:pt>
                <c:pt idx="2746">
                  <c:v>71.376486486486485</c:v>
                </c:pt>
                <c:pt idx="2747">
                  <c:v>71.067972972972967</c:v>
                </c:pt>
                <c:pt idx="2748">
                  <c:v>70.833513513513509</c:v>
                </c:pt>
                <c:pt idx="2749">
                  <c:v>70.598513513513524</c:v>
                </c:pt>
                <c:pt idx="2750">
                  <c:v>70.596081081081081</c:v>
                </c:pt>
                <c:pt idx="2751">
                  <c:v>70.467972972972973</c:v>
                </c:pt>
                <c:pt idx="2752">
                  <c:v>70.069864864864854</c:v>
                </c:pt>
                <c:pt idx="2753">
                  <c:v>69.255270270270259</c:v>
                </c:pt>
                <c:pt idx="2754">
                  <c:v>68.900405405405408</c:v>
                </c:pt>
                <c:pt idx="2755">
                  <c:v>68.5</c:v>
                </c:pt>
                <c:pt idx="2756">
                  <c:v>67.827972972972972</c:v>
                </c:pt>
                <c:pt idx="2757">
                  <c:v>67.027837837837836</c:v>
                </c:pt>
                <c:pt idx="2758">
                  <c:v>66.209729729729744</c:v>
                </c:pt>
                <c:pt idx="2759">
                  <c:v>65.807027027027033</c:v>
                </c:pt>
                <c:pt idx="2760">
                  <c:v>65.026756756756754</c:v>
                </c:pt>
                <c:pt idx="2761">
                  <c:v>64.448783783783796</c:v>
                </c:pt>
                <c:pt idx="2762">
                  <c:v>63.679729729729729</c:v>
                </c:pt>
                <c:pt idx="2763">
                  <c:v>62.788783783783778</c:v>
                </c:pt>
                <c:pt idx="2764">
                  <c:v>62.03527027027026</c:v>
                </c:pt>
                <c:pt idx="2765">
                  <c:v>60.850405405405404</c:v>
                </c:pt>
                <c:pt idx="2766">
                  <c:v>60.355540540540545</c:v>
                </c:pt>
                <c:pt idx="2767">
                  <c:v>59.301216216216211</c:v>
                </c:pt>
                <c:pt idx="2768">
                  <c:v>58.595675675675672</c:v>
                </c:pt>
                <c:pt idx="2769">
                  <c:v>57.991216216216216</c:v>
                </c:pt>
                <c:pt idx="2770">
                  <c:v>57.502297297297289</c:v>
                </c:pt>
                <c:pt idx="2771">
                  <c:v>57.132432432432445</c:v>
                </c:pt>
                <c:pt idx="2772">
                  <c:v>56.754729729729725</c:v>
                </c:pt>
                <c:pt idx="2773">
                  <c:v>56.460675675675674</c:v>
                </c:pt>
                <c:pt idx="2774">
                  <c:v>56.154594594594599</c:v>
                </c:pt>
                <c:pt idx="2775">
                  <c:v>56.153243243243232</c:v>
                </c:pt>
                <c:pt idx="2776">
                  <c:v>55.876351351351353</c:v>
                </c:pt>
                <c:pt idx="2777">
                  <c:v>55.848918918918919</c:v>
                </c:pt>
                <c:pt idx="2778">
                  <c:v>56.052702702702703</c:v>
                </c:pt>
                <c:pt idx="2779">
                  <c:v>55.939594594594602</c:v>
                </c:pt>
                <c:pt idx="2780">
                  <c:v>55.71</c:v>
                </c:pt>
                <c:pt idx="2781">
                  <c:v>54.918243243243246</c:v>
                </c:pt>
                <c:pt idx="2782">
                  <c:v>54.51864864864865</c:v>
                </c:pt>
                <c:pt idx="2783">
                  <c:v>54.37175675675676</c:v>
                </c:pt>
                <c:pt idx="2784">
                  <c:v>54.292162162162164</c:v>
                </c:pt>
                <c:pt idx="2785">
                  <c:v>54.32486486486485</c:v>
                </c:pt>
                <c:pt idx="2786">
                  <c:v>54.160810810810801</c:v>
                </c:pt>
                <c:pt idx="2787">
                  <c:v>54.452972972972979</c:v>
                </c:pt>
                <c:pt idx="2788">
                  <c:v>54.600540540540543</c:v>
                </c:pt>
                <c:pt idx="2789">
                  <c:v>54.704864864864867</c:v>
                </c:pt>
                <c:pt idx="2790">
                  <c:v>54.903243243243239</c:v>
                </c:pt>
                <c:pt idx="2791">
                  <c:v>55.010540540540539</c:v>
                </c:pt>
                <c:pt idx="2792">
                  <c:v>54.997972972972967</c:v>
                </c:pt>
                <c:pt idx="2793">
                  <c:v>55.112027027027025</c:v>
                </c:pt>
                <c:pt idx="2794">
                  <c:v>55.272027027027029</c:v>
                </c:pt>
                <c:pt idx="2795">
                  <c:v>55.220675675675665</c:v>
                </c:pt>
                <c:pt idx="2796">
                  <c:v>55.270135135135135</c:v>
                </c:pt>
                <c:pt idx="2797">
                  <c:v>55.19</c:v>
                </c:pt>
                <c:pt idx="2798">
                  <c:v>55.055810810810812</c:v>
                </c:pt>
                <c:pt idx="2799">
                  <c:v>54.524999999999999</c:v>
                </c:pt>
                <c:pt idx="2800">
                  <c:v>54.110270270270263</c:v>
                </c:pt>
                <c:pt idx="2801">
                  <c:v>53.471621621621622</c:v>
                </c:pt>
                <c:pt idx="2802">
                  <c:v>52.968243243243244</c:v>
                </c:pt>
                <c:pt idx="2803">
                  <c:v>52.352297297297298</c:v>
                </c:pt>
                <c:pt idx="2804">
                  <c:v>51.950540540540544</c:v>
                </c:pt>
                <c:pt idx="2805">
                  <c:v>51.764189189189189</c:v>
                </c:pt>
                <c:pt idx="2806">
                  <c:v>51.736891891891887</c:v>
                </c:pt>
                <c:pt idx="2807">
                  <c:v>51.480405405405392</c:v>
                </c:pt>
                <c:pt idx="2808">
                  <c:v>51.739729729729724</c:v>
                </c:pt>
                <c:pt idx="2809">
                  <c:v>51.848783783783794</c:v>
                </c:pt>
                <c:pt idx="2810">
                  <c:v>51.803378378378376</c:v>
                </c:pt>
                <c:pt idx="2811">
                  <c:v>52.097567567567573</c:v>
                </c:pt>
                <c:pt idx="2812">
                  <c:v>52.184729729729717</c:v>
                </c:pt>
                <c:pt idx="2813">
                  <c:v>52.643648648648643</c:v>
                </c:pt>
                <c:pt idx="2814">
                  <c:v>52.657972972972964</c:v>
                </c:pt>
                <c:pt idx="2815">
                  <c:v>53.173783783783776</c:v>
                </c:pt>
                <c:pt idx="2816">
                  <c:v>53.472432432432434</c:v>
                </c:pt>
                <c:pt idx="2817">
                  <c:v>53.645405405405413</c:v>
                </c:pt>
                <c:pt idx="2818">
                  <c:v>53.035540540540538</c:v>
                </c:pt>
                <c:pt idx="2819">
                  <c:v>52.427162162162169</c:v>
                </c:pt>
                <c:pt idx="2820">
                  <c:v>52.558783783783781</c:v>
                </c:pt>
                <c:pt idx="2821">
                  <c:v>54.149054054054055</c:v>
                </c:pt>
                <c:pt idx="2822">
                  <c:v>55.560540540540551</c:v>
                </c:pt>
                <c:pt idx="2823">
                  <c:v>56.147702702702695</c:v>
                </c:pt>
                <c:pt idx="2824">
                  <c:v>56.552972972972981</c:v>
                </c:pt>
                <c:pt idx="2825">
                  <c:v>57.011891891891899</c:v>
                </c:pt>
                <c:pt idx="2826">
                  <c:v>56.987972972972976</c:v>
                </c:pt>
                <c:pt idx="2827">
                  <c:v>57.067702702702704</c:v>
                </c:pt>
                <c:pt idx="2828">
                  <c:v>57.160270270270274</c:v>
                </c:pt>
                <c:pt idx="2829">
                  <c:v>57.149729729729735</c:v>
                </c:pt>
                <c:pt idx="2830">
                  <c:v>56.834054054054064</c:v>
                </c:pt>
                <c:pt idx="2831">
                  <c:v>56.697027027027033</c:v>
                </c:pt>
                <c:pt idx="2832">
                  <c:v>56.158648648648644</c:v>
                </c:pt>
                <c:pt idx="2833">
                  <c:v>56.122972972972974</c:v>
                </c:pt>
                <c:pt idx="2834">
                  <c:v>55.954999999999998</c:v>
                </c:pt>
                <c:pt idx="2835">
                  <c:v>55.275405405405401</c:v>
                </c:pt>
                <c:pt idx="2836">
                  <c:v>54.972702702702705</c:v>
                </c:pt>
                <c:pt idx="2837">
                  <c:v>54.52554054054054</c:v>
                </c:pt>
                <c:pt idx="2838">
                  <c:v>53.898648648648653</c:v>
                </c:pt>
                <c:pt idx="2839">
                  <c:v>53.227297297297291</c:v>
                </c:pt>
                <c:pt idx="2840">
                  <c:v>52.541081081081089</c:v>
                </c:pt>
                <c:pt idx="2841">
                  <c:v>51.831891891891892</c:v>
                </c:pt>
                <c:pt idx="2842">
                  <c:v>51.226351351351354</c:v>
                </c:pt>
                <c:pt idx="2843">
                  <c:v>50.507162162162167</c:v>
                </c:pt>
                <c:pt idx="2844">
                  <c:v>50.02189189189189</c:v>
                </c:pt>
                <c:pt idx="2845">
                  <c:v>49.644594594594601</c:v>
                </c:pt>
                <c:pt idx="2846">
                  <c:v>49.466486486486481</c:v>
                </c:pt>
                <c:pt idx="2847">
                  <c:v>49.285000000000004</c:v>
                </c:pt>
                <c:pt idx="2848">
                  <c:v>49.147702702702709</c:v>
                </c:pt>
                <c:pt idx="2849">
                  <c:v>49.273108108108111</c:v>
                </c:pt>
                <c:pt idx="2850">
                  <c:v>49.460540540540535</c:v>
                </c:pt>
                <c:pt idx="2851">
                  <c:v>49.646216216216217</c:v>
                </c:pt>
                <c:pt idx="2852">
                  <c:v>49.781216216216215</c:v>
                </c:pt>
                <c:pt idx="2853">
                  <c:v>49.949729729729718</c:v>
                </c:pt>
                <c:pt idx="2854">
                  <c:v>50.329459459459457</c:v>
                </c:pt>
                <c:pt idx="2855">
                  <c:v>50.613243243243247</c:v>
                </c:pt>
                <c:pt idx="2856">
                  <c:v>51.024999999999999</c:v>
                </c:pt>
                <c:pt idx="2857">
                  <c:v>51.100270270270265</c:v>
                </c:pt>
                <c:pt idx="2858">
                  <c:v>51.201891891891883</c:v>
                </c:pt>
                <c:pt idx="2859">
                  <c:v>51.669054054054051</c:v>
                </c:pt>
                <c:pt idx="2860">
                  <c:v>51.409324324324324</c:v>
                </c:pt>
                <c:pt idx="2861">
                  <c:v>51.552972972972974</c:v>
                </c:pt>
                <c:pt idx="2862">
                  <c:v>51.40054054054054</c:v>
                </c:pt>
                <c:pt idx="2863">
                  <c:v>51.326621621621626</c:v>
                </c:pt>
                <c:pt idx="2864">
                  <c:v>51.498513513513508</c:v>
                </c:pt>
                <c:pt idx="2865">
                  <c:v>52.085135135135133</c:v>
                </c:pt>
                <c:pt idx="2866">
                  <c:v>53.285810810810808</c:v>
                </c:pt>
                <c:pt idx="2867">
                  <c:v>54.355675675675677</c:v>
                </c:pt>
                <c:pt idx="2868">
                  <c:v>55.605540540540545</c:v>
                </c:pt>
                <c:pt idx="2869">
                  <c:v>56.740270270270265</c:v>
                </c:pt>
                <c:pt idx="2870">
                  <c:v>57.382432432432431</c:v>
                </c:pt>
                <c:pt idx="2871">
                  <c:v>58.001351351351346</c:v>
                </c:pt>
                <c:pt idx="2872">
                  <c:v>58.572162162162158</c:v>
                </c:pt>
                <c:pt idx="2873">
                  <c:v>58.82621621621621</c:v>
                </c:pt>
                <c:pt idx="2874">
                  <c:v>58.906216216216222</c:v>
                </c:pt>
                <c:pt idx="2875">
                  <c:v>58.91486486486486</c:v>
                </c:pt>
                <c:pt idx="2876">
                  <c:v>58.672567567567555</c:v>
                </c:pt>
                <c:pt idx="2877">
                  <c:v>58.298243243243242</c:v>
                </c:pt>
                <c:pt idx="2878">
                  <c:v>58.13148648648648</c:v>
                </c:pt>
                <c:pt idx="2879">
                  <c:v>57.734864864864868</c:v>
                </c:pt>
                <c:pt idx="2880">
                  <c:v>57.192027027027024</c:v>
                </c:pt>
                <c:pt idx="2881">
                  <c:v>56.724729729729731</c:v>
                </c:pt>
                <c:pt idx="2882">
                  <c:v>56.019459459459462</c:v>
                </c:pt>
                <c:pt idx="2883">
                  <c:v>55.338918918918921</c:v>
                </c:pt>
                <c:pt idx="2884">
                  <c:v>54.582837837837836</c:v>
                </c:pt>
                <c:pt idx="2885">
                  <c:v>53.835945945945937</c:v>
                </c:pt>
                <c:pt idx="2886">
                  <c:v>52.927972972972967</c:v>
                </c:pt>
                <c:pt idx="2887">
                  <c:v>52.431891891891894</c:v>
                </c:pt>
                <c:pt idx="2888">
                  <c:v>51.7827027027027</c:v>
                </c:pt>
                <c:pt idx="2889">
                  <c:v>51.247837837837842</c:v>
                </c:pt>
                <c:pt idx="2890">
                  <c:v>50.520135135135135</c:v>
                </c:pt>
                <c:pt idx="2891">
                  <c:v>49.958648648648648</c:v>
                </c:pt>
                <c:pt idx="2892">
                  <c:v>49.469324324324326</c:v>
                </c:pt>
                <c:pt idx="2893">
                  <c:v>48.931756756756755</c:v>
                </c:pt>
                <c:pt idx="2894">
                  <c:v>48.257432432432431</c:v>
                </c:pt>
                <c:pt idx="2895">
                  <c:v>48.01175675675676</c:v>
                </c:pt>
                <c:pt idx="2896">
                  <c:v>47.639594594594598</c:v>
                </c:pt>
                <c:pt idx="2897">
                  <c:v>47.197297297297304</c:v>
                </c:pt>
                <c:pt idx="2898">
                  <c:v>46.823783783783782</c:v>
                </c:pt>
                <c:pt idx="2899">
                  <c:v>46.212972972972977</c:v>
                </c:pt>
                <c:pt idx="2900">
                  <c:v>45.77554054054054</c:v>
                </c:pt>
                <c:pt idx="2901">
                  <c:v>45.230675675675677</c:v>
                </c:pt>
                <c:pt idx="2902">
                  <c:v>44.719459459459458</c:v>
                </c:pt>
                <c:pt idx="2903">
                  <c:v>43.946891891891887</c:v>
                </c:pt>
                <c:pt idx="2904">
                  <c:v>43.432702702702706</c:v>
                </c:pt>
                <c:pt idx="2905">
                  <c:v>42.762297297297295</c:v>
                </c:pt>
                <c:pt idx="2906">
                  <c:v>42.320810810810819</c:v>
                </c:pt>
                <c:pt idx="2907">
                  <c:v>42.149189189189187</c:v>
                </c:pt>
                <c:pt idx="2908">
                  <c:v>41.671081081081077</c:v>
                </c:pt>
                <c:pt idx="2909">
                  <c:v>41.604324324324324</c:v>
                </c:pt>
                <c:pt idx="2910">
                  <c:v>41.248648648648647</c:v>
                </c:pt>
                <c:pt idx="2911">
                  <c:v>40.995675675675677</c:v>
                </c:pt>
                <c:pt idx="2912">
                  <c:v>40.920135135135133</c:v>
                </c:pt>
                <c:pt idx="2913">
                  <c:v>40.530675675675674</c:v>
                </c:pt>
                <c:pt idx="2914">
                  <c:v>40.627297297297297</c:v>
                </c:pt>
                <c:pt idx="2915">
                  <c:v>40.426216216216218</c:v>
                </c:pt>
                <c:pt idx="2916">
                  <c:v>40.457567567567573</c:v>
                </c:pt>
                <c:pt idx="2917">
                  <c:v>40.119864864864866</c:v>
                </c:pt>
                <c:pt idx="2918">
                  <c:v>40.049864864864865</c:v>
                </c:pt>
                <c:pt idx="2919">
                  <c:v>39.75783783783784</c:v>
                </c:pt>
                <c:pt idx="2920">
                  <c:v>39.574999999999996</c:v>
                </c:pt>
                <c:pt idx="2921">
                  <c:v>39.379459459459468</c:v>
                </c:pt>
                <c:pt idx="2922">
                  <c:v>39.070810810810812</c:v>
                </c:pt>
                <c:pt idx="2923">
                  <c:v>38.641351351351346</c:v>
                </c:pt>
                <c:pt idx="2924">
                  <c:v>38.412432432432432</c:v>
                </c:pt>
                <c:pt idx="2925">
                  <c:v>38.147837837837841</c:v>
                </c:pt>
                <c:pt idx="2926">
                  <c:v>38.019729729729725</c:v>
                </c:pt>
                <c:pt idx="2927">
                  <c:v>37.887702702702704</c:v>
                </c:pt>
                <c:pt idx="2928">
                  <c:v>37.797432432432437</c:v>
                </c:pt>
                <c:pt idx="2929">
                  <c:v>37.66918918918919</c:v>
                </c:pt>
                <c:pt idx="2930">
                  <c:v>37.616216216216216</c:v>
                </c:pt>
                <c:pt idx="2931">
                  <c:v>37.742297297297299</c:v>
                </c:pt>
                <c:pt idx="2932">
                  <c:v>37.710405405405403</c:v>
                </c:pt>
                <c:pt idx="2933">
                  <c:v>37.41135135135135</c:v>
                </c:pt>
                <c:pt idx="2934">
                  <c:v>37.180810810810812</c:v>
                </c:pt>
                <c:pt idx="2935">
                  <c:v>36.959054054054057</c:v>
                </c:pt>
                <c:pt idx="2936">
                  <c:v>36.92243243243243</c:v>
                </c:pt>
                <c:pt idx="2937">
                  <c:v>37.111756756756755</c:v>
                </c:pt>
                <c:pt idx="2938">
                  <c:v>36.86</c:v>
                </c:pt>
                <c:pt idx="2939">
                  <c:v>36.906351351351354</c:v>
                </c:pt>
                <c:pt idx="2940">
                  <c:v>36.866351351351348</c:v>
                </c:pt>
                <c:pt idx="2941">
                  <c:v>36.974864864864863</c:v>
                </c:pt>
                <c:pt idx="2942">
                  <c:v>37.129189189189191</c:v>
                </c:pt>
                <c:pt idx="2943">
                  <c:v>37.219054054054055</c:v>
                </c:pt>
                <c:pt idx="2944">
                  <c:v>37.036081081081086</c:v>
                </c:pt>
                <c:pt idx="2945">
                  <c:v>37.155000000000001</c:v>
                </c:pt>
                <c:pt idx="2946">
                  <c:v>36.974999999999994</c:v>
                </c:pt>
                <c:pt idx="2947">
                  <c:v>36.923243243243242</c:v>
                </c:pt>
                <c:pt idx="2948">
                  <c:v>36.967432432432432</c:v>
                </c:pt>
                <c:pt idx="2949">
                  <c:v>36.791756756756754</c:v>
                </c:pt>
                <c:pt idx="2950">
                  <c:v>36.629864864864871</c:v>
                </c:pt>
                <c:pt idx="2951">
                  <c:v>36.622432432432433</c:v>
                </c:pt>
                <c:pt idx="2952">
                  <c:v>36.603648648648644</c:v>
                </c:pt>
                <c:pt idx="2953">
                  <c:v>36.607702702702703</c:v>
                </c:pt>
                <c:pt idx="2954">
                  <c:v>36.606486486486482</c:v>
                </c:pt>
                <c:pt idx="2955">
                  <c:v>36.633918918918923</c:v>
                </c:pt>
                <c:pt idx="2956">
                  <c:v>36.780540540540542</c:v>
                </c:pt>
                <c:pt idx="2957">
                  <c:v>36.319864864864861</c:v>
                </c:pt>
                <c:pt idx="2958">
                  <c:v>36.481891891891891</c:v>
                </c:pt>
                <c:pt idx="2959">
                  <c:v>36.325540540540544</c:v>
                </c:pt>
                <c:pt idx="2960">
                  <c:v>36.468108108108112</c:v>
                </c:pt>
                <c:pt idx="2961">
                  <c:v>36.426891891891891</c:v>
                </c:pt>
                <c:pt idx="2962">
                  <c:v>36.689729729729734</c:v>
                </c:pt>
                <c:pt idx="2963">
                  <c:v>36.757972972972972</c:v>
                </c:pt>
                <c:pt idx="2964">
                  <c:v>36.764729729729737</c:v>
                </c:pt>
                <c:pt idx="2965">
                  <c:v>36.749594594594591</c:v>
                </c:pt>
                <c:pt idx="2966">
                  <c:v>36.667432432432435</c:v>
                </c:pt>
                <c:pt idx="2967">
                  <c:v>36.319324324324327</c:v>
                </c:pt>
                <c:pt idx="2968">
                  <c:v>36.104189189189192</c:v>
                </c:pt>
                <c:pt idx="2969">
                  <c:v>35.92351351351352</c:v>
                </c:pt>
                <c:pt idx="2970">
                  <c:v>35.924729729729734</c:v>
                </c:pt>
                <c:pt idx="2971">
                  <c:v>35.527432432432434</c:v>
                </c:pt>
                <c:pt idx="2972">
                  <c:v>35.747162162162162</c:v>
                </c:pt>
                <c:pt idx="2973">
                  <c:v>35.423243243243249</c:v>
                </c:pt>
                <c:pt idx="2974">
                  <c:v>35.286216216216218</c:v>
                </c:pt>
                <c:pt idx="2975">
                  <c:v>35.311081081081078</c:v>
                </c:pt>
                <c:pt idx="2976">
                  <c:v>35.577432432432431</c:v>
                </c:pt>
                <c:pt idx="2977">
                  <c:v>35.413108108108112</c:v>
                </c:pt>
                <c:pt idx="2978">
                  <c:v>35.659729729729733</c:v>
                </c:pt>
                <c:pt idx="2979">
                  <c:v>35.365540540540543</c:v>
                </c:pt>
                <c:pt idx="2980">
                  <c:v>35.519189189189191</c:v>
                </c:pt>
                <c:pt idx="2981">
                  <c:v>35.518918918918921</c:v>
                </c:pt>
                <c:pt idx="2982">
                  <c:v>35.398918918918923</c:v>
                </c:pt>
                <c:pt idx="2983">
                  <c:v>35.394459459459462</c:v>
                </c:pt>
                <c:pt idx="2984">
                  <c:v>35.276351351351352</c:v>
                </c:pt>
                <c:pt idx="2985">
                  <c:v>35.230945945945948</c:v>
                </c:pt>
                <c:pt idx="2986">
                  <c:v>35.318783783783779</c:v>
                </c:pt>
                <c:pt idx="2987">
                  <c:v>35.169054054054051</c:v>
                </c:pt>
                <c:pt idx="2988">
                  <c:v>35.462567567567568</c:v>
                </c:pt>
                <c:pt idx="2989">
                  <c:v>35.199729729729725</c:v>
                </c:pt>
                <c:pt idx="2990">
                  <c:v>35.322702702702699</c:v>
                </c:pt>
                <c:pt idx="2991">
                  <c:v>35.180540540540541</c:v>
                </c:pt>
                <c:pt idx="2992">
                  <c:v>35.156216216216215</c:v>
                </c:pt>
                <c:pt idx="2993">
                  <c:v>35.087837837837839</c:v>
                </c:pt>
                <c:pt idx="2994">
                  <c:v>34.877702702702699</c:v>
                </c:pt>
                <c:pt idx="2995">
                  <c:v>34.820945945945944</c:v>
                </c:pt>
                <c:pt idx="2996">
                  <c:v>34.628918918918913</c:v>
                </c:pt>
                <c:pt idx="2997">
                  <c:v>34.560675675675675</c:v>
                </c:pt>
                <c:pt idx="2998">
                  <c:v>34.398783783783784</c:v>
                </c:pt>
                <c:pt idx="2999">
                  <c:v>34.356486486486489</c:v>
                </c:pt>
                <c:pt idx="3000">
                  <c:v>34.234054054054056</c:v>
                </c:pt>
                <c:pt idx="3001">
                  <c:v>34.337162162162166</c:v>
                </c:pt>
                <c:pt idx="3002">
                  <c:v>34.142837837837838</c:v>
                </c:pt>
                <c:pt idx="3003">
                  <c:v>34.102972972972971</c:v>
                </c:pt>
                <c:pt idx="3004">
                  <c:v>34.074594594594593</c:v>
                </c:pt>
                <c:pt idx="3005">
                  <c:v>33.825270270270266</c:v>
                </c:pt>
                <c:pt idx="3006">
                  <c:v>33.774459459459457</c:v>
                </c:pt>
                <c:pt idx="3007">
                  <c:v>33.73202702702703</c:v>
                </c:pt>
                <c:pt idx="3008">
                  <c:v>33.640675675675674</c:v>
                </c:pt>
                <c:pt idx="3009">
                  <c:v>33.732702702702696</c:v>
                </c:pt>
                <c:pt idx="3010">
                  <c:v>33.620810810810816</c:v>
                </c:pt>
                <c:pt idx="3011">
                  <c:v>33.512027027027024</c:v>
                </c:pt>
                <c:pt idx="3012">
                  <c:v>33.621216216216219</c:v>
                </c:pt>
                <c:pt idx="3013">
                  <c:v>33.689729729729727</c:v>
                </c:pt>
                <c:pt idx="3014">
                  <c:v>33.425405405405407</c:v>
                </c:pt>
                <c:pt idx="3015">
                  <c:v>33.405675675675681</c:v>
                </c:pt>
                <c:pt idx="3016">
                  <c:v>33.209324324324321</c:v>
                </c:pt>
                <c:pt idx="3017">
                  <c:v>33.147702702702702</c:v>
                </c:pt>
                <c:pt idx="3018">
                  <c:v>33.009459459459464</c:v>
                </c:pt>
                <c:pt idx="3019">
                  <c:v>32.807027027027033</c:v>
                </c:pt>
                <c:pt idx="3020">
                  <c:v>32.867297297297299</c:v>
                </c:pt>
                <c:pt idx="3021">
                  <c:v>32.670135135135133</c:v>
                </c:pt>
                <c:pt idx="3022">
                  <c:v>32.476756756756757</c:v>
                </c:pt>
                <c:pt idx="3023">
                  <c:v>32.191756756756753</c:v>
                </c:pt>
                <c:pt idx="3024">
                  <c:v>32.265540540540542</c:v>
                </c:pt>
                <c:pt idx="3025">
                  <c:v>32.355540540540538</c:v>
                </c:pt>
                <c:pt idx="3026">
                  <c:v>32.263243243243245</c:v>
                </c:pt>
                <c:pt idx="3027">
                  <c:v>32.245810810810809</c:v>
                </c:pt>
                <c:pt idx="3028">
                  <c:v>32.264594594594591</c:v>
                </c:pt>
                <c:pt idx="3029">
                  <c:v>31.97608108108108</c:v>
                </c:pt>
                <c:pt idx="3030">
                  <c:v>32.06675675675676</c:v>
                </c:pt>
                <c:pt idx="3031">
                  <c:v>32.025945945945949</c:v>
                </c:pt>
                <c:pt idx="3032">
                  <c:v>31.931216216216217</c:v>
                </c:pt>
                <c:pt idx="3033">
                  <c:v>31.799459459459463</c:v>
                </c:pt>
                <c:pt idx="3034">
                  <c:v>31.975540540540536</c:v>
                </c:pt>
                <c:pt idx="3035">
                  <c:v>31.73851351351351</c:v>
                </c:pt>
                <c:pt idx="3036">
                  <c:v>31.820810810810812</c:v>
                </c:pt>
                <c:pt idx="3037">
                  <c:v>31.772972972972973</c:v>
                </c:pt>
                <c:pt idx="3038">
                  <c:v>31.952432432432431</c:v>
                </c:pt>
                <c:pt idx="3039">
                  <c:v>31.825810810810808</c:v>
                </c:pt>
                <c:pt idx="3040">
                  <c:v>31.962297297297294</c:v>
                </c:pt>
                <c:pt idx="3041">
                  <c:v>31.834054054054057</c:v>
                </c:pt>
                <c:pt idx="3042">
                  <c:v>31.664864864864867</c:v>
                </c:pt>
                <c:pt idx="3043">
                  <c:v>31.789189189189194</c:v>
                </c:pt>
                <c:pt idx="3044">
                  <c:v>31.540405405405401</c:v>
                </c:pt>
                <c:pt idx="3045">
                  <c:v>31.511621621621622</c:v>
                </c:pt>
                <c:pt idx="3046">
                  <c:v>31.479864864864858</c:v>
                </c:pt>
                <c:pt idx="3047">
                  <c:v>31.35864864864865</c:v>
                </c:pt>
                <c:pt idx="3048">
                  <c:v>31.431351351351349</c:v>
                </c:pt>
                <c:pt idx="3049">
                  <c:v>31.312297297297299</c:v>
                </c:pt>
                <c:pt idx="3050">
                  <c:v>31.321216216216214</c:v>
                </c:pt>
                <c:pt idx="3051">
                  <c:v>31.297567567567569</c:v>
                </c:pt>
                <c:pt idx="3052">
                  <c:v>31.230810810810812</c:v>
                </c:pt>
                <c:pt idx="3053">
                  <c:v>31.327972972972972</c:v>
                </c:pt>
                <c:pt idx="3054">
                  <c:v>31.377837837837834</c:v>
                </c:pt>
                <c:pt idx="3055">
                  <c:v>31.241621621621618</c:v>
                </c:pt>
                <c:pt idx="3056">
                  <c:v>31.355945945945944</c:v>
                </c:pt>
                <c:pt idx="3057">
                  <c:v>31.238378378378378</c:v>
                </c:pt>
                <c:pt idx="3058">
                  <c:v>31.326081081081075</c:v>
                </c:pt>
                <c:pt idx="3059">
                  <c:v>31.617702702702704</c:v>
                </c:pt>
                <c:pt idx="3060">
                  <c:v>31.656216216216222</c:v>
                </c:pt>
                <c:pt idx="3061">
                  <c:v>31.638243243243245</c:v>
                </c:pt>
                <c:pt idx="3062">
                  <c:v>32.009054054054062</c:v>
                </c:pt>
                <c:pt idx="3063">
                  <c:v>32.008783783783784</c:v>
                </c:pt>
                <c:pt idx="3064">
                  <c:v>31.980270270270267</c:v>
                </c:pt>
                <c:pt idx="3065">
                  <c:v>32.272837837837841</c:v>
                </c:pt>
                <c:pt idx="3066">
                  <c:v>32.212297297297297</c:v>
                </c:pt>
                <c:pt idx="3067">
                  <c:v>32.295540540540543</c:v>
                </c:pt>
                <c:pt idx="3068">
                  <c:v>32.382837837837833</c:v>
                </c:pt>
                <c:pt idx="3069">
                  <c:v>32.255810810810807</c:v>
                </c:pt>
                <c:pt idx="3070">
                  <c:v>32.430810810810812</c:v>
                </c:pt>
                <c:pt idx="3071">
                  <c:v>32.420540540540536</c:v>
                </c:pt>
                <c:pt idx="3072">
                  <c:v>32.477837837837839</c:v>
                </c:pt>
                <c:pt idx="3073">
                  <c:v>32.724729729729731</c:v>
                </c:pt>
                <c:pt idx="3074">
                  <c:v>32.659999999999997</c:v>
                </c:pt>
                <c:pt idx="3075">
                  <c:v>33.044324324324329</c:v>
                </c:pt>
                <c:pt idx="3076">
                  <c:v>33.134459459459457</c:v>
                </c:pt>
                <c:pt idx="3077">
                  <c:v>33.289054054054056</c:v>
                </c:pt>
                <c:pt idx="3078">
                  <c:v>33.365270270270265</c:v>
                </c:pt>
                <c:pt idx="3079">
                  <c:v>33.734054054054056</c:v>
                </c:pt>
                <c:pt idx="3080">
                  <c:v>33.866081081081077</c:v>
                </c:pt>
                <c:pt idx="3081">
                  <c:v>33.984189189189188</c:v>
                </c:pt>
                <c:pt idx="3082">
                  <c:v>34.203513513513514</c:v>
                </c:pt>
                <c:pt idx="3083">
                  <c:v>34.422567567567569</c:v>
                </c:pt>
                <c:pt idx="3084">
                  <c:v>34.756756756756758</c:v>
                </c:pt>
                <c:pt idx="3085">
                  <c:v>34.929864864864861</c:v>
                </c:pt>
                <c:pt idx="3086">
                  <c:v>35.159324324324324</c:v>
                </c:pt>
                <c:pt idx="3087">
                  <c:v>35.23783783783783</c:v>
                </c:pt>
                <c:pt idx="3088">
                  <c:v>35.753513513513518</c:v>
                </c:pt>
                <c:pt idx="3089">
                  <c:v>36.078513513513514</c:v>
                </c:pt>
                <c:pt idx="3090">
                  <c:v>36.301756756756753</c:v>
                </c:pt>
                <c:pt idx="3091">
                  <c:v>36.759729729729727</c:v>
                </c:pt>
                <c:pt idx="3092">
                  <c:v>37.094999999999999</c:v>
                </c:pt>
                <c:pt idx="3093">
                  <c:v>37.548648648648651</c:v>
                </c:pt>
                <c:pt idx="3094">
                  <c:v>37.962702702702707</c:v>
                </c:pt>
                <c:pt idx="3095">
                  <c:v>38.443108108108106</c:v>
                </c:pt>
                <c:pt idx="3096">
                  <c:v>38.824189189189191</c:v>
                </c:pt>
                <c:pt idx="3097">
                  <c:v>39.159459459459462</c:v>
                </c:pt>
                <c:pt idx="3098">
                  <c:v>39.454054054054048</c:v>
                </c:pt>
                <c:pt idx="3099">
                  <c:v>40.154189189189196</c:v>
                </c:pt>
                <c:pt idx="3100">
                  <c:v>40.454594594594596</c:v>
                </c:pt>
                <c:pt idx="3101">
                  <c:v>40.964189189189192</c:v>
                </c:pt>
                <c:pt idx="3102">
                  <c:v>41.371351351351358</c:v>
                </c:pt>
                <c:pt idx="3103">
                  <c:v>41.759864864864866</c:v>
                </c:pt>
                <c:pt idx="3104">
                  <c:v>42.413243243243244</c:v>
                </c:pt>
                <c:pt idx="3105">
                  <c:v>42.963108108108102</c:v>
                </c:pt>
                <c:pt idx="3106">
                  <c:v>43.484864864864868</c:v>
                </c:pt>
                <c:pt idx="3107">
                  <c:v>43.81581081081081</c:v>
                </c:pt>
                <c:pt idx="3108">
                  <c:v>44.350270270270272</c:v>
                </c:pt>
                <c:pt idx="3109">
                  <c:v>44.925135135135129</c:v>
                </c:pt>
                <c:pt idx="3110">
                  <c:v>45.091351351351342</c:v>
                </c:pt>
                <c:pt idx="3111">
                  <c:v>44.780540540540549</c:v>
                </c:pt>
                <c:pt idx="3112">
                  <c:v>44.645135135135135</c:v>
                </c:pt>
                <c:pt idx="3113">
                  <c:v>43.703918918918916</c:v>
                </c:pt>
                <c:pt idx="3114">
                  <c:v>42.259054054054054</c:v>
                </c:pt>
                <c:pt idx="3115">
                  <c:v>40.753243243243247</c:v>
                </c:pt>
                <c:pt idx="3116">
                  <c:v>40.460810810810813</c:v>
                </c:pt>
                <c:pt idx="3117">
                  <c:v>41.505405405405412</c:v>
                </c:pt>
                <c:pt idx="3118">
                  <c:v>42.536216216216218</c:v>
                </c:pt>
                <c:pt idx="3119">
                  <c:v>42.982162162162162</c:v>
                </c:pt>
                <c:pt idx="3120">
                  <c:v>43.22</c:v>
                </c:pt>
                <c:pt idx="3121">
                  <c:v>43.147162162162168</c:v>
                </c:pt>
                <c:pt idx="3122">
                  <c:v>42.609189189189188</c:v>
                </c:pt>
                <c:pt idx="3123">
                  <c:v>42.312162162162167</c:v>
                </c:pt>
                <c:pt idx="3124">
                  <c:v>41.758918918918923</c:v>
                </c:pt>
                <c:pt idx="3125">
                  <c:v>41.19932432432433</c:v>
                </c:pt>
                <c:pt idx="3126">
                  <c:v>40.423648648648644</c:v>
                </c:pt>
                <c:pt idx="3127">
                  <c:v>39.815540540540539</c:v>
                </c:pt>
                <c:pt idx="3128">
                  <c:v>39.308783783783788</c:v>
                </c:pt>
                <c:pt idx="3129">
                  <c:v>38.97837837837838</c:v>
                </c:pt>
                <c:pt idx="3130">
                  <c:v>38.766486486486492</c:v>
                </c:pt>
                <c:pt idx="3131">
                  <c:v>38.206756756756754</c:v>
                </c:pt>
                <c:pt idx="3132">
                  <c:v>37.812027027027021</c:v>
                </c:pt>
                <c:pt idx="3133">
                  <c:v>37.089324324324323</c:v>
                </c:pt>
                <c:pt idx="3134">
                  <c:v>36.631216216216217</c:v>
                </c:pt>
                <c:pt idx="3135">
                  <c:v>36.317702702702704</c:v>
                </c:pt>
                <c:pt idx="3136">
                  <c:v>35.898378378378375</c:v>
                </c:pt>
                <c:pt idx="3137">
                  <c:v>35.328243243243243</c:v>
                </c:pt>
                <c:pt idx="3138">
                  <c:v>35.081891891891892</c:v>
                </c:pt>
                <c:pt idx="3139">
                  <c:v>35.093513513513514</c:v>
                </c:pt>
                <c:pt idx="3140">
                  <c:v>34.777972972972975</c:v>
                </c:pt>
                <c:pt idx="3141">
                  <c:v>34.759324324324318</c:v>
                </c:pt>
                <c:pt idx="3142">
                  <c:v>34.612162162162164</c:v>
                </c:pt>
                <c:pt idx="3143">
                  <c:v>34.597162162162164</c:v>
                </c:pt>
                <c:pt idx="3144">
                  <c:v>34.690540540540539</c:v>
                </c:pt>
                <c:pt idx="3145">
                  <c:v>34.849054054054051</c:v>
                </c:pt>
                <c:pt idx="3146">
                  <c:v>35.085000000000001</c:v>
                </c:pt>
                <c:pt idx="3147">
                  <c:v>35.242972972972971</c:v>
                </c:pt>
                <c:pt idx="3148">
                  <c:v>35.564459459459457</c:v>
                </c:pt>
                <c:pt idx="3149">
                  <c:v>35.637702702702697</c:v>
                </c:pt>
                <c:pt idx="3150">
                  <c:v>36.232837837837842</c:v>
                </c:pt>
                <c:pt idx="3151">
                  <c:v>36.14040540540541</c:v>
                </c:pt>
                <c:pt idx="3152">
                  <c:v>36.473918918918919</c:v>
                </c:pt>
                <c:pt idx="3153">
                  <c:v>36.808648648648642</c:v>
                </c:pt>
                <c:pt idx="3154">
                  <c:v>37.144324324324323</c:v>
                </c:pt>
                <c:pt idx="3155">
                  <c:v>37.648378378378375</c:v>
                </c:pt>
                <c:pt idx="3156">
                  <c:v>38.007432432432438</c:v>
                </c:pt>
                <c:pt idx="3157">
                  <c:v>38.369459459459456</c:v>
                </c:pt>
                <c:pt idx="3158">
                  <c:v>38.721216216216213</c:v>
                </c:pt>
                <c:pt idx="3159">
                  <c:v>39.13256756756757</c:v>
                </c:pt>
                <c:pt idx="3160">
                  <c:v>39.25297297297297</c:v>
                </c:pt>
                <c:pt idx="3161">
                  <c:v>39.661756756756752</c:v>
                </c:pt>
                <c:pt idx="3162">
                  <c:v>39.555540540540541</c:v>
                </c:pt>
                <c:pt idx="3163">
                  <c:v>39.869864864864866</c:v>
                </c:pt>
                <c:pt idx="3164">
                  <c:v>40.124594594594591</c:v>
                </c:pt>
                <c:pt idx="3165">
                  <c:v>40.757702702702701</c:v>
                </c:pt>
                <c:pt idx="3166">
                  <c:v>41.352837837837839</c:v>
                </c:pt>
                <c:pt idx="3167">
                  <c:v>42.245945945945941</c:v>
                </c:pt>
                <c:pt idx="3168">
                  <c:v>42.860405405405402</c:v>
                </c:pt>
                <c:pt idx="3169">
                  <c:v>43.510270270270276</c:v>
                </c:pt>
                <c:pt idx="3170">
                  <c:v>43.857972972972973</c:v>
                </c:pt>
                <c:pt idx="3171">
                  <c:v>44.386756756756753</c:v>
                </c:pt>
                <c:pt idx="3172">
                  <c:v>44.380675675675683</c:v>
                </c:pt>
                <c:pt idx="3173">
                  <c:v>44.383378378378389</c:v>
                </c:pt>
                <c:pt idx="3174">
                  <c:v>44.464729729729733</c:v>
                </c:pt>
                <c:pt idx="3175">
                  <c:v>44.499864864864861</c:v>
                </c:pt>
                <c:pt idx="3176">
                  <c:v>44.520405405405398</c:v>
                </c:pt>
                <c:pt idx="3177">
                  <c:v>44.194594594594591</c:v>
                </c:pt>
                <c:pt idx="3178">
                  <c:v>44.101891891891896</c:v>
                </c:pt>
                <c:pt idx="3179">
                  <c:v>43.584594594594591</c:v>
                </c:pt>
                <c:pt idx="3180">
                  <c:v>43.240810810810807</c:v>
                </c:pt>
                <c:pt idx="3181">
                  <c:v>42.999594594594598</c:v>
                </c:pt>
                <c:pt idx="3182">
                  <c:v>42.731756756756752</c:v>
                </c:pt>
                <c:pt idx="3183">
                  <c:v>42.399054054054055</c:v>
                </c:pt>
                <c:pt idx="3184">
                  <c:v>42.010945945945949</c:v>
                </c:pt>
                <c:pt idx="3185">
                  <c:v>41.597702702702698</c:v>
                </c:pt>
                <c:pt idx="3186">
                  <c:v>40.95945945945946</c:v>
                </c:pt>
                <c:pt idx="3187">
                  <c:v>40.405540540540542</c:v>
                </c:pt>
                <c:pt idx="3188">
                  <c:v>40.02905405405405</c:v>
                </c:pt>
                <c:pt idx="3189">
                  <c:v>39.190675675675671</c:v>
                </c:pt>
                <c:pt idx="3190">
                  <c:v>38.602837837837839</c:v>
                </c:pt>
                <c:pt idx="3191">
                  <c:v>37.740810810810807</c:v>
                </c:pt>
                <c:pt idx="3192">
                  <c:v>37.028513513513509</c:v>
                </c:pt>
                <c:pt idx="3193">
                  <c:v>36.379054054054052</c:v>
                </c:pt>
                <c:pt idx="3194">
                  <c:v>35.575810810810808</c:v>
                </c:pt>
                <c:pt idx="3195">
                  <c:v>35.113648648648642</c:v>
                </c:pt>
                <c:pt idx="3196">
                  <c:v>34.64662162162162</c:v>
                </c:pt>
                <c:pt idx="3197">
                  <c:v>34.088108108108109</c:v>
                </c:pt>
                <c:pt idx="3198">
                  <c:v>33.48162162162162</c:v>
                </c:pt>
                <c:pt idx="3199">
                  <c:v>33.126621621621624</c:v>
                </c:pt>
                <c:pt idx="3200">
                  <c:v>32.551891891891891</c:v>
                </c:pt>
                <c:pt idx="3201">
                  <c:v>32.032567567567568</c:v>
                </c:pt>
                <c:pt idx="3202">
                  <c:v>31.608783783783789</c:v>
                </c:pt>
                <c:pt idx="3203">
                  <c:v>30.875000000000004</c:v>
                </c:pt>
                <c:pt idx="3204">
                  <c:v>30.50324324324324</c:v>
                </c:pt>
                <c:pt idx="3205">
                  <c:v>30.075405405405409</c:v>
                </c:pt>
                <c:pt idx="3206">
                  <c:v>29.522972972972973</c:v>
                </c:pt>
                <c:pt idx="3207">
                  <c:v>29.07851351351351</c:v>
                </c:pt>
                <c:pt idx="3208">
                  <c:v>28.85148648648649</c:v>
                </c:pt>
                <c:pt idx="3209">
                  <c:v>28.367162162162156</c:v>
                </c:pt>
                <c:pt idx="3210">
                  <c:v>28.180135135135139</c:v>
                </c:pt>
                <c:pt idx="3211">
                  <c:v>27.885405405405407</c:v>
                </c:pt>
                <c:pt idx="3212">
                  <c:v>27.266486486486485</c:v>
                </c:pt>
                <c:pt idx="3213">
                  <c:v>27.435945945945949</c:v>
                </c:pt>
                <c:pt idx="3214">
                  <c:v>27.188108108108107</c:v>
                </c:pt>
                <c:pt idx="3215">
                  <c:v>26.915270270270263</c:v>
                </c:pt>
                <c:pt idx="3216">
                  <c:v>26.799324324324321</c:v>
                </c:pt>
                <c:pt idx="3217">
                  <c:v>26.516756756756759</c:v>
                </c:pt>
                <c:pt idx="3218">
                  <c:v>26.385675675675675</c:v>
                </c:pt>
                <c:pt idx="3219">
                  <c:v>26.182027027027026</c:v>
                </c:pt>
                <c:pt idx="3220">
                  <c:v>26.149864864864863</c:v>
                </c:pt>
                <c:pt idx="3221">
                  <c:v>25.908243243243245</c:v>
                </c:pt>
                <c:pt idx="3222">
                  <c:v>25.538378378378379</c:v>
                </c:pt>
                <c:pt idx="3223">
                  <c:v>25.227972972972974</c:v>
                </c:pt>
                <c:pt idx="3224">
                  <c:v>24.876621621621624</c:v>
                </c:pt>
                <c:pt idx="3225">
                  <c:v>24.562702702702698</c:v>
                </c:pt>
                <c:pt idx="3226">
                  <c:v>24.032027027027027</c:v>
                </c:pt>
                <c:pt idx="3227">
                  <c:v>23.840405405405406</c:v>
                </c:pt>
                <c:pt idx="3228">
                  <c:v>23.862702702702705</c:v>
                </c:pt>
                <c:pt idx="3229">
                  <c:v>23.640675675675677</c:v>
                </c:pt>
                <c:pt idx="3230">
                  <c:v>23.480405405405406</c:v>
                </c:pt>
                <c:pt idx="3231">
                  <c:v>23.365135135135134</c:v>
                </c:pt>
                <c:pt idx="3232">
                  <c:v>23.257837837837837</c:v>
                </c:pt>
                <c:pt idx="3233">
                  <c:v>22.855</c:v>
                </c:pt>
                <c:pt idx="3234">
                  <c:v>22.78635135135135</c:v>
                </c:pt>
                <c:pt idx="3235">
                  <c:v>22.972027027027025</c:v>
                </c:pt>
                <c:pt idx="3236">
                  <c:v>22.689729729729731</c:v>
                </c:pt>
                <c:pt idx="3237">
                  <c:v>22.73891891891892</c:v>
                </c:pt>
                <c:pt idx="3238">
                  <c:v>22.622027027027027</c:v>
                </c:pt>
                <c:pt idx="3239">
                  <c:v>22.632837837837837</c:v>
                </c:pt>
                <c:pt idx="3240">
                  <c:v>22.33905405405406</c:v>
                </c:pt>
                <c:pt idx="3241">
                  <c:v>22.366891891891893</c:v>
                </c:pt>
                <c:pt idx="3242">
                  <c:v>22.468513513513514</c:v>
                </c:pt>
                <c:pt idx="3243">
                  <c:v>22.56445945945946</c:v>
                </c:pt>
                <c:pt idx="3244">
                  <c:v>22.402027027027021</c:v>
                </c:pt>
                <c:pt idx="3245">
                  <c:v>22.342027027027022</c:v>
                </c:pt>
                <c:pt idx="3246">
                  <c:v>21.97972972972973</c:v>
                </c:pt>
                <c:pt idx="3247">
                  <c:v>21.814729729729731</c:v>
                </c:pt>
                <c:pt idx="3248">
                  <c:v>21.504999999999999</c:v>
                </c:pt>
                <c:pt idx="3249">
                  <c:v>21.397972972972976</c:v>
                </c:pt>
                <c:pt idx="3250">
                  <c:v>21.114459459459461</c:v>
                </c:pt>
                <c:pt idx="3251">
                  <c:v>21.095270270270269</c:v>
                </c:pt>
                <c:pt idx="3252">
                  <c:v>20.967027027027026</c:v>
                </c:pt>
                <c:pt idx="3253">
                  <c:v>20.757432432432431</c:v>
                </c:pt>
                <c:pt idx="3254">
                  <c:v>20.56445945945946</c:v>
                </c:pt>
                <c:pt idx="3255">
                  <c:v>20.400000000000002</c:v>
                </c:pt>
                <c:pt idx="3256">
                  <c:v>20.399189189189187</c:v>
                </c:pt>
                <c:pt idx="3257">
                  <c:v>20.394324324324327</c:v>
                </c:pt>
                <c:pt idx="3258">
                  <c:v>20.120675675675674</c:v>
                </c:pt>
                <c:pt idx="3259">
                  <c:v>20.269459459459462</c:v>
                </c:pt>
                <c:pt idx="3260">
                  <c:v>20.112972972972972</c:v>
                </c:pt>
                <c:pt idx="3261">
                  <c:v>20.045000000000002</c:v>
                </c:pt>
                <c:pt idx="3262">
                  <c:v>20.152027027027025</c:v>
                </c:pt>
                <c:pt idx="3263">
                  <c:v>20.008783783783784</c:v>
                </c:pt>
                <c:pt idx="3264">
                  <c:v>19.864459459459461</c:v>
                </c:pt>
                <c:pt idx="3265">
                  <c:v>19.895540540540541</c:v>
                </c:pt>
                <c:pt idx="3266">
                  <c:v>19.960675675675674</c:v>
                </c:pt>
                <c:pt idx="3267">
                  <c:v>19.792567567567566</c:v>
                </c:pt>
                <c:pt idx="3268">
                  <c:v>19.865270270270269</c:v>
                </c:pt>
                <c:pt idx="3269">
                  <c:v>19.669324324324325</c:v>
                </c:pt>
                <c:pt idx="3270">
                  <c:v>19.820540540540541</c:v>
                </c:pt>
                <c:pt idx="3271">
                  <c:v>19.69662162162162</c:v>
                </c:pt>
                <c:pt idx="3272">
                  <c:v>19.537027027027026</c:v>
                </c:pt>
                <c:pt idx="3273">
                  <c:v>19.228783783783783</c:v>
                </c:pt>
                <c:pt idx="3274">
                  <c:v>19.362702702702702</c:v>
                </c:pt>
                <c:pt idx="3275">
                  <c:v>19.360405405405405</c:v>
                </c:pt>
                <c:pt idx="3276">
                  <c:v>19.129189189189191</c:v>
                </c:pt>
                <c:pt idx="3277">
                  <c:v>18.97</c:v>
                </c:pt>
                <c:pt idx="3278">
                  <c:v>18.871216216216215</c:v>
                </c:pt>
                <c:pt idx="3279">
                  <c:v>18.632837837837837</c:v>
                </c:pt>
                <c:pt idx="3280">
                  <c:v>18.793513513513513</c:v>
                </c:pt>
                <c:pt idx="3281">
                  <c:v>18.680135135135135</c:v>
                </c:pt>
                <c:pt idx="3282">
                  <c:v>18.526081081081085</c:v>
                </c:pt>
                <c:pt idx="3283">
                  <c:v>18.313108108108107</c:v>
                </c:pt>
                <c:pt idx="3284">
                  <c:v>18.199189189189187</c:v>
                </c:pt>
                <c:pt idx="3285">
                  <c:v>18.212702702702703</c:v>
                </c:pt>
                <c:pt idx="3286">
                  <c:v>18.209189189189189</c:v>
                </c:pt>
                <c:pt idx="3287">
                  <c:v>17.952702702702702</c:v>
                </c:pt>
                <c:pt idx="3288">
                  <c:v>18.06283783783784</c:v>
                </c:pt>
                <c:pt idx="3289">
                  <c:v>18.271891891891894</c:v>
                </c:pt>
                <c:pt idx="3290">
                  <c:v>18.059459459459461</c:v>
                </c:pt>
                <c:pt idx="3291">
                  <c:v>18.082702702702701</c:v>
                </c:pt>
                <c:pt idx="3292">
                  <c:v>18.142027027027027</c:v>
                </c:pt>
                <c:pt idx="3293">
                  <c:v>18.264054054054053</c:v>
                </c:pt>
                <c:pt idx="3294">
                  <c:v>18.301621621621621</c:v>
                </c:pt>
                <c:pt idx="3295">
                  <c:v>18.055810810810812</c:v>
                </c:pt>
                <c:pt idx="3296">
                  <c:v>18.10797297297297</c:v>
                </c:pt>
                <c:pt idx="3297">
                  <c:v>18.224054054054054</c:v>
                </c:pt>
                <c:pt idx="3298">
                  <c:v>18.098783783783784</c:v>
                </c:pt>
                <c:pt idx="3299">
                  <c:v>17.966351351351353</c:v>
                </c:pt>
                <c:pt idx="3300">
                  <c:v>17.642702702702703</c:v>
                </c:pt>
                <c:pt idx="3301">
                  <c:v>17.630405405405405</c:v>
                </c:pt>
                <c:pt idx="3302">
                  <c:v>17.314999999999998</c:v>
                </c:pt>
                <c:pt idx="3303">
                  <c:v>17.45905405405405</c:v>
                </c:pt>
                <c:pt idx="3304">
                  <c:v>17.362162162162161</c:v>
                </c:pt>
                <c:pt idx="3305">
                  <c:v>17.162567567567567</c:v>
                </c:pt>
                <c:pt idx="3306">
                  <c:v>17.001216216216221</c:v>
                </c:pt>
                <c:pt idx="3307">
                  <c:v>16.982702702702703</c:v>
                </c:pt>
                <c:pt idx="3308">
                  <c:v>16.883513513513513</c:v>
                </c:pt>
                <c:pt idx="3309">
                  <c:v>16.965810810810812</c:v>
                </c:pt>
                <c:pt idx="3310">
                  <c:v>16.998513513513515</c:v>
                </c:pt>
                <c:pt idx="3311">
                  <c:v>17.045270270270272</c:v>
                </c:pt>
                <c:pt idx="3312">
                  <c:v>16.867027027027028</c:v>
                </c:pt>
                <c:pt idx="3313">
                  <c:v>16.987297297297296</c:v>
                </c:pt>
                <c:pt idx="3314">
                  <c:v>16.756486486486487</c:v>
                </c:pt>
                <c:pt idx="3315">
                  <c:v>16.840405405405406</c:v>
                </c:pt>
                <c:pt idx="3316">
                  <c:v>16.773783783783784</c:v>
                </c:pt>
                <c:pt idx="3317">
                  <c:v>16.817432432432433</c:v>
                </c:pt>
                <c:pt idx="3318">
                  <c:v>17.135675675675675</c:v>
                </c:pt>
                <c:pt idx="3319">
                  <c:v>16.731486486486485</c:v>
                </c:pt>
                <c:pt idx="3320">
                  <c:v>17.001351351351353</c:v>
                </c:pt>
                <c:pt idx="3321">
                  <c:v>17.047027027027028</c:v>
                </c:pt>
                <c:pt idx="3322">
                  <c:v>17.063513513513513</c:v>
                </c:pt>
                <c:pt idx="3323">
                  <c:v>16.842567567567567</c:v>
                </c:pt>
                <c:pt idx="3324">
                  <c:v>16.951891891891893</c:v>
                </c:pt>
                <c:pt idx="3325">
                  <c:v>16.605135135135136</c:v>
                </c:pt>
                <c:pt idx="3326">
                  <c:v>16.456891891891892</c:v>
                </c:pt>
                <c:pt idx="3327">
                  <c:v>16.368648648648648</c:v>
                </c:pt>
                <c:pt idx="3328">
                  <c:v>16.293918918918919</c:v>
                </c:pt>
                <c:pt idx="3329">
                  <c:v>16.353648648648647</c:v>
                </c:pt>
                <c:pt idx="3330">
                  <c:v>16.301621621621624</c:v>
                </c:pt>
                <c:pt idx="3331">
                  <c:v>16.021891891891894</c:v>
                </c:pt>
                <c:pt idx="3332">
                  <c:v>15.998108108108108</c:v>
                </c:pt>
                <c:pt idx="3333">
                  <c:v>15.94662162162162</c:v>
                </c:pt>
                <c:pt idx="3334">
                  <c:v>16.025135135135134</c:v>
                </c:pt>
                <c:pt idx="3335">
                  <c:v>15.907972972972972</c:v>
                </c:pt>
                <c:pt idx="3336">
                  <c:v>16.078783783783784</c:v>
                </c:pt>
                <c:pt idx="3337">
                  <c:v>15.802837837837838</c:v>
                </c:pt>
                <c:pt idx="3338">
                  <c:v>15.642567567567568</c:v>
                </c:pt>
                <c:pt idx="3339">
                  <c:v>15.542837837837837</c:v>
                </c:pt>
                <c:pt idx="3340">
                  <c:v>15.673648648648648</c:v>
                </c:pt>
                <c:pt idx="3341">
                  <c:v>15.714594594594594</c:v>
                </c:pt>
                <c:pt idx="3342">
                  <c:v>15.664054054054056</c:v>
                </c:pt>
                <c:pt idx="3343">
                  <c:v>15.988783783783786</c:v>
                </c:pt>
                <c:pt idx="3344">
                  <c:v>15.643378378378378</c:v>
                </c:pt>
                <c:pt idx="3345">
                  <c:v>15.710810810810811</c:v>
                </c:pt>
                <c:pt idx="3346">
                  <c:v>15.885540540540541</c:v>
                </c:pt>
                <c:pt idx="3347">
                  <c:v>15.777567567567569</c:v>
                </c:pt>
                <c:pt idx="3348">
                  <c:v>15.955</c:v>
                </c:pt>
                <c:pt idx="3349">
                  <c:v>15.96054054054054</c:v>
                </c:pt>
                <c:pt idx="3350">
                  <c:v>15.814324324324325</c:v>
                </c:pt>
                <c:pt idx="3351">
                  <c:v>15.854594594594595</c:v>
                </c:pt>
                <c:pt idx="3352">
                  <c:v>15.473108108108107</c:v>
                </c:pt>
                <c:pt idx="3353">
                  <c:v>15.514594594594595</c:v>
                </c:pt>
                <c:pt idx="3354">
                  <c:v>15.647837837837839</c:v>
                </c:pt>
                <c:pt idx="3355">
                  <c:v>15.278783783783783</c:v>
                </c:pt>
                <c:pt idx="3356">
                  <c:v>15.429729729729729</c:v>
                </c:pt>
                <c:pt idx="3357">
                  <c:v>15.352162162162161</c:v>
                </c:pt>
                <c:pt idx="3358">
                  <c:v>15.044459459459459</c:v>
                </c:pt>
                <c:pt idx="3359">
                  <c:v>14.92310810810811</c:v>
                </c:pt>
                <c:pt idx="3360">
                  <c:v>14.660405405405404</c:v>
                </c:pt>
                <c:pt idx="3361">
                  <c:v>15.066081081081082</c:v>
                </c:pt>
                <c:pt idx="3362">
                  <c:v>14.659594594594594</c:v>
                </c:pt>
                <c:pt idx="3363">
                  <c:v>15.047567567567565</c:v>
                </c:pt>
                <c:pt idx="3364">
                  <c:v>14.743783783783785</c:v>
                </c:pt>
                <c:pt idx="3365">
                  <c:v>14.927837837837837</c:v>
                </c:pt>
                <c:pt idx="3366">
                  <c:v>14.872972972972972</c:v>
                </c:pt>
                <c:pt idx="3367">
                  <c:v>14.902567567567568</c:v>
                </c:pt>
                <c:pt idx="3368">
                  <c:v>14.780405405405405</c:v>
                </c:pt>
                <c:pt idx="3369">
                  <c:v>14.912432432432432</c:v>
                </c:pt>
                <c:pt idx="3370">
                  <c:v>14.939594594594595</c:v>
                </c:pt>
                <c:pt idx="3371">
                  <c:v>15.122162162162162</c:v>
                </c:pt>
                <c:pt idx="3372">
                  <c:v>15.117297297297297</c:v>
                </c:pt>
                <c:pt idx="3373">
                  <c:v>15.002567567567565</c:v>
                </c:pt>
                <c:pt idx="3374">
                  <c:v>15.03891891891892</c:v>
                </c:pt>
                <c:pt idx="3375">
                  <c:v>15.078108108108108</c:v>
                </c:pt>
                <c:pt idx="3376">
                  <c:v>14.884729729729731</c:v>
                </c:pt>
                <c:pt idx="3377">
                  <c:v>14.782837837837839</c:v>
                </c:pt>
                <c:pt idx="3378">
                  <c:v>14.543783783783784</c:v>
                </c:pt>
                <c:pt idx="3379">
                  <c:v>14.38972972972973</c:v>
                </c:pt>
                <c:pt idx="3380">
                  <c:v>14.849594594594596</c:v>
                </c:pt>
                <c:pt idx="3381">
                  <c:v>14.343783783783785</c:v>
                </c:pt>
                <c:pt idx="3382">
                  <c:v>14.05418918918919</c:v>
                </c:pt>
                <c:pt idx="3383">
                  <c:v>14.50081081081081</c:v>
                </c:pt>
                <c:pt idx="3384">
                  <c:v>14.255135135135136</c:v>
                </c:pt>
                <c:pt idx="3385">
                  <c:v>13.83310810810811</c:v>
                </c:pt>
                <c:pt idx="3386">
                  <c:v>14.04216216216216</c:v>
                </c:pt>
                <c:pt idx="3387">
                  <c:v>13.939054054054054</c:v>
                </c:pt>
                <c:pt idx="3388">
                  <c:v>13.786216216216216</c:v>
                </c:pt>
                <c:pt idx="3389">
                  <c:v>14.165405405405407</c:v>
                </c:pt>
                <c:pt idx="3390">
                  <c:v>14.050675675675677</c:v>
                </c:pt>
                <c:pt idx="3391">
                  <c:v>13.868783783783783</c:v>
                </c:pt>
                <c:pt idx="3392">
                  <c:v>14.040405405405407</c:v>
                </c:pt>
                <c:pt idx="3393">
                  <c:v>13.994864864864864</c:v>
                </c:pt>
                <c:pt idx="3394">
                  <c:v>14.04216216216216</c:v>
                </c:pt>
                <c:pt idx="3395">
                  <c:v>14.291756756756754</c:v>
                </c:pt>
                <c:pt idx="3396">
                  <c:v>14.061486486486485</c:v>
                </c:pt>
                <c:pt idx="3397">
                  <c:v>14.069054054054053</c:v>
                </c:pt>
                <c:pt idx="3398">
                  <c:v>14.442027027027027</c:v>
                </c:pt>
                <c:pt idx="3399">
                  <c:v>14.039594594594595</c:v>
                </c:pt>
                <c:pt idx="3400">
                  <c:v>14.120675675675676</c:v>
                </c:pt>
                <c:pt idx="3401">
                  <c:v>14.364864864864865</c:v>
                </c:pt>
                <c:pt idx="3402">
                  <c:v>14.146891891891888</c:v>
                </c:pt>
                <c:pt idx="3403">
                  <c:v>13.910135135135135</c:v>
                </c:pt>
                <c:pt idx="3404">
                  <c:v>14.109864864864866</c:v>
                </c:pt>
                <c:pt idx="3405">
                  <c:v>13.974324324324321</c:v>
                </c:pt>
                <c:pt idx="3406">
                  <c:v>13.799054054054052</c:v>
                </c:pt>
                <c:pt idx="3407">
                  <c:v>13.966891891891892</c:v>
                </c:pt>
                <c:pt idx="3408">
                  <c:v>13.737297297297296</c:v>
                </c:pt>
                <c:pt idx="3409">
                  <c:v>13.834594594594593</c:v>
                </c:pt>
                <c:pt idx="3410">
                  <c:v>13.604054054054055</c:v>
                </c:pt>
                <c:pt idx="3411">
                  <c:v>13.614459459459461</c:v>
                </c:pt>
                <c:pt idx="3412">
                  <c:v>13.622027027027029</c:v>
                </c:pt>
                <c:pt idx="3413">
                  <c:v>13.145256756756757</c:v>
                </c:pt>
                <c:pt idx="3414">
                  <c:v>13.562027027027026</c:v>
                </c:pt>
                <c:pt idx="3415">
                  <c:v>13.745810810810809</c:v>
                </c:pt>
                <c:pt idx="3416">
                  <c:v>13.567297297297296</c:v>
                </c:pt>
                <c:pt idx="3417">
                  <c:v>13.947837837837836</c:v>
                </c:pt>
                <c:pt idx="3418">
                  <c:v>13.659459459459461</c:v>
                </c:pt>
                <c:pt idx="3419">
                  <c:v>13.87945945945946</c:v>
                </c:pt>
                <c:pt idx="3420">
                  <c:v>13.717027027027026</c:v>
                </c:pt>
                <c:pt idx="3421">
                  <c:v>13.816621621621621</c:v>
                </c:pt>
                <c:pt idx="3422">
                  <c:v>14.029324324324325</c:v>
                </c:pt>
                <c:pt idx="3423">
                  <c:v>13.769864864864864</c:v>
                </c:pt>
                <c:pt idx="3424">
                  <c:v>14.193783783783784</c:v>
                </c:pt>
                <c:pt idx="3425">
                  <c:v>13.920270270270271</c:v>
                </c:pt>
                <c:pt idx="3426">
                  <c:v>13.333743243243241</c:v>
                </c:pt>
                <c:pt idx="3427">
                  <c:v>13.697702702702703</c:v>
                </c:pt>
                <c:pt idx="3428">
                  <c:v>13.613648648648653</c:v>
                </c:pt>
                <c:pt idx="3429">
                  <c:v>13.328027027027028</c:v>
                </c:pt>
                <c:pt idx="3430">
                  <c:v>12.929486486486486</c:v>
                </c:pt>
                <c:pt idx="3431">
                  <c:v>12.433905405405406</c:v>
                </c:pt>
                <c:pt idx="3432">
                  <c:v>12.462324324324324</c:v>
                </c:pt>
                <c:pt idx="3433">
                  <c:v>12.706864864864864</c:v>
                </c:pt>
                <c:pt idx="3434">
                  <c:v>12.405310810810809</c:v>
                </c:pt>
                <c:pt idx="3435">
                  <c:v>12.360878378378379</c:v>
                </c:pt>
                <c:pt idx="3436">
                  <c:v>12.17445945945946</c:v>
                </c:pt>
                <c:pt idx="3437">
                  <c:v>12.430256756756757</c:v>
                </c:pt>
                <c:pt idx="3438">
                  <c:v>12.236797297297297</c:v>
                </c:pt>
                <c:pt idx="3439">
                  <c:v>12.291932432432432</c:v>
                </c:pt>
                <c:pt idx="3440">
                  <c:v>11.837148648648647</c:v>
                </c:pt>
                <c:pt idx="3441">
                  <c:v>12.03541891891892</c:v>
                </c:pt>
                <c:pt idx="3442">
                  <c:v>12.390000000000002</c:v>
                </c:pt>
                <c:pt idx="3443">
                  <c:v>12.396148648648648</c:v>
                </c:pt>
                <c:pt idx="3444">
                  <c:v>12.432486486486486</c:v>
                </c:pt>
                <c:pt idx="3445">
                  <c:v>12.254891891891891</c:v>
                </c:pt>
                <c:pt idx="3446">
                  <c:v>12.044324324324325</c:v>
                </c:pt>
                <c:pt idx="3447">
                  <c:v>12.261999999999999</c:v>
                </c:pt>
                <c:pt idx="3448">
                  <c:v>12.153972972972973</c:v>
                </c:pt>
                <c:pt idx="3449">
                  <c:v>12.243756756756758</c:v>
                </c:pt>
                <c:pt idx="3450">
                  <c:v>12.518000000000001</c:v>
                </c:pt>
                <c:pt idx="3451">
                  <c:v>12.331662162162162</c:v>
                </c:pt>
                <c:pt idx="3452">
                  <c:v>13.061108108108108</c:v>
                </c:pt>
                <c:pt idx="3453">
                  <c:v>12.866918918918921</c:v>
                </c:pt>
                <c:pt idx="3454">
                  <c:v>12.519864864864866</c:v>
                </c:pt>
                <c:pt idx="3455">
                  <c:v>13.033945945945947</c:v>
                </c:pt>
                <c:pt idx="3456">
                  <c:v>12.807135135135134</c:v>
                </c:pt>
                <c:pt idx="3457">
                  <c:v>13.028743243243243</c:v>
                </c:pt>
                <c:pt idx="3458">
                  <c:v>13.129770270270269</c:v>
                </c:pt>
                <c:pt idx="3459">
                  <c:v>13.047905405405405</c:v>
                </c:pt>
                <c:pt idx="3460">
                  <c:v>12.872621621621622</c:v>
                </c:pt>
                <c:pt idx="3461">
                  <c:v>12.907013513513514</c:v>
                </c:pt>
                <c:pt idx="3462">
                  <c:v>13.282972972972972</c:v>
                </c:pt>
                <c:pt idx="3463">
                  <c:v>13.354675675675676</c:v>
                </c:pt>
                <c:pt idx="3464">
                  <c:v>13.089027027027026</c:v>
                </c:pt>
                <c:pt idx="3465">
                  <c:v>12.682770270270268</c:v>
                </c:pt>
                <c:pt idx="3466">
                  <c:v>12.735540540540541</c:v>
                </c:pt>
                <c:pt idx="3467">
                  <c:v>12.459202702702704</c:v>
                </c:pt>
                <c:pt idx="3468">
                  <c:v>11.696594594594597</c:v>
                </c:pt>
                <c:pt idx="3469">
                  <c:v>12.129297297297297</c:v>
                </c:pt>
                <c:pt idx="3470">
                  <c:v>11.562905405405404</c:v>
                </c:pt>
                <c:pt idx="3471">
                  <c:v>11.646891891891894</c:v>
                </c:pt>
                <c:pt idx="3472">
                  <c:v>11.542405405405406</c:v>
                </c:pt>
                <c:pt idx="3473">
                  <c:v>11.477216216216217</c:v>
                </c:pt>
                <c:pt idx="3474">
                  <c:v>12.012702702702702</c:v>
                </c:pt>
                <c:pt idx="3475">
                  <c:v>11.99035135135135</c:v>
                </c:pt>
                <c:pt idx="3476">
                  <c:v>11.496905405405403</c:v>
                </c:pt>
                <c:pt idx="3477">
                  <c:v>11.714675675675675</c:v>
                </c:pt>
                <c:pt idx="3478">
                  <c:v>11.827270270270269</c:v>
                </c:pt>
                <c:pt idx="3479">
                  <c:v>12.162432432432432</c:v>
                </c:pt>
                <c:pt idx="3480">
                  <c:v>11.943675675675674</c:v>
                </c:pt>
                <c:pt idx="3481">
                  <c:v>12.002635135135135</c:v>
                </c:pt>
                <c:pt idx="3482">
                  <c:v>12.002635135135135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11-4320-9BD9-86350FCDE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25856"/>
        <c:axId val="28828032"/>
      </c:scatterChart>
      <c:valAx>
        <c:axId val="28825856"/>
        <c:scaling>
          <c:orientation val="minMax"/>
          <c:max val="8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Wavelength,</a:t>
                </a:r>
                <a:r>
                  <a:rPr lang="en-US" baseline="0"/>
                  <a:t> nm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828032"/>
        <c:crosses val="autoZero"/>
        <c:crossBetween val="midCat"/>
        <c:majorUnit val="100"/>
        <c:minorUnit val="20"/>
      </c:valAx>
      <c:valAx>
        <c:axId val="2882803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Spectral brightness, </a:t>
                </a:r>
                <a:r>
                  <a:rPr lang="en-US" sz="1000" b="0" i="0" baseline="0" dirty="0" err="1">
                    <a:effectLst/>
                  </a:rPr>
                  <a:t>mW</a:t>
                </a:r>
                <a:r>
                  <a:rPr lang="en-US" sz="1000" b="0" i="0" baseline="0" dirty="0">
                    <a:effectLst/>
                  </a:rPr>
                  <a:t>/(mm</a:t>
                </a:r>
                <a:r>
                  <a:rPr lang="en-US" sz="1000" b="0" i="0" baseline="30000" dirty="0">
                    <a:effectLst/>
                  </a:rPr>
                  <a:t>2</a:t>
                </a:r>
                <a:r>
                  <a:rPr lang="en-US" sz="1000" b="0" i="0" baseline="0" dirty="0">
                    <a:effectLst/>
                  </a:rPr>
                  <a:t>·sr·nm)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785213616083997E-2"/>
              <c:y val="0.199288626739963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8825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90545724350205"/>
          <c:y val="0.67864025299365738"/>
          <c:w val="0.13346882221738723"/>
          <c:h val="0.12992460033404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'Data for TLS XWS-X'!$U$2</c:f>
              <c:strCache>
                <c:ptCount val="1"/>
                <c:pt idx="0">
                  <c:v>XWS-X 120</c:v>
                </c:pt>
              </c:strCache>
            </c:strRef>
          </c:tx>
          <c:spPr>
            <a:ln w="12700" cap="rnd">
              <a:solidFill>
                <a:srgbClr val="322EDA"/>
              </a:solidFill>
              <a:round/>
            </a:ln>
            <a:effectLst/>
          </c:spPr>
          <c:marker>
            <c:symbol val="none"/>
          </c:marker>
          <c:xVal>
            <c:numRef>
              <c:f>'Data for TLS XWS-X'!$T$3:$T$3844</c:f>
              <c:numCache>
                <c:formatCode>0.00</c:formatCode>
                <c:ptCount val="3842"/>
                <c:pt idx="0">
                  <c:v>167.78100000000001</c:v>
                </c:pt>
                <c:pt idx="1">
                  <c:v>168.85900000000001</c:v>
                </c:pt>
                <c:pt idx="2">
                  <c:v>169.12799999999999</c:v>
                </c:pt>
                <c:pt idx="3">
                  <c:v>169.39699999999999</c:v>
                </c:pt>
                <c:pt idx="4">
                  <c:v>169.667</c:v>
                </c:pt>
                <c:pt idx="5">
                  <c:v>170.20500000000001</c:v>
                </c:pt>
                <c:pt idx="6">
                  <c:v>170.47499999999999</c:v>
                </c:pt>
                <c:pt idx="7">
                  <c:v>170.744</c:v>
                </c:pt>
                <c:pt idx="8">
                  <c:v>171.01300000000001</c:v>
                </c:pt>
                <c:pt idx="9">
                  <c:v>171.28299999999999</c:v>
                </c:pt>
                <c:pt idx="10">
                  <c:v>171.55199999999999</c:v>
                </c:pt>
                <c:pt idx="11">
                  <c:v>171.821</c:v>
                </c:pt>
                <c:pt idx="12">
                  <c:v>172.09100000000001</c:v>
                </c:pt>
                <c:pt idx="13">
                  <c:v>172.36</c:v>
                </c:pt>
                <c:pt idx="14">
                  <c:v>172.62899999999999</c:v>
                </c:pt>
                <c:pt idx="15">
                  <c:v>172.899</c:v>
                </c:pt>
                <c:pt idx="16">
                  <c:v>173.16800000000001</c:v>
                </c:pt>
                <c:pt idx="17">
                  <c:v>173.43700000000001</c:v>
                </c:pt>
                <c:pt idx="18">
                  <c:v>173.70699999999999</c:v>
                </c:pt>
                <c:pt idx="19">
                  <c:v>173.976</c:v>
                </c:pt>
                <c:pt idx="20">
                  <c:v>174.245</c:v>
                </c:pt>
                <c:pt idx="21">
                  <c:v>174.51400000000001</c:v>
                </c:pt>
                <c:pt idx="22">
                  <c:v>174.78399999999999</c:v>
                </c:pt>
                <c:pt idx="23">
                  <c:v>175.053</c:v>
                </c:pt>
                <c:pt idx="24">
                  <c:v>175.322</c:v>
                </c:pt>
                <c:pt idx="25">
                  <c:v>175.59100000000001</c:v>
                </c:pt>
                <c:pt idx="26">
                  <c:v>175.86099999999999</c:v>
                </c:pt>
                <c:pt idx="27">
                  <c:v>176.13</c:v>
                </c:pt>
                <c:pt idx="28">
                  <c:v>176.399</c:v>
                </c:pt>
                <c:pt idx="29">
                  <c:v>176.66800000000001</c:v>
                </c:pt>
                <c:pt idx="30">
                  <c:v>176.93799999999999</c:v>
                </c:pt>
                <c:pt idx="31">
                  <c:v>177.20699999999999</c:v>
                </c:pt>
                <c:pt idx="32">
                  <c:v>177.476</c:v>
                </c:pt>
                <c:pt idx="33">
                  <c:v>177.745</c:v>
                </c:pt>
                <c:pt idx="34">
                  <c:v>178.01499999999999</c:v>
                </c:pt>
                <c:pt idx="35">
                  <c:v>178.28399999999999</c:v>
                </c:pt>
                <c:pt idx="36">
                  <c:v>178.553</c:v>
                </c:pt>
                <c:pt idx="37">
                  <c:v>178.822</c:v>
                </c:pt>
                <c:pt idx="38">
                  <c:v>179.09100000000001</c:v>
                </c:pt>
                <c:pt idx="39">
                  <c:v>179.36099999999999</c:v>
                </c:pt>
                <c:pt idx="40">
                  <c:v>179.63</c:v>
                </c:pt>
                <c:pt idx="41">
                  <c:v>179.899</c:v>
                </c:pt>
                <c:pt idx="42">
                  <c:v>180.16800000000001</c:v>
                </c:pt>
                <c:pt idx="43">
                  <c:v>180.43700000000001</c:v>
                </c:pt>
                <c:pt idx="44">
                  <c:v>180.70599999999999</c:v>
                </c:pt>
                <c:pt idx="45">
                  <c:v>180.976</c:v>
                </c:pt>
                <c:pt idx="46">
                  <c:v>181.245</c:v>
                </c:pt>
                <c:pt idx="47">
                  <c:v>181.51400000000001</c:v>
                </c:pt>
                <c:pt idx="48">
                  <c:v>181.78299999999999</c:v>
                </c:pt>
                <c:pt idx="49">
                  <c:v>182.05199999999999</c:v>
                </c:pt>
                <c:pt idx="50">
                  <c:v>182.321</c:v>
                </c:pt>
                <c:pt idx="51">
                  <c:v>182.59</c:v>
                </c:pt>
                <c:pt idx="52">
                  <c:v>182.86</c:v>
                </c:pt>
                <c:pt idx="53">
                  <c:v>183.12899999999999</c:v>
                </c:pt>
                <c:pt idx="54">
                  <c:v>183.398</c:v>
                </c:pt>
                <c:pt idx="55">
                  <c:v>183.667</c:v>
                </c:pt>
                <c:pt idx="56">
                  <c:v>183.93600000000001</c:v>
                </c:pt>
                <c:pt idx="57">
                  <c:v>184.20500000000001</c:v>
                </c:pt>
                <c:pt idx="58">
                  <c:v>184.47399999999999</c:v>
                </c:pt>
                <c:pt idx="59">
                  <c:v>184.74299999999999</c:v>
                </c:pt>
                <c:pt idx="60">
                  <c:v>185.012</c:v>
                </c:pt>
                <c:pt idx="61">
                  <c:v>185.28100000000001</c:v>
                </c:pt>
                <c:pt idx="62">
                  <c:v>185.55099999999999</c:v>
                </c:pt>
                <c:pt idx="63">
                  <c:v>185.82</c:v>
                </c:pt>
                <c:pt idx="64">
                  <c:v>186.089</c:v>
                </c:pt>
                <c:pt idx="65">
                  <c:v>186.358</c:v>
                </c:pt>
                <c:pt idx="66">
                  <c:v>186.62700000000001</c:v>
                </c:pt>
                <c:pt idx="67">
                  <c:v>186.89599999999999</c:v>
                </c:pt>
                <c:pt idx="68">
                  <c:v>187.16499999999999</c:v>
                </c:pt>
                <c:pt idx="69">
                  <c:v>187.434</c:v>
                </c:pt>
                <c:pt idx="70">
                  <c:v>187.703</c:v>
                </c:pt>
                <c:pt idx="71">
                  <c:v>187.97200000000001</c:v>
                </c:pt>
                <c:pt idx="72">
                  <c:v>188.24100000000001</c:v>
                </c:pt>
                <c:pt idx="73">
                  <c:v>188.51</c:v>
                </c:pt>
                <c:pt idx="74">
                  <c:v>188.779</c:v>
                </c:pt>
                <c:pt idx="75">
                  <c:v>189.048</c:v>
                </c:pt>
                <c:pt idx="76">
                  <c:v>189.31700000000001</c:v>
                </c:pt>
                <c:pt idx="77">
                  <c:v>189.58600000000001</c:v>
                </c:pt>
                <c:pt idx="78">
                  <c:v>189.85499999999999</c:v>
                </c:pt>
                <c:pt idx="79">
                  <c:v>190.124</c:v>
                </c:pt>
                <c:pt idx="80">
                  <c:v>190.393</c:v>
                </c:pt>
                <c:pt idx="81">
                  <c:v>190.66200000000001</c:v>
                </c:pt>
                <c:pt idx="82">
                  <c:v>190.93100000000001</c:v>
                </c:pt>
                <c:pt idx="83">
                  <c:v>191.2</c:v>
                </c:pt>
                <c:pt idx="84">
                  <c:v>191.46899999999999</c:v>
                </c:pt>
                <c:pt idx="85">
                  <c:v>191.738</c:v>
                </c:pt>
                <c:pt idx="86">
                  <c:v>192.00700000000001</c:v>
                </c:pt>
                <c:pt idx="87">
                  <c:v>192.27600000000001</c:v>
                </c:pt>
                <c:pt idx="88">
                  <c:v>192.54499999999999</c:v>
                </c:pt>
                <c:pt idx="89">
                  <c:v>192.81399999999999</c:v>
                </c:pt>
                <c:pt idx="90">
                  <c:v>193.083</c:v>
                </c:pt>
                <c:pt idx="91">
                  <c:v>193.352</c:v>
                </c:pt>
                <c:pt idx="92">
                  <c:v>193.62100000000001</c:v>
                </c:pt>
                <c:pt idx="93">
                  <c:v>193.89</c:v>
                </c:pt>
                <c:pt idx="94">
                  <c:v>194.15899999999999</c:v>
                </c:pt>
                <c:pt idx="95">
                  <c:v>194.428</c:v>
                </c:pt>
                <c:pt idx="96">
                  <c:v>194.696</c:v>
                </c:pt>
                <c:pt idx="97">
                  <c:v>194.965</c:v>
                </c:pt>
                <c:pt idx="98">
                  <c:v>195.23400000000001</c:v>
                </c:pt>
                <c:pt idx="99">
                  <c:v>195.50299999999999</c:v>
                </c:pt>
                <c:pt idx="100">
                  <c:v>195.77199999999999</c:v>
                </c:pt>
                <c:pt idx="101">
                  <c:v>196.041</c:v>
                </c:pt>
                <c:pt idx="102">
                  <c:v>196.31</c:v>
                </c:pt>
                <c:pt idx="103">
                  <c:v>196.57900000000001</c:v>
                </c:pt>
                <c:pt idx="104">
                  <c:v>196.84800000000001</c:v>
                </c:pt>
                <c:pt idx="105">
                  <c:v>197.11699999999999</c:v>
                </c:pt>
                <c:pt idx="106">
                  <c:v>197.38499999999999</c:v>
                </c:pt>
                <c:pt idx="107">
                  <c:v>197.654</c:v>
                </c:pt>
                <c:pt idx="108">
                  <c:v>197.923</c:v>
                </c:pt>
                <c:pt idx="109">
                  <c:v>198.19200000000001</c:v>
                </c:pt>
                <c:pt idx="110">
                  <c:v>198.46100000000001</c:v>
                </c:pt>
                <c:pt idx="111">
                  <c:v>198.73</c:v>
                </c:pt>
                <c:pt idx="112">
                  <c:v>198.999</c:v>
                </c:pt>
                <c:pt idx="113">
                  <c:v>199.267</c:v>
                </c:pt>
                <c:pt idx="114">
                  <c:v>199.536</c:v>
                </c:pt>
                <c:pt idx="115">
                  <c:v>199.80500000000001</c:v>
                </c:pt>
                <c:pt idx="116">
                  <c:v>200.07400000000001</c:v>
                </c:pt>
                <c:pt idx="117">
                  <c:v>200.34299999999999</c:v>
                </c:pt>
                <c:pt idx="118">
                  <c:v>200.61199999999999</c:v>
                </c:pt>
                <c:pt idx="119">
                  <c:v>200.88</c:v>
                </c:pt>
                <c:pt idx="120">
                  <c:v>201.149</c:v>
                </c:pt>
                <c:pt idx="121">
                  <c:v>201.41800000000001</c:v>
                </c:pt>
                <c:pt idx="122">
                  <c:v>201.68700000000001</c:v>
                </c:pt>
                <c:pt idx="123">
                  <c:v>201.95599999999999</c:v>
                </c:pt>
                <c:pt idx="124">
                  <c:v>202.22399999999999</c:v>
                </c:pt>
                <c:pt idx="125">
                  <c:v>202.49299999999999</c:v>
                </c:pt>
                <c:pt idx="126">
                  <c:v>202.762</c:v>
                </c:pt>
                <c:pt idx="127">
                  <c:v>203.03100000000001</c:v>
                </c:pt>
                <c:pt idx="128">
                  <c:v>203.29900000000001</c:v>
                </c:pt>
                <c:pt idx="129">
                  <c:v>203.56800000000001</c:v>
                </c:pt>
                <c:pt idx="130">
                  <c:v>203.83699999999999</c:v>
                </c:pt>
                <c:pt idx="131">
                  <c:v>204.10599999999999</c:v>
                </c:pt>
                <c:pt idx="132">
                  <c:v>204.374</c:v>
                </c:pt>
                <c:pt idx="133">
                  <c:v>204.643</c:v>
                </c:pt>
                <c:pt idx="134">
                  <c:v>204.91200000000001</c:v>
                </c:pt>
                <c:pt idx="135">
                  <c:v>205.18100000000001</c:v>
                </c:pt>
                <c:pt idx="136">
                  <c:v>205.44900000000001</c:v>
                </c:pt>
                <c:pt idx="137">
                  <c:v>205.71799999999999</c:v>
                </c:pt>
                <c:pt idx="138">
                  <c:v>205.98699999999999</c:v>
                </c:pt>
                <c:pt idx="139">
                  <c:v>206.256</c:v>
                </c:pt>
                <c:pt idx="140">
                  <c:v>206.524</c:v>
                </c:pt>
                <c:pt idx="141">
                  <c:v>206.79300000000001</c:v>
                </c:pt>
                <c:pt idx="142">
                  <c:v>207.06200000000001</c:v>
                </c:pt>
                <c:pt idx="143">
                  <c:v>207.33</c:v>
                </c:pt>
                <c:pt idx="144">
                  <c:v>207.59899999999999</c:v>
                </c:pt>
                <c:pt idx="145">
                  <c:v>207.86799999999999</c:v>
                </c:pt>
                <c:pt idx="146">
                  <c:v>208.136</c:v>
                </c:pt>
                <c:pt idx="147">
                  <c:v>208.405</c:v>
                </c:pt>
                <c:pt idx="148">
                  <c:v>208.67400000000001</c:v>
                </c:pt>
                <c:pt idx="149">
                  <c:v>208.94200000000001</c:v>
                </c:pt>
                <c:pt idx="150">
                  <c:v>209.21100000000001</c:v>
                </c:pt>
                <c:pt idx="151">
                  <c:v>209.48</c:v>
                </c:pt>
                <c:pt idx="152">
                  <c:v>209.74799999999999</c:v>
                </c:pt>
                <c:pt idx="153">
                  <c:v>210.017</c:v>
                </c:pt>
                <c:pt idx="154">
                  <c:v>210.286</c:v>
                </c:pt>
                <c:pt idx="155">
                  <c:v>210.554</c:v>
                </c:pt>
                <c:pt idx="156">
                  <c:v>210.82300000000001</c:v>
                </c:pt>
                <c:pt idx="157">
                  <c:v>211.09200000000001</c:v>
                </c:pt>
                <c:pt idx="158">
                  <c:v>211.36</c:v>
                </c:pt>
                <c:pt idx="159">
                  <c:v>211.62899999999999</c:v>
                </c:pt>
                <c:pt idx="160">
                  <c:v>211.898</c:v>
                </c:pt>
                <c:pt idx="161">
                  <c:v>212.166</c:v>
                </c:pt>
                <c:pt idx="162">
                  <c:v>212.435</c:v>
                </c:pt>
                <c:pt idx="163">
                  <c:v>212.703</c:v>
                </c:pt>
                <c:pt idx="164">
                  <c:v>212.97200000000001</c:v>
                </c:pt>
                <c:pt idx="165">
                  <c:v>213.24100000000001</c:v>
                </c:pt>
                <c:pt idx="166">
                  <c:v>213.50899999999999</c:v>
                </c:pt>
                <c:pt idx="167">
                  <c:v>213.77799999999999</c:v>
                </c:pt>
                <c:pt idx="168">
                  <c:v>214.04599999999999</c:v>
                </c:pt>
                <c:pt idx="169">
                  <c:v>214.315</c:v>
                </c:pt>
                <c:pt idx="170">
                  <c:v>214.583</c:v>
                </c:pt>
                <c:pt idx="171">
                  <c:v>214.852</c:v>
                </c:pt>
                <c:pt idx="172">
                  <c:v>215.12100000000001</c:v>
                </c:pt>
                <c:pt idx="173">
                  <c:v>215.38900000000001</c:v>
                </c:pt>
                <c:pt idx="174">
                  <c:v>215.65799999999999</c:v>
                </c:pt>
                <c:pt idx="175">
                  <c:v>215.92599999999999</c:v>
                </c:pt>
                <c:pt idx="176">
                  <c:v>216.19499999999999</c:v>
                </c:pt>
                <c:pt idx="177">
                  <c:v>216.46299999999999</c:v>
                </c:pt>
                <c:pt idx="178">
                  <c:v>216.732</c:v>
                </c:pt>
                <c:pt idx="179">
                  <c:v>217</c:v>
                </c:pt>
                <c:pt idx="180">
                  <c:v>217.26900000000001</c:v>
                </c:pt>
                <c:pt idx="181">
                  <c:v>217.53700000000001</c:v>
                </c:pt>
                <c:pt idx="182">
                  <c:v>217.80600000000001</c:v>
                </c:pt>
                <c:pt idx="183">
                  <c:v>218.07400000000001</c:v>
                </c:pt>
                <c:pt idx="184">
                  <c:v>218.34299999999999</c:v>
                </c:pt>
                <c:pt idx="185">
                  <c:v>218.61099999999999</c:v>
                </c:pt>
                <c:pt idx="186">
                  <c:v>218.88</c:v>
                </c:pt>
                <c:pt idx="187">
                  <c:v>219.148</c:v>
                </c:pt>
                <c:pt idx="188">
                  <c:v>219.417</c:v>
                </c:pt>
                <c:pt idx="189">
                  <c:v>219.685</c:v>
                </c:pt>
                <c:pt idx="190">
                  <c:v>219.95400000000001</c:v>
                </c:pt>
                <c:pt idx="191">
                  <c:v>220.22200000000001</c:v>
                </c:pt>
                <c:pt idx="192">
                  <c:v>220.49100000000001</c:v>
                </c:pt>
                <c:pt idx="193">
                  <c:v>220.75899999999999</c:v>
                </c:pt>
                <c:pt idx="194">
                  <c:v>221.02799999999999</c:v>
                </c:pt>
                <c:pt idx="195">
                  <c:v>221.29599999999999</c:v>
                </c:pt>
                <c:pt idx="196">
                  <c:v>221.565</c:v>
                </c:pt>
                <c:pt idx="197">
                  <c:v>221.833</c:v>
                </c:pt>
                <c:pt idx="198">
                  <c:v>222.102</c:v>
                </c:pt>
                <c:pt idx="199">
                  <c:v>222.37</c:v>
                </c:pt>
                <c:pt idx="200">
                  <c:v>222.63800000000001</c:v>
                </c:pt>
                <c:pt idx="201">
                  <c:v>222.90700000000001</c:v>
                </c:pt>
                <c:pt idx="202">
                  <c:v>223.17500000000001</c:v>
                </c:pt>
                <c:pt idx="203">
                  <c:v>223.44399999999999</c:v>
                </c:pt>
                <c:pt idx="204">
                  <c:v>223.71199999999999</c:v>
                </c:pt>
                <c:pt idx="205">
                  <c:v>223.98099999999999</c:v>
                </c:pt>
                <c:pt idx="206">
                  <c:v>224.249</c:v>
                </c:pt>
                <c:pt idx="207">
                  <c:v>224.517</c:v>
                </c:pt>
                <c:pt idx="208">
                  <c:v>224.786</c:v>
                </c:pt>
                <c:pt idx="209">
                  <c:v>225.054</c:v>
                </c:pt>
                <c:pt idx="210">
                  <c:v>225.322</c:v>
                </c:pt>
                <c:pt idx="211">
                  <c:v>225.59100000000001</c:v>
                </c:pt>
                <c:pt idx="212">
                  <c:v>225.85900000000001</c:v>
                </c:pt>
                <c:pt idx="213">
                  <c:v>226.12799999999999</c:v>
                </c:pt>
                <c:pt idx="214">
                  <c:v>226.39599999999999</c:v>
                </c:pt>
                <c:pt idx="215">
                  <c:v>226.66399999999999</c:v>
                </c:pt>
                <c:pt idx="216">
                  <c:v>226.93299999999999</c:v>
                </c:pt>
                <c:pt idx="217">
                  <c:v>227.20099999999999</c:v>
                </c:pt>
                <c:pt idx="218">
                  <c:v>227.46899999999999</c:v>
                </c:pt>
                <c:pt idx="219">
                  <c:v>227.738</c:v>
                </c:pt>
                <c:pt idx="220">
                  <c:v>228.006</c:v>
                </c:pt>
                <c:pt idx="221">
                  <c:v>228.274</c:v>
                </c:pt>
                <c:pt idx="222">
                  <c:v>228.54300000000001</c:v>
                </c:pt>
                <c:pt idx="223">
                  <c:v>228.81100000000001</c:v>
                </c:pt>
                <c:pt idx="224">
                  <c:v>229.07900000000001</c:v>
                </c:pt>
                <c:pt idx="225">
                  <c:v>229.34800000000001</c:v>
                </c:pt>
                <c:pt idx="226">
                  <c:v>229.61600000000001</c:v>
                </c:pt>
                <c:pt idx="227">
                  <c:v>229.88399999999999</c:v>
                </c:pt>
                <c:pt idx="228">
                  <c:v>230.15299999999999</c:v>
                </c:pt>
                <c:pt idx="229">
                  <c:v>230.42099999999999</c:v>
                </c:pt>
                <c:pt idx="230">
                  <c:v>230.68899999999999</c:v>
                </c:pt>
                <c:pt idx="231">
                  <c:v>230.95699999999999</c:v>
                </c:pt>
                <c:pt idx="232">
                  <c:v>231.226</c:v>
                </c:pt>
                <c:pt idx="233">
                  <c:v>231.494</c:v>
                </c:pt>
                <c:pt idx="234">
                  <c:v>231.762</c:v>
                </c:pt>
                <c:pt idx="235">
                  <c:v>232.03100000000001</c:v>
                </c:pt>
                <c:pt idx="236">
                  <c:v>232.29900000000001</c:v>
                </c:pt>
                <c:pt idx="237">
                  <c:v>232.56700000000001</c:v>
                </c:pt>
                <c:pt idx="238">
                  <c:v>232.83500000000001</c:v>
                </c:pt>
                <c:pt idx="239">
                  <c:v>233.10400000000001</c:v>
                </c:pt>
                <c:pt idx="240">
                  <c:v>233.37200000000001</c:v>
                </c:pt>
                <c:pt idx="241">
                  <c:v>233.64</c:v>
                </c:pt>
                <c:pt idx="242">
                  <c:v>233.90799999999999</c:v>
                </c:pt>
                <c:pt idx="243">
                  <c:v>234.17599999999999</c:v>
                </c:pt>
                <c:pt idx="244">
                  <c:v>234.44499999999999</c:v>
                </c:pt>
                <c:pt idx="245">
                  <c:v>234.71299999999999</c:v>
                </c:pt>
                <c:pt idx="246">
                  <c:v>234.98099999999999</c:v>
                </c:pt>
                <c:pt idx="247">
                  <c:v>235.249</c:v>
                </c:pt>
                <c:pt idx="248">
                  <c:v>235.518</c:v>
                </c:pt>
                <c:pt idx="249">
                  <c:v>235.786</c:v>
                </c:pt>
                <c:pt idx="250">
                  <c:v>236.054</c:v>
                </c:pt>
                <c:pt idx="251">
                  <c:v>236.322</c:v>
                </c:pt>
                <c:pt idx="252">
                  <c:v>236.59</c:v>
                </c:pt>
                <c:pt idx="253">
                  <c:v>236.858</c:v>
                </c:pt>
                <c:pt idx="254">
                  <c:v>237.12700000000001</c:v>
                </c:pt>
                <c:pt idx="255">
                  <c:v>237.39500000000001</c:v>
                </c:pt>
                <c:pt idx="256">
                  <c:v>237.66300000000001</c:v>
                </c:pt>
                <c:pt idx="257">
                  <c:v>237.93100000000001</c:v>
                </c:pt>
                <c:pt idx="258">
                  <c:v>238.19900000000001</c:v>
                </c:pt>
                <c:pt idx="259">
                  <c:v>238.46700000000001</c:v>
                </c:pt>
                <c:pt idx="260">
                  <c:v>238.73599999999999</c:v>
                </c:pt>
                <c:pt idx="261">
                  <c:v>239.00399999999999</c:v>
                </c:pt>
                <c:pt idx="262">
                  <c:v>239.27199999999999</c:v>
                </c:pt>
                <c:pt idx="263">
                  <c:v>239.54</c:v>
                </c:pt>
                <c:pt idx="264">
                  <c:v>239.80799999999999</c:v>
                </c:pt>
                <c:pt idx="265">
                  <c:v>240.07599999999999</c:v>
                </c:pt>
                <c:pt idx="266">
                  <c:v>240.34399999999999</c:v>
                </c:pt>
                <c:pt idx="267">
                  <c:v>240.613</c:v>
                </c:pt>
                <c:pt idx="268">
                  <c:v>240.881</c:v>
                </c:pt>
                <c:pt idx="269">
                  <c:v>241.149</c:v>
                </c:pt>
                <c:pt idx="270">
                  <c:v>241.417</c:v>
                </c:pt>
                <c:pt idx="271">
                  <c:v>241.685</c:v>
                </c:pt>
                <c:pt idx="272">
                  <c:v>241.953</c:v>
                </c:pt>
                <c:pt idx="273">
                  <c:v>242.221</c:v>
                </c:pt>
                <c:pt idx="274">
                  <c:v>242.489</c:v>
                </c:pt>
                <c:pt idx="275">
                  <c:v>242.75700000000001</c:v>
                </c:pt>
                <c:pt idx="276">
                  <c:v>243.02500000000001</c:v>
                </c:pt>
                <c:pt idx="277">
                  <c:v>243.29300000000001</c:v>
                </c:pt>
                <c:pt idx="278">
                  <c:v>243.56100000000001</c:v>
                </c:pt>
                <c:pt idx="279">
                  <c:v>243.83</c:v>
                </c:pt>
                <c:pt idx="280">
                  <c:v>244.09800000000001</c:v>
                </c:pt>
                <c:pt idx="281">
                  <c:v>244.36600000000001</c:v>
                </c:pt>
                <c:pt idx="282">
                  <c:v>244.63399999999999</c:v>
                </c:pt>
                <c:pt idx="283">
                  <c:v>244.90199999999999</c:v>
                </c:pt>
                <c:pt idx="284">
                  <c:v>245.17</c:v>
                </c:pt>
                <c:pt idx="285">
                  <c:v>245.43799999999999</c:v>
                </c:pt>
                <c:pt idx="286">
                  <c:v>245.70599999999999</c:v>
                </c:pt>
                <c:pt idx="287">
                  <c:v>245.97399999999999</c:v>
                </c:pt>
                <c:pt idx="288">
                  <c:v>246.24199999999999</c:v>
                </c:pt>
                <c:pt idx="289">
                  <c:v>246.51</c:v>
                </c:pt>
                <c:pt idx="290">
                  <c:v>246.77799999999999</c:v>
                </c:pt>
                <c:pt idx="291">
                  <c:v>247.04599999999999</c:v>
                </c:pt>
                <c:pt idx="292">
                  <c:v>247.31399999999999</c:v>
                </c:pt>
                <c:pt idx="293">
                  <c:v>247.58199999999999</c:v>
                </c:pt>
                <c:pt idx="294">
                  <c:v>247.85</c:v>
                </c:pt>
                <c:pt idx="295">
                  <c:v>248.11799999999999</c:v>
                </c:pt>
                <c:pt idx="296">
                  <c:v>248.386</c:v>
                </c:pt>
                <c:pt idx="297">
                  <c:v>248.654</c:v>
                </c:pt>
                <c:pt idx="298">
                  <c:v>248.922</c:v>
                </c:pt>
                <c:pt idx="299">
                  <c:v>249.19</c:v>
                </c:pt>
                <c:pt idx="300">
                  <c:v>249.458</c:v>
                </c:pt>
                <c:pt idx="301">
                  <c:v>249.726</c:v>
                </c:pt>
                <c:pt idx="302">
                  <c:v>249.994</c:v>
                </c:pt>
                <c:pt idx="303">
                  <c:v>250.261</c:v>
                </c:pt>
                <c:pt idx="304">
                  <c:v>250.529</c:v>
                </c:pt>
                <c:pt idx="305">
                  <c:v>250.797</c:v>
                </c:pt>
                <c:pt idx="306">
                  <c:v>251.065</c:v>
                </c:pt>
                <c:pt idx="307">
                  <c:v>251.333</c:v>
                </c:pt>
                <c:pt idx="308">
                  <c:v>251.601</c:v>
                </c:pt>
                <c:pt idx="309">
                  <c:v>251.869</c:v>
                </c:pt>
                <c:pt idx="310">
                  <c:v>252.137</c:v>
                </c:pt>
                <c:pt idx="311">
                  <c:v>252.405</c:v>
                </c:pt>
                <c:pt idx="312">
                  <c:v>252.673</c:v>
                </c:pt>
                <c:pt idx="313">
                  <c:v>252.941</c:v>
                </c:pt>
                <c:pt idx="314">
                  <c:v>253.209</c:v>
                </c:pt>
                <c:pt idx="315">
                  <c:v>253.476</c:v>
                </c:pt>
                <c:pt idx="316">
                  <c:v>253.744</c:v>
                </c:pt>
                <c:pt idx="317">
                  <c:v>254.012</c:v>
                </c:pt>
                <c:pt idx="318">
                  <c:v>254.28</c:v>
                </c:pt>
                <c:pt idx="319">
                  <c:v>254.548</c:v>
                </c:pt>
                <c:pt idx="320">
                  <c:v>254.816</c:v>
                </c:pt>
                <c:pt idx="321">
                  <c:v>255.084</c:v>
                </c:pt>
                <c:pt idx="322">
                  <c:v>255.352</c:v>
                </c:pt>
                <c:pt idx="323">
                  <c:v>255.619</c:v>
                </c:pt>
                <c:pt idx="324">
                  <c:v>255.887</c:v>
                </c:pt>
                <c:pt idx="325">
                  <c:v>256.15499999999997</c:v>
                </c:pt>
                <c:pt idx="326">
                  <c:v>256.423</c:v>
                </c:pt>
                <c:pt idx="327">
                  <c:v>256.69099999999997</c:v>
                </c:pt>
                <c:pt idx="328">
                  <c:v>256.959</c:v>
                </c:pt>
                <c:pt idx="329">
                  <c:v>257.226</c:v>
                </c:pt>
                <c:pt idx="330">
                  <c:v>257.49400000000003</c:v>
                </c:pt>
                <c:pt idx="331">
                  <c:v>257.762</c:v>
                </c:pt>
                <c:pt idx="332">
                  <c:v>258.02999999999997</c:v>
                </c:pt>
                <c:pt idx="333">
                  <c:v>258.298</c:v>
                </c:pt>
                <c:pt idx="334">
                  <c:v>258.565</c:v>
                </c:pt>
                <c:pt idx="335">
                  <c:v>258.83300000000003</c:v>
                </c:pt>
                <c:pt idx="336">
                  <c:v>259.101</c:v>
                </c:pt>
                <c:pt idx="337">
                  <c:v>259.36900000000003</c:v>
                </c:pt>
                <c:pt idx="338">
                  <c:v>259.637</c:v>
                </c:pt>
                <c:pt idx="339">
                  <c:v>259.904</c:v>
                </c:pt>
                <c:pt idx="340">
                  <c:v>260.17200000000003</c:v>
                </c:pt>
                <c:pt idx="341">
                  <c:v>260.44</c:v>
                </c:pt>
                <c:pt idx="342">
                  <c:v>260.70800000000003</c:v>
                </c:pt>
                <c:pt idx="343">
                  <c:v>260.97500000000002</c:v>
                </c:pt>
                <c:pt idx="344">
                  <c:v>261.24299999999999</c:v>
                </c:pt>
                <c:pt idx="345">
                  <c:v>261.51100000000002</c:v>
                </c:pt>
                <c:pt idx="346">
                  <c:v>261.779</c:v>
                </c:pt>
                <c:pt idx="347">
                  <c:v>262.04599999999999</c:v>
                </c:pt>
                <c:pt idx="348">
                  <c:v>262.31400000000002</c:v>
                </c:pt>
                <c:pt idx="349">
                  <c:v>262.58199999999999</c:v>
                </c:pt>
                <c:pt idx="350">
                  <c:v>262.85000000000002</c:v>
                </c:pt>
                <c:pt idx="351">
                  <c:v>263.11700000000002</c:v>
                </c:pt>
                <c:pt idx="352">
                  <c:v>263.38499999999999</c:v>
                </c:pt>
                <c:pt idx="353">
                  <c:v>263.65300000000002</c:v>
                </c:pt>
                <c:pt idx="354">
                  <c:v>263.92</c:v>
                </c:pt>
                <c:pt idx="355">
                  <c:v>264.18799999999999</c:v>
                </c:pt>
                <c:pt idx="356">
                  <c:v>264.45600000000002</c:v>
                </c:pt>
                <c:pt idx="357">
                  <c:v>264.72399999999999</c:v>
                </c:pt>
                <c:pt idx="358">
                  <c:v>264.99099999999999</c:v>
                </c:pt>
                <c:pt idx="359">
                  <c:v>265.25900000000001</c:v>
                </c:pt>
                <c:pt idx="360">
                  <c:v>265.52699999999999</c:v>
                </c:pt>
                <c:pt idx="361">
                  <c:v>265.79399999999998</c:v>
                </c:pt>
                <c:pt idx="362">
                  <c:v>266.06200000000001</c:v>
                </c:pt>
                <c:pt idx="363">
                  <c:v>266.33</c:v>
                </c:pt>
                <c:pt idx="364">
                  <c:v>266.59699999999998</c:v>
                </c:pt>
                <c:pt idx="365">
                  <c:v>266.86500000000001</c:v>
                </c:pt>
                <c:pt idx="366">
                  <c:v>267.13299999999998</c:v>
                </c:pt>
                <c:pt idx="367">
                  <c:v>267.39999999999998</c:v>
                </c:pt>
                <c:pt idx="368">
                  <c:v>267.66800000000001</c:v>
                </c:pt>
                <c:pt idx="369">
                  <c:v>267.935</c:v>
                </c:pt>
                <c:pt idx="370">
                  <c:v>268.20299999999997</c:v>
                </c:pt>
                <c:pt idx="371">
                  <c:v>268.471</c:v>
                </c:pt>
                <c:pt idx="372">
                  <c:v>268.738</c:v>
                </c:pt>
                <c:pt idx="373">
                  <c:v>269.00599999999997</c:v>
                </c:pt>
                <c:pt idx="374">
                  <c:v>269.274</c:v>
                </c:pt>
                <c:pt idx="375">
                  <c:v>269.541</c:v>
                </c:pt>
                <c:pt idx="376">
                  <c:v>269.80900000000003</c:v>
                </c:pt>
                <c:pt idx="377">
                  <c:v>270.07600000000002</c:v>
                </c:pt>
                <c:pt idx="378">
                  <c:v>270.34399999999999</c:v>
                </c:pt>
                <c:pt idx="379">
                  <c:v>270.61200000000002</c:v>
                </c:pt>
                <c:pt idx="380">
                  <c:v>270.87900000000002</c:v>
                </c:pt>
                <c:pt idx="381">
                  <c:v>271.14699999999999</c:v>
                </c:pt>
                <c:pt idx="382">
                  <c:v>271.41399999999999</c:v>
                </c:pt>
                <c:pt idx="383">
                  <c:v>271.68200000000002</c:v>
                </c:pt>
                <c:pt idx="384">
                  <c:v>271.94900000000001</c:v>
                </c:pt>
                <c:pt idx="385">
                  <c:v>272.21699999999998</c:v>
                </c:pt>
                <c:pt idx="386">
                  <c:v>272.48500000000001</c:v>
                </c:pt>
                <c:pt idx="387">
                  <c:v>272.75200000000001</c:v>
                </c:pt>
                <c:pt idx="388">
                  <c:v>273.02</c:v>
                </c:pt>
                <c:pt idx="389">
                  <c:v>273.28699999999998</c:v>
                </c:pt>
                <c:pt idx="390">
                  <c:v>273.55500000000001</c:v>
                </c:pt>
                <c:pt idx="391">
                  <c:v>273.822</c:v>
                </c:pt>
                <c:pt idx="392">
                  <c:v>274.08999999999997</c:v>
                </c:pt>
                <c:pt idx="393">
                  <c:v>274.35700000000003</c:v>
                </c:pt>
                <c:pt idx="394">
                  <c:v>274.625</c:v>
                </c:pt>
                <c:pt idx="395">
                  <c:v>274.892</c:v>
                </c:pt>
                <c:pt idx="396">
                  <c:v>275.16000000000003</c:v>
                </c:pt>
                <c:pt idx="397">
                  <c:v>275.42700000000002</c:v>
                </c:pt>
                <c:pt idx="398">
                  <c:v>275.69499999999999</c:v>
                </c:pt>
                <c:pt idx="399">
                  <c:v>275.96199999999999</c:v>
                </c:pt>
                <c:pt idx="400">
                  <c:v>276.23</c:v>
                </c:pt>
                <c:pt idx="401">
                  <c:v>276.49700000000001</c:v>
                </c:pt>
                <c:pt idx="402">
                  <c:v>276.76499999999999</c:v>
                </c:pt>
                <c:pt idx="403">
                  <c:v>277.03199999999998</c:v>
                </c:pt>
                <c:pt idx="404">
                  <c:v>277.3</c:v>
                </c:pt>
                <c:pt idx="405">
                  <c:v>277.56700000000001</c:v>
                </c:pt>
                <c:pt idx="406">
                  <c:v>277.83499999999998</c:v>
                </c:pt>
                <c:pt idx="407">
                  <c:v>278.10199999999998</c:v>
                </c:pt>
                <c:pt idx="408">
                  <c:v>278.36900000000003</c:v>
                </c:pt>
                <c:pt idx="409">
                  <c:v>278.637</c:v>
                </c:pt>
                <c:pt idx="410">
                  <c:v>278.904</c:v>
                </c:pt>
                <c:pt idx="411">
                  <c:v>279.17200000000003</c:v>
                </c:pt>
                <c:pt idx="412">
                  <c:v>279.43900000000002</c:v>
                </c:pt>
                <c:pt idx="413">
                  <c:v>279.70699999999999</c:v>
                </c:pt>
                <c:pt idx="414">
                  <c:v>279.97399999999999</c:v>
                </c:pt>
                <c:pt idx="415">
                  <c:v>280.24200000000002</c:v>
                </c:pt>
                <c:pt idx="416">
                  <c:v>280.50900000000001</c:v>
                </c:pt>
                <c:pt idx="417">
                  <c:v>280.77600000000001</c:v>
                </c:pt>
                <c:pt idx="418">
                  <c:v>281.04399999999998</c:v>
                </c:pt>
                <c:pt idx="419">
                  <c:v>281.31099999999998</c:v>
                </c:pt>
                <c:pt idx="420">
                  <c:v>281.57900000000001</c:v>
                </c:pt>
                <c:pt idx="421">
                  <c:v>281.846</c:v>
                </c:pt>
                <c:pt idx="422">
                  <c:v>282.113</c:v>
                </c:pt>
                <c:pt idx="423">
                  <c:v>282.38099999999997</c:v>
                </c:pt>
                <c:pt idx="424">
                  <c:v>282.64800000000002</c:v>
                </c:pt>
                <c:pt idx="425">
                  <c:v>282.91500000000002</c:v>
                </c:pt>
                <c:pt idx="426">
                  <c:v>283.18299999999999</c:v>
                </c:pt>
                <c:pt idx="427">
                  <c:v>283.45</c:v>
                </c:pt>
                <c:pt idx="428">
                  <c:v>283.71800000000002</c:v>
                </c:pt>
                <c:pt idx="429">
                  <c:v>283.98500000000001</c:v>
                </c:pt>
                <c:pt idx="430">
                  <c:v>284.25200000000001</c:v>
                </c:pt>
                <c:pt idx="431">
                  <c:v>284.52</c:v>
                </c:pt>
                <c:pt idx="432">
                  <c:v>284.78699999999998</c:v>
                </c:pt>
                <c:pt idx="433">
                  <c:v>285.05399999999997</c:v>
                </c:pt>
                <c:pt idx="434">
                  <c:v>285.322</c:v>
                </c:pt>
                <c:pt idx="435">
                  <c:v>285.589</c:v>
                </c:pt>
                <c:pt idx="436">
                  <c:v>285.85599999999999</c:v>
                </c:pt>
                <c:pt idx="437">
                  <c:v>286.12400000000002</c:v>
                </c:pt>
                <c:pt idx="438">
                  <c:v>286.39100000000002</c:v>
                </c:pt>
                <c:pt idx="439">
                  <c:v>286.65800000000002</c:v>
                </c:pt>
                <c:pt idx="440">
                  <c:v>286.92500000000001</c:v>
                </c:pt>
                <c:pt idx="441">
                  <c:v>287.19299999999998</c:v>
                </c:pt>
                <c:pt idx="442">
                  <c:v>287.45999999999998</c:v>
                </c:pt>
                <c:pt idx="443">
                  <c:v>287.72699999999998</c:v>
                </c:pt>
                <c:pt idx="444">
                  <c:v>287.995</c:v>
                </c:pt>
                <c:pt idx="445">
                  <c:v>288.262</c:v>
                </c:pt>
                <c:pt idx="446">
                  <c:v>288.529</c:v>
                </c:pt>
                <c:pt idx="447">
                  <c:v>288.79599999999999</c:v>
                </c:pt>
                <c:pt idx="448">
                  <c:v>289.06400000000002</c:v>
                </c:pt>
                <c:pt idx="449">
                  <c:v>289.33100000000002</c:v>
                </c:pt>
                <c:pt idx="450">
                  <c:v>289.59800000000001</c:v>
                </c:pt>
                <c:pt idx="451">
                  <c:v>289.86500000000001</c:v>
                </c:pt>
                <c:pt idx="452">
                  <c:v>290.13299999999998</c:v>
                </c:pt>
                <c:pt idx="453">
                  <c:v>290.39999999999998</c:v>
                </c:pt>
                <c:pt idx="454">
                  <c:v>290.66699999999997</c:v>
                </c:pt>
                <c:pt idx="455">
                  <c:v>290.93400000000003</c:v>
                </c:pt>
                <c:pt idx="456">
                  <c:v>291.202</c:v>
                </c:pt>
                <c:pt idx="457">
                  <c:v>291.46899999999999</c:v>
                </c:pt>
                <c:pt idx="458">
                  <c:v>291.73599999999999</c:v>
                </c:pt>
                <c:pt idx="459">
                  <c:v>292.00299999999999</c:v>
                </c:pt>
                <c:pt idx="460">
                  <c:v>292.27</c:v>
                </c:pt>
                <c:pt idx="461">
                  <c:v>292.53800000000001</c:v>
                </c:pt>
                <c:pt idx="462">
                  <c:v>292.80500000000001</c:v>
                </c:pt>
                <c:pt idx="463">
                  <c:v>293.072</c:v>
                </c:pt>
                <c:pt idx="464">
                  <c:v>293.339</c:v>
                </c:pt>
                <c:pt idx="465">
                  <c:v>293.60599999999999</c:v>
                </c:pt>
                <c:pt idx="466">
                  <c:v>293.87400000000002</c:v>
                </c:pt>
                <c:pt idx="467">
                  <c:v>294.14100000000002</c:v>
                </c:pt>
                <c:pt idx="468">
                  <c:v>294.40800000000002</c:v>
                </c:pt>
                <c:pt idx="469">
                  <c:v>294.67500000000001</c:v>
                </c:pt>
                <c:pt idx="470">
                  <c:v>294.94200000000001</c:v>
                </c:pt>
                <c:pt idx="471">
                  <c:v>295.209</c:v>
                </c:pt>
                <c:pt idx="472">
                  <c:v>295.47699999999998</c:v>
                </c:pt>
                <c:pt idx="473">
                  <c:v>295.74400000000003</c:v>
                </c:pt>
                <c:pt idx="474">
                  <c:v>296.01100000000002</c:v>
                </c:pt>
                <c:pt idx="475">
                  <c:v>296.27800000000002</c:v>
                </c:pt>
                <c:pt idx="476">
                  <c:v>296.54500000000002</c:v>
                </c:pt>
                <c:pt idx="477">
                  <c:v>296.81200000000001</c:v>
                </c:pt>
                <c:pt idx="478">
                  <c:v>297.07900000000001</c:v>
                </c:pt>
                <c:pt idx="479">
                  <c:v>297.346</c:v>
                </c:pt>
                <c:pt idx="480">
                  <c:v>297.61399999999998</c:v>
                </c:pt>
                <c:pt idx="481">
                  <c:v>297.88099999999997</c:v>
                </c:pt>
                <c:pt idx="482">
                  <c:v>298.14800000000002</c:v>
                </c:pt>
                <c:pt idx="483">
                  <c:v>298.41500000000002</c:v>
                </c:pt>
                <c:pt idx="484">
                  <c:v>298.68200000000002</c:v>
                </c:pt>
                <c:pt idx="485">
                  <c:v>298.94900000000001</c:v>
                </c:pt>
                <c:pt idx="486">
                  <c:v>299.21600000000001</c:v>
                </c:pt>
                <c:pt idx="487">
                  <c:v>299.483</c:v>
                </c:pt>
                <c:pt idx="488">
                  <c:v>299.75</c:v>
                </c:pt>
                <c:pt idx="489">
                  <c:v>300.017</c:v>
                </c:pt>
                <c:pt idx="490">
                  <c:v>300.28399999999999</c:v>
                </c:pt>
                <c:pt idx="491">
                  <c:v>300.55099999999999</c:v>
                </c:pt>
                <c:pt idx="492">
                  <c:v>300.81799999999998</c:v>
                </c:pt>
                <c:pt idx="493">
                  <c:v>301.08600000000001</c:v>
                </c:pt>
                <c:pt idx="494">
                  <c:v>301.35300000000001</c:v>
                </c:pt>
                <c:pt idx="495">
                  <c:v>301.62</c:v>
                </c:pt>
                <c:pt idx="496">
                  <c:v>301.887</c:v>
                </c:pt>
                <c:pt idx="497">
                  <c:v>302.154</c:v>
                </c:pt>
                <c:pt idx="498">
                  <c:v>302.42099999999999</c:v>
                </c:pt>
                <c:pt idx="499">
                  <c:v>302.68799999999999</c:v>
                </c:pt>
                <c:pt idx="500">
                  <c:v>302.95499999999998</c:v>
                </c:pt>
                <c:pt idx="501">
                  <c:v>303.22199999999998</c:v>
                </c:pt>
                <c:pt idx="502">
                  <c:v>303.48899999999998</c:v>
                </c:pt>
                <c:pt idx="503">
                  <c:v>303.75599999999997</c:v>
                </c:pt>
                <c:pt idx="504">
                  <c:v>304.02300000000002</c:v>
                </c:pt>
                <c:pt idx="505">
                  <c:v>304.29000000000002</c:v>
                </c:pt>
                <c:pt idx="506">
                  <c:v>304.55700000000002</c:v>
                </c:pt>
                <c:pt idx="507">
                  <c:v>304.82400000000001</c:v>
                </c:pt>
                <c:pt idx="508">
                  <c:v>305.09100000000001</c:v>
                </c:pt>
                <c:pt idx="509">
                  <c:v>305.358</c:v>
                </c:pt>
                <c:pt idx="510">
                  <c:v>305.625</c:v>
                </c:pt>
                <c:pt idx="511">
                  <c:v>305.892</c:v>
                </c:pt>
                <c:pt idx="512">
                  <c:v>306.15899999999999</c:v>
                </c:pt>
                <c:pt idx="513">
                  <c:v>306.42599999999999</c:v>
                </c:pt>
                <c:pt idx="514">
                  <c:v>306.69299999999998</c:v>
                </c:pt>
                <c:pt idx="515">
                  <c:v>306.959</c:v>
                </c:pt>
                <c:pt idx="516">
                  <c:v>307.226</c:v>
                </c:pt>
                <c:pt idx="517">
                  <c:v>307.49299999999999</c:v>
                </c:pt>
                <c:pt idx="518">
                  <c:v>307.76</c:v>
                </c:pt>
                <c:pt idx="519">
                  <c:v>308.02699999999999</c:v>
                </c:pt>
                <c:pt idx="520">
                  <c:v>308.29399999999998</c:v>
                </c:pt>
                <c:pt idx="521">
                  <c:v>308.56099999999998</c:v>
                </c:pt>
                <c:pt idx="522">
                  <c:v>308.82799999999997</c:v>
                </c:pt>
                <c:pt idx="523">
                  <c:v>309.09500000000003</c:v>
                </c:pt>
                <c:pt idx="524">
                  <c:v>309.36200000000002</c:v>
                </c:pt>
                <c:pt idx="525">
                  <c:v>309.62900000000002</c:v>
                </c:pt>
                <c:pt idx="526">
                  <c:v>309.89600000000002</c:v>
                </c:pt>
                <c:pt idx="527">
                  <c:v>310.16199999999998</c:v>
                </c:pt>
                <c:pt idx="528">
                  <c:v>310.42899999999997</c:v>
                </c:pt>
                <c:pt idx="529">
                  <c:v>310.69600000000003</c:v>
                </c:pt>
                <c:pt idx="530">
                  <c:v>310.96300000000002</c:v>
                </c:pt>
                <c:pt idx="531">
                  <c:v>311.23</c:v>
                </c:pt>
                <c:pt idx="532">
                  <c:v>311.49700000000001</c:v>
                </c:pt>
                <c:pt idx="533">
                  <c:v>311.76400000000001</c:v>
                </c:pt>
                <c:pt idx="534">
                  <c:v>312.03100000000001</c:v>
                </c:pt>
                <c:pt idx="535">
                  <c:v>312.29700000000003</c:v>
                </c:pt>
                <c:pt idx="536">
                  <c:v>312.56400000000002</c:v>
                </c:pt>
                <c:pt idx="537">
                  <c:v>312.83100000000002</c:v>
                </c:pt>
                <c:pt idx="538">
                  <c:v>313.09800000000001</c:v>
                </c:pt>
                <c:pt idx="539">
                  <c:v>313.36500000000001</c:v>
                </c:pt>
                <c:pt idx="540">
                  <c:v>313.63200000000001</c:v>
                </c:pt>
                <c:pt idx="541">
                  <c:v>313.89800000000002</c:v>
                </c:pt>
                <c:pt idx="542">
                  <c:v>314.16500000000002</c:v>
                </c:pt>
                <c:pt idx="543">
                  <c:v>314.43200000000002</c:v>
                </c:pt>
                <c:pt idx="544">
                  <c:v>314.69900000000001</c:v>
                </c:pt>
                <c:pt idx="545">
                  <c:v>314.96600000000001</c:v>
                </c:pt>
                <c:pt idx="546">
                  <c:v>315.23200000000003</c:v>
                </c:pt>
                <c:pt idx="547">
                  <c:v>315.49900000000002</c:v>
                </c:pt>
                <c:pt idx="548">
                  <c:v>315.76600000000002</c:v>
                </c:pt>
                <c:pt idx="549">
                  <c:v>316.03300000000002</c:v>
                </c:pt>
                <c:pt idx="550">
                  <c:v>316.3</c:v>
                </c:pt>
                <c:pt idx="551">
                  <c:v>316.56599999999997</c:v>
                </c:pt>
                <c:pt idx="552">
                  <c:v>316.83300000000003</c:v>
                </c:pt>
                <c:pt idx="553">
                  <c:v>317.10000000000002</c:v>
                </c:pt>
                <c:pt idx="554">
                  <c:v>317.36700000000002</c:v>
                </c:pt>
                <c:pt idx="555">
                  <c:v>317.63299999999998</c:v>
                </c:pt>
                <c:pt idx="556">
                  <c:v>317.89999999999998</c:v>
                </c:pt>
                <c:pt idx="557">
                  <c:v>318.16699999999997</c:v>
                </c:pt>
                <c:pt idx="558">
                  <c:v>318.43400000000003</c:v>
                </c:pt>
                <c:pt idx="559">
                  <c:v>318.7</c:v>
                </c:pt>
                <c:pt idx="560">
                  <c:v>318.96699999999998</c:v>
                </c:pt>
                <c:pt idx="561">
                  <c:v>319.23399999999998</c:v>
                </c:pt>
                <c:pt idx="562">
                  <c:v>319.50099999999998</c:v>
                </c:pt>
                <c:pt idx="563">
                  <c:v>319.767</c:v>
                </c:pt>
                <c:pt idx="564">
                  <c:v>320.03399999999999</c:v>
                </c:pt>
                <c:pt idx="565">
                  <c:v>320.30099999999999</c:v>
                </c:pt>
                <c:pt idx="566">
                  <c:v>320.56700000000001</c:v>
                </c:pt>
                <c:pt idx="567">
                  <c:v>320.834</c:v>
                </c:pt>
                <c:pt idx="568">
                  <c:v>321.101</c:v>
                </c:pt>
                <c:pt idx="569">
                  <c:v>321.36799999999999</c:v>
                </c:pt>
                <c:pt idx="570">
                  <c:v>321.63400000000001</c:v>
                </c:pt>
                <c:pt idx="571">
                  <c:v>321.90100000000001</c:v>
                </c:pt>
                <c:pt idx="572">
                  <c:v>322.16800000000001</c:v>
                </c:pt>
                <c:pt idx="573">
                  <c:v>322.43400000000003</c:v>
                </c:pt>
                <c:pt idx="574">
                  <c:v>322.70100000000002</c:v>
                </c:pt>
                <c:pt idx="575">
                  <c:v>322.96800000000002</c:v>
                </c:pt>
                <c:pt idx="576">
                  <c:v>323.23399999999998</c:v>
                </c:pt>
                <c:pt idx="577">
                  <c:v>323.50099999999998</c:v>
                </c:pt>
                <c:pt idx="578">
                  <c:v>323.76799999999997</c:v>
                </c:pt>
                <c:pt idx="579">
                  <c:v>324.03399999999999</c:v>
                </c:pt>
                <c:pt idx="580">
                  <c:v>324.30099999999999</c:v>
                </c:pt>
                <c:pt idx="581">
                  <c:v>324.56700000000001</c:v>
                </c:pt>
                <c:pt idx="582">
                  <c:v>324.834</c:v>
                </c:pt>
                <c:pt idx="583">
                  <c:v>325.101</c:v>
                </c:pt>
                <c:pt idx="584">
                  <c:v>325.36700000000002</c:v>
                </c:pt>
                <c:pt idx="585">
                  <c:v>325.63400000000001</c:v>
                </c:pt>
                <c:pt idx="586">
                  <c:v>325.90100000000001</c:v>
                </c:pt>
                <c:pt idx="587">
                  <c:v>326.16699999999997</c:v>
                </c:pt>
                <c:pt idx="588">
                  <c:v>326.43400000000003</c:v>
                </c:pt>
                <c:pt idx="589">
                  <c:v>326.7</c:v>
                </c:pt>
                <c:pt idx="590">
                  <c:v>326.96699999999998</c:v>
                </c:pt>
                <c:pt idx="591">
                  <c:v>327.23399999999998</c:v>
                </c:pt>
                <c:pt idx="592">
                  <c:v>327.5</c:v>
                </c:pt>
                <c:pt idx="593">
                  <c:v>327.767</c:v>
                </c:pt>
                <c:pt idx="594">
                  <c:v>328.03300000000002</c:v>
                </c:pt>
                <c:pt idx="595">
                  <c:v>328.3</c:v>
                </c:pt>
                <c:pt idx="596">
                  <c:v>328.56599999999997</c:v>
                </c:pt>
                <c:pt idx="597">
                  <c:v>328.83300000000003</c:v>
                </c:pt>
                <c:pt idx="598">
                  <c:v>329.1</c:v>
                </c:pt>
                <c:pt idx="599">
                  <c:v>329.36599999999999</c:v>
                </c:pt>
                <c:pt idx="600">
                  <c:v>329.63299999999998</c:v>
                </c:pt>
                <c:pt idx="601">
                  <c:v>329.899</c:v>
                </c:pt>
                <c:pt idx="602">
                  <c:v>330.166</c:v>
                </c:pt>
                <c:pt idx="603">
                  <c:v>330.43200000000002</c:v>
                </c:pt>
                <c:pt idx="604">
                  <c:v>330.69900000000001</c:v>
                </c:pt>
                <c:pt idx="605">
                  <c:v>330.96499999999997</c:v>
                </c:pt>
                <c:pt idx="606">
                  <c:v>331.23200000000003</c:v>
                </c:pt>
                <c:pt idx="607">
                  <c:v>331.49799999999999</c:v>
                </c:pt>
                <c:pt idx="608">
                  <c:v>331.76499999999999</c:v>
                </c:pt>
                <c:pt idx="609">
                  <c:v>332.03100000000001</c:v>
                </c:pt>
                <c:pt idx="610">
                  <c:v>332.298</c:v>
                </c:pt>
                <c:pt idx="611">
                  <c:v>332.56400000000002</c:v>
                </c:pt>
                <c:pt idx="612">
                  <c:v>332.83100000000002</c:v>
                </c:pt>
                <c:pt idx="613">
                  <c:v>333.09699999999998</c:v>
                </c:pt>
                <c:pt idx="614">
                  <c:v>333.36399999999998</c:v>
                </c:pt>
                <c:pt idx="615">
                  <c:v>333.63</c:v>
                </c:pt>
                <c:pt idx="616">
                  <c:v>333.89699999999999</c:v>
                </c:pt>
                <c:pt idx="617">
                  <c:v>334.16300000000001</c:v>
                </c:pt>
                <c:pt idx="618">
                  <c:v>334.43</c:v>
                </c:pt>
                <c:pt idx="619">
                  <c:v>334.69600000000003</c:v>
                </c:pt>
                <c:pt idx="620">
                  <c:v>334.96300000000002</c:v>
                </c:pt>
                <c:pt idx="621">
                  <c:v>335.22899999999998</c:v>
                </c:pt>
                <c:pt idx="622">
                  <c:v>335.495</c:v>
                </c:pt>
                <c:pt idx="623">
                  <c:v>335.762</c:v>
                </c:pt>
                <c:pt idx="624">
                  <c:v>336.02800000000002</c:v>
                </c:pt>
                <c:pt idx="625">
                  <c:v>336.29500000000002</c:v>
                </c:pt>
                <c:pt idx="626">
                  <c:v>336.56099999999998</c:v>
                </c:pt>
                <c:pt idx="627">
                  <c:v>336.82799999999997</c:v>
                </c:pt>
                <c:pt idx="628">
                  <c:v>337.09399999999999</c:v>
                </c:pt>
                <c:pt idx="629">
                  <c:v>337.36</c:v>
                </c:pt>
                <c:pt idx="630">
                  <c:v>337.62700000000001</c:v>
                </c:pt>
                <c:pt idx="631">
                  <c:v>337.89299999999997</c:v>
                </c:pt>
                <c:pt idx="632">
                  <c:v>338.16</c:v>
                </c:pt>
                <c:pt idx="633">
                  <c:v>338.42599999999999</c:v>
                </c:pt>
                <c:pt idx="634">
                  <c:v>338.69200000000001</c:v>
                </c:pt>
                <c:pt idx="635">
                  <c:v>338.959</c:v>
                </c:pt>
                <c:pt idx="636">
                  <c:v>339.22500000000002</c:v>
                </c:pt>
                <c:pt idx="637">
                  <c:v>339.49200000000002</c:v>
                </c:pt>
                <c:pt idx="638">
                  <c:v>339.75799999999998</c:v>
                </c:pt>
                <c:pt idx="639">
                  <c:v>340.024</c:v>
                </c:pt>
                <c:pt idx="640">
                  <c:v>340.291</c:v>
                </c:pt>
                <c:pt idx="641">
                  <c:v>340.55700000000002</c:v>
                </c:pt>
                <c:pt idx="642">
                  <c:v>340.82299999999998</c:v>
                </c:pt>
                <c:pt idx="643">
                  <c:v>341.09</c:v>
                </c:pt>
                <c:pt idx="644">
                  <c:v>341.35599999999999</c:v>
                </c:pt>
                <c:pt idx="645">
                  <c:v>341.62200000000001</c:v>
                </c:pt>
                <c:pt idx="646">
                  <c:v>341.88900000000001</c:v>
                </c:pt>
                <c:pt idx="647">
                  <c:v>342.15499999999997</c:v>
                </c:pt>
                <c:pt idx="648">
                  <c:v>342.42099999999999</c:v>
                </c:pt>
                <c:pt idx="649">
                  <c:v>342.68799999999999</c:v>
                </c:pt>
                <c:pt idx="650">
                  <c:v>342.95400000000001</c:v>
                </c:pt>
                <c:pt idx="651">
                  <c:v>343.22</c:v>
                </c:pt>
                <c:pt idx="652">
                  <c:v>343.48700000000002</c:v>
                </c:pt>
                <c:pt idx="653">
                  <c:v>343.75299999999999</c:v>
                </c:pt>
                <c:pt idx="654">
                  <c:v>344.01900000000001</c:v>
                </c:pt>
                <c:pt idx="655">
                  <c:v>344.28500000000003</c:v>
                </c:pt>
                <c:pt idx="656">
                  <c:v>344.55200000000002</c:v>
                </c:pt>
                <c:pt idx="657">
                  <c:v>344.81799999999998</c:v>
                </c:pt>
                <c:pt idx="658">
                  <c:v>345.084</c:v>
                </c:pt>
                <c:pt idx="659">
                  <c:v>345.351</c:v>
                </c:pt>
                <c:pt idx="660">
                  <c:v>345.61700000000002</c:v>
                </c:pt>
                <c:pt idx="661">
                  <c:v>345.88299999999998</c:v>
                </c:pt>
                <c:pt idx="662">
                  <c:v>346.149</c:v>
                </c:pt>
                <c:pt idx="663">
                  <c:v>346.416</c:v>
                </c:pt>
                <c:pt idx="664">
                  <c:v>346.68200000000002</c:v>
                </c:pt>
                <c:pt idx="665">
                  <c:v>346.94799999999998</c:v>
                </c:pt>
                <c:pt idx="666">
                  <c:v>347.214</c:v>
                </c:pt>
                <c:pt idx="667">
                  <c:v>347.48</c:v>
                </c:pt>
                <c:pt idx="668">
                  <c:v>347.74700000000001</c:v>
                </c:pt>
                <c:pt idx="669">
                  <c:v>348.01299999999998</c:v>
                </c:pt>
                <c:pt idx="670">
                  <c:v>348.279</c:v>
                </c:pt>
                <c:pt idx="671">
                  <c:v>348.54500000000002</c:v>
                </c:pt>
                <c:pt idx="672">
                  <c:v>348.81200000000001</c:v>
                </c:pt>
                <c:pt idx="673">
                  <c:v>349.07799999999997</c:v>
                </c:pt>
                <c:pt idx="674">
                  <c:v>349.34399999999999</c:v>
                </c:pt>
                <c:pt idx="675">
                  <c:v>349.61</c:v>
                </c:pt>
                <c:pt idx="676">
                  <c:v>349.87599999999998</c:v>
                </c:pt>
                <c:pt idx="677">
                  <c:v>350.14299999999997</c:v>
                </c:pt>
                <c:pt idx="678">
                  <c:v>350.40899999999999</c:v>
                </c:pt>
                <c:pt idx="679">
                  <c:v>350.67500000000001</c:v>
                </c:pt>
                <c:pt idx="680">
                  <c:v>350.94099999999997</c:v>
                </c:pt>
                <c:pt idx="681">
                  <c:v>351.20699999999999</c:v>
                </c:pt>
                <c:pt idx="682">
                  <c:v>351.47300000000001</c:v>
                </c:pt>
                <c:pt idx="683">
                  <c:v>351.74</c:v>
                </c:pt>
                <c:pt idx="684">
                  <c:v>352.00599999999997</c:v>
                </c:pt>
                <c:pt idx="685">
                  <c:v>352.27199999999999</c:v>
                </c:pt>
                <c:pt idx="686">
                  <c:v>352.53800000000001</c:v>
                </c:pt>
                <c:pt idx="687">
                  <c:v>352.80399999999997</c:v>
                </c:pt>
                <c:pt idx="688">
                  <c:v>353.07</c:v>
                </c:pt>
                <c:pt idx="689">
                  <c:v>353.33600000000001</c:v>
                </c:pt>
                <c:pt idx="690">
                  <c:v>353.60199999999998</c:v>
                </c:pt>
                <c:pt idx="691">
                  <c:v>353.86900000000003</c:v>
                </c:pt>
                <c:pt idx="692">
                  <c:v>354.13499999999999</c:v>
                </c:pt>
                <c:pt idx="693">
                  <c:v>354.40100000000001</c:v>
                </c:pt>
                <c:pt idx="694">
                  <c:v>354.66699999999997</c:v>
                </c:pt>
                <c:pt idx="695">
                  <c:v>354.93299999999999</c:v>
                </c:pt>
                <c:pt idx="696">
                  <c:v>355.19900000000001</c:v>
                </c:pt>
                <c:pt idx="697">
                  <c:v>355.46499999999997</c:v>
                </c:pt>
                <c:pt idx="698">
                  <c:v>355.73099999999999</c:v>
                </c:pt>
                <c:pt idx="699">
                  <c:v>355.99700000000001</c:v>
                </c:pt>
                <c:pt idx="700">
                  <c:v>356.26299999999998</c:v>
                </c:pt>
                <c:pt idx="701">
                  <c:v>356.53</c:v>
                </c:pt>
                <c:pt idx="702">
                  <c:v>356.79599999999999</c:v>
                </c:pt>
                <c:pt idx="703">
                  <c:v>357.06200000000001</c:v>
                </c:pt>
                <c:pt idx="704">
                  <c:v>357.32799999999997</c:v>
                </c:pt>
                <c:pt idx="705">
                  <c:v>357.59399999999999</c:v>
                </c:pt>
                <c:pt idx="706">
                  <c:v>357.86</c:v>
                </c:pt>
                <c:pt idx="707">
                  <c:v>358.12599999999998</c:v>
                </c:pt>
                <c:pt idx="708">
                  <c:v>358.392</c:v>
                </c:pt>
                <c:pt idx="709">
                  <c:v>358.65800000000002</c:v>
                </c:pt>
                <c:pt idx="710">
                  <c:v>358.92399999999998</c:v>
                </c:pt>
                <c:pt idx="711">
                  <c:v>359.19</c:v>
                </c:pt>
                <c:pt idx="712">
                  <c:v>359.45600000000002</c:v>
                </c:pt>
                <c:pt idx="713">
                  <c:v>359.72199999999998</c:v>
                </c:pt>
                <c:pt idx="714">
                  <c:v>359.988</c:v>
                </c:pt>
                <c:pt idx="715">
                  <c:v>360.25400000000002</c:v>
                </c:pt>
                <c:pt idx="716">
                  <c:v>360.52</c:v>
                </c:pt>
                <c:pt idx="717">
                  <c:v>360.786</c:v>
                </c:pt>
                <c:pt idx="718">
                  <c:v>361.05200000000002</c:v>
                </c:pt>
                <c:pt idx="719">
                  <c:v>361.31799999999998</c:v>
                </c:pt>
                <c:pt idx="720">
                  <c:v>361.584</c:v>
                </c:pt>
                <c:pt idx="721">
                  <c:v>361.85</c:v>
                </c:pt>
                <c:pt idx="722">
                  <c:v>362.11599999999999</c:v>
                </c:pt>
                <c:pt idx="723">
                  <c:v>362.38200000000001</c:v>
                </c:pt>
                <c:pt idx="724">
                  <c:v>362.64800000000002</c:v>
                </c:pt>
                <c:pt idx="725">
                  <c:v>362.91399999999999</c:v>
                </c:pt>
                <c:pt idx="726">
                  <c:v>363.18</c:v>
                </c:pt>
                <c:pt idx="727">
                  <c:v>363.44600000000003</c:v>
                </c:pt>
                <c:pt idx="728">
                  <c:v>363.71199999999999</c:v>
                </c:pt>
                <c:pt idx="729">
                  <c:v>363.97800000000001</c:v>
                </c:pt>
                <c:pt idx="730">
                  <c:v>364.24299999999999</c:v>
                </c:pt>
                <c:pt idx="731">
                  <c:v>364.50900000000001</c:v>
                </c:pt>
                <c:pt idx="732">
                  <c:v>364.77499999999998</c:v>
                </c:pt>
                <c:pt idx="733">
                  <c:v>365.041</c:v>
                </c:pt>
                <c:pt idx="734">
                  <c:v>365.30700000000002</c:v>
                </c:pt>
                <c:pt idx="735">
                  <c:v>365.57299999999998</c:v>
                </c:pt>
                <c:pt idx="736">
                  <c:v>365.839</c:v>
                </c:pt>
                <c:pt idx="737">
                  <c:v>366.10500000000002</c:v>
                </c:pt>
                <c:pt idx="738">
                  <c:v>366.37099999999998</c:v>
                </c:pt>
                <c:pt idx="739">
                  <c:v>366.637</c:v>
                </c:pt>
                <c:pt idx="740">
                  <c:v>366.90300000000002</c:v>
                </c:pt>
                <c:pt idx="741">
                  <c:v>367.16800000000001</c:v>
                </c:pt>
                <c:pt idx="742">
                  <c:v>367.43400000000003</c:v>
                </c:pt>
                <c:pt idx="743">
                  <c:v>367.7</c:v>
                </c:pt>
                <c:pt idx="744">
                  <c:v>367.96600000000001</c:v>
                </c:pt>
                <c:pt idx="745">
                  <c:v>368.23200000000003</c:v>
                </c:pt>
                <c:pt idx="746">
                  <c:v>368.49799999999999</c:v>
                </c:pt>
                <c:pt idx="747">
                  <c:v>368.76400000000001</c:v>
                </c:pt>
                <c:pt idx="748">
                  <c:v>369.029</c:v>
                </c:pt>
                <c:pt idx="749">
                  <c:v>369.29500000000002</c:v>
                </c:pt>
                <c:pt idx="750">
                  <c:v>369.56099999999998</c:v>
                </c:pt>
                <c:pt idx="751">
                  <c:v>369.827</c:v>
                </c:pt>
                <c:pt idx="752">
                  <c:v>370.09300000000002</c:v>
                </c:pt>
                <c:pt idx="753">
                  <c:v>370.35899999999998</c:v>
                </c:pt>
                <c:pt idx="754">
                  <c:v>370.62400000000002</c:v>
                </c:pt>
                <c:pt idx="755">
                  <c:v>370.89</c:v>
                </c:pt>
                <c:pt idx="756">
                  <c:v>371.15600000000001</c:v>
                </c:pt>
                <c:pt idx="757">
                  <c:v>371.42200000000003</c:v>
                </c:pt>
                <c:pt idx="758">
                  <c:v>371.68799999999999</c:v>
                </c:pt>
                <c:pt idx="759">
                  <c:v>371.95400000000001</c:v>
                </c:pt>
                <c:pt idx="760">
                  <c:v>372.21899999999999</c:v>
                </c:pt>
                <c:pt idx="761">
                  <c:v>372.48500000000001</c:v>
                </c:pt>
                <c:pt idx="762">
                  <c:v>372.75099999999998</c:v>
                </c:pt>
                <c:pt idx="763">
                  <c:v>373.017</c:v>
                </c:pt>
                <c:pt idx="764">
                  <c:v>373.28199999999998</c:v>
                </c:pt>
                <c:pt idx="765">
                  <c:v>373.548</c:v>
                </c:pt>
                <c:pt idx="766">
                  <c:v>373.81400000000002</c:v>
                </c:pt>
                <c:pt idx="767">
                  <c:v>374.08</c:v>
                </c:pt>
                <c:pt idx="768">
                  <c:v>374.34500000000003</c:v>
                </c:pt>
                <c:pt idx="769">
                  <c:v>374.61099999999999</c:v>
                </c:pt>
                <c:pt idx="770">
                  <c:v>374.87700000000001</c:v>
                </c:pt>
                <c:pt idx="771">
                  <c:v>375.14299999999997</c:v>
                </c:pt>
                <c:pt idx="772">
                  <c:v>375.40800000000002</c:v>
                </c:pt>
                <c:pt idx="773">
                  <c:v>375.67399999999998</c:v>
                </c:pt>
                <c:pt idx="774">
                  <c:v>375.94</c:v>
                </c:pt>
                <c:pt idx="775">
                  <c:v>376.20600000000002</c:v>
                </c:pt>
                <c:pt idx="776">
                  <c:v>376.471</c:v>
                </c:pt>
                <c:pt idx="777">
                  <c:v>376.73700000000002</c:v>
                </c:pt>
                <c:pt idx="778">
                  <c:v>377.00299999999999</c:v>
                </c:pt>
                <c:pt idx="779">
                  <c:v>377.26799999999997</c:v>
                </c:pt>
                <c:pt idx="780">
                  <c:v>377.53399999999999</c:v>
                </c:pt>
                <c:pt idx="781">
                  <c:v>377.8</c:v>
                </c:pt>
                <c:pt idx="782">
                  <c:v>378.06599999999997</c:v>
                </c:pt>
                <c:pt idx="783">
                  <c:v>378.33100000000002</c:v>
                </c:pt>
                <c:pt idx="784">
                  <c:v>378.59699999999998</c:v>
                </c:pt>
                <c:pt idx="785">
                  <c:v>378.863</c:v>
                </c:pt>
                <c:pt idx="786">
                  <c:v>379.12799999999999</c:v>
                </c:pt>
                <c:pt idx="787">
                  <c:v>379.39400000000001</c:v>
                </c:pt>
                <c:pt idx="788">
                  <c:v>379.66</c:v>
                </c:pt>
                <c:pt idx="789">
                  <c:v>379.92500000000001</c:v>
                </c:pt>
                <c:pt idx="790">
                  <c:v>380.19099999999997</c:v>
                </c:pt>
                <c:pt idx="791">
                  <c:v>380.45699999999999</c:v>
                </c:pt>
                <c:pt idx="792">
                  <c:v>380.72199999999998</c:v>
                </c:pt>
                <c:pt idx="793">
                  <c:v>380.988</c:v>
                </c:pt>
                <c:pt idx="794">
                  <c:v>381.25299999999999</c:v>
                </c:pt>
                <c:pt idx="795">
                  <c:v>381.51900000000001</c:v>
                </c:pt>
                <c:pt idx="796">
                  <c:v>381.78500000000003</c:v>
                </c:pt>
                <c:pt idx="797">
                  <c:v>382.05</c:v>
                </c:pt>
                <c:pt idx="798">
                  <c:v>382.31599999999997</c:v>
                </c:pt>
                <c:pt idx="799">
                  <c:v>382.58199999999999</c:v>
                </c:pt>
                <c:pt idx="800">
                  <c:v>382.84699999999998</c:v>
                </c:pt>
                <c:pt idx="801">
                  <c:v>383.113</c:v>
                </c:pt>
                <c:pt idx="802">
                  <c:v>383.37799999999999</c:v>
                </c:pt>
                <c:pt idx="803">
                  <c:v>383.64400000000001</c:v>
                </c:pt>
                <c:pt idx="804">
                  <c:v>383.90899999999999</c:v>
                </c:pt>
                <c:pt idx="805">
                  <c:v>384.17500000000001</c:v>
                </c:pt>
                <c:pt idx="806">
                  <c:v>384.44099999999997</c:v>
                </c:pt>
                <c:pt idx="807">
                  <c:v>384.70600000000002</c:v>
                </c:pt>
                <c:pt idx="808">
                  <c:v>384.97199999999998</c:v>
                </c:pt>
                <c:pt idx="809">
                  <c:v>385.23700000000002</c:v>
                </c:pt>
                <c:pt idx="810">
                  <c:v>385.50299999999999</c:v>
                </c:pt>
                <c:pt idx="811">
                  <c:v>385.76799999999997</c:v>
                </c:pt>
                <c:pt idx="812">
                  <c:v>386.03399999999999</c:v>
                </c:pt>
                <c:pt idx="813">
                  <c:v>386.3</c:v>
                </c:pt>
                <c:pt idx="814">
                  <c:v>386.565</c:v>
                </c:pt>
                <c:pt idx="815">
                  <c:v>386.83100000000002</c:v>
                </c:pt>
                <c:pt idx="816">
                  <c:v>387.096</c:v>
                </c:pt>
                <c:pt idx="817">
                  <c:v>387.36200000000002</c:v>
                </c:pt>
                <c:pt idx="818">
                  <c:v>387.62700000000001</c:v>
                </c:pt>
                <c:pt idx="819">
                  <c:v>387.89299999999997</c:v>
                </c:pt>
                <c:pt idx="820">
                  <c:v>388.15800000000002</c:v>
                </c:pt>
                <c:pt idx="821">
                  <c:v>388.42399999999998</c:v>
                </c:pt>
                <c:pt idx="822">
                  <c:v>388.68900000000002</c:v>
                </c:pt>
                <c:pt idx="823">
                  <c:v>388.95499999999998</c:v>
                </c:pt>
                <c:pt idx="824">
                  <c:v>389.22</c:v>
                </c:pt>
                <c:pt idx="825">
                  <c:v>389.48599999999999</c:v>
                </c:pt>
                <c:pt idx="826">
                  <c:v>389.75099999999998</c:v>
                </c:pt>
                <c:pt idx="827">
                  <c:v>390.017</c:v>
                </c:pt>
                <c:pt idx="828">
                  <c:v>390.28199999999998</c:v>
                </c:pt>
                <c:pt idx="829">
                  <c:v>390.548</c:v>
                </c:pt>
                <c:pt idx="830">
                  <c:v>390.81299999999999</c:v>
                </c:pt>
                <c:pt idx="831">
                  <c:v>391.07900000000001</c:v>
                </c:pt>
                <c:pt idx="832">
                  <c:v>391.34399999999999</c:v>
                </c:pt>
                <c:pt idx="833">
                  <c:v>391.60899999999998</c:v>
                </c:pt>
                <c:pt idx="834">
                  <c:v>391.875</c:v>
                </c:pt>
                <c:pt idx="835">
                  <c:v>392.14</c:v>
                </c:pt>
                <c:pt idx="836">
                  <c:v>392.40600000000001</c:v>
                </c:pt>
                <c:pt idx="837">
                  <c:v>392.67099999999999</c:v>
                </c:pt>
                <c:pt idx="838">
                  <c:v>392.93700000000001</c:v>
                </c:pt>
                <c:pt idx="839">
                  <c:v>393.202</c:v>
                </c:pt>
                <c:pt idx="840">
                  <c:v>393.46699999999998</c:v>
                </c:pt>
                <c:pt idx="841">
                  <c:v>393.733</c:v>
                </c:pt>
                <c:pt idx="842">
                  <c:v>393.99799999999999</c:v>
                </c:pt>
                <c:pt idx="843">
                  <c:v>394.26400000000001</c:v>
                </c:pt>
                <c:pt idx="844">
                  <c:v>394.529</c:v>
                </c:pt>
                <c:pt idx="845">
                  <c:v>394.79399999999998</c:v>
                </c:pt>
                <c:pt idx="846">
                  <c:v>395.06</c:v>
                </c:pt>
                <c:pt idx="847">
                  <c:v>395.32499999999999</c:v>
                </c:pt>
                <c:pt idx="848">
                  <c:v>395.59100000000001</c:v>
                </c:pt>
                <c:pt idx="849">
                  <c:v>395.85599999999999</c:v>
                </c:pt>
                <c:pt idx="850">
                  <c:v>396.12099999999998</c:v>
                </c:pt>
                <c:pt idx="851">
                  <c:v>396.387</c:v>
                </c:pt>
                <c:pt idx="852">
                  <c:v>396.65199999999999</c:v>
                </c:pt>
                <c:pt idx="853">
                  <c:v>396.91699999999997</c:v>
                </c:pt>
                <c:pt idx="854">
                  <c:v>397.18299999999999</c:v>
                </c:pt>
                <c:pt idx="855">
                  <c:v>397.44799999999998</c:v>
                </c:pt>
                <c:pt idx="856">
                  <c:v>397.71300000000002</c:v>
                </c:pt>
                <c:pt idx="857">
                  <c:v>397.97899999999998</c:v>
                </c:pt>
                <c:pt idx="858">
                  <c:v>398.24400000000003</c:v>
                </c:pt>
                <c:pt idx="859">
                  <c:v>398.50900000000001</c:v>
                </c:pt>
                <c:pt idx="860">
                  <c:v>398.77499999999998</c:v>
                </c:pt>
                <c:pt idx="861">
                  <c:v>399.04</c:v>
                </c:pt>
                <c:pt idx="862">
                  <c:v>399.30500000000001</c:v>
                </c:pt>
                <c:pt idx="863">
                  <c:v>399.57100000000003</c:v>
                </c:pt>
                <c:pt idx="864">
                  <c:v>399.83600000000001</c:v>
                </c:pt>
                <c:pt idx="865">
                  <c:v>400.101</c:v>
                </c:pt>
                <c:pt idx="866">
                  <c:v>400.36700000000002</c:v>
                </c:pt>
                <c:pt idx="867">
                  <c:v>400.63200000000001</c:v>
                </c:pt>
                <c:pt idx="868">
                  <c:v>400.89699999999999</c:v>
                </c:pt>
                <c:pt idx="869">
                  <c:v>401.16199999999998</c:v>
                </c:pt>
                <c:pt idx="870">
                  <c:v>401.428</c:v>
                </c:pt>
                <c:pt idx="871">
                  <c:v>401.69299999999998</c:v>
                </c:pt>
                <c:pt idx="872">
                  <c:v>401.95800000000003</c:v>
                </c:pt>
                <c:pt idx="873">
                  <c:v>402.22300000000001</c:v>
                </c:pt>
                <c:pt idx="874">
                  <c:v>402.48899999999998</c:v>
                </c:pt>
                <c:pt idx="875">
                  <c:v>402.75400000000002</c:v>
                </c:pt>
                <c:pt idx="876">
                  <c:v>403.01900000000001</c:v>
                </c:pt>
                <c:pt idx="877">
                  <c:v>403.28399999999999</c:v>
                </c:pt>
                <c:pt idx="878">
                  <c:v>403.55</c:v>
                </c:pt>
                <c:pt idx="879">
                  <c:v>403.815</c:v>
                </c:pt>
                <c:pt idx="880">
                  <c:v>404.08</c:v>
                </c:pt>
                <c:pt idx="881">
                  <c:v>404.34500000000003</c:v>
                </c:pt>
                <c:pt idx="882">
                  <c:v>404.61099999999999</c:v>
                </c:pt>
                <c:pt idx="883">
                  <c:v>404.87599999999998</c:v>
                </c:pt>
                <c:pt idx="884">
                  <c:v>405.14100000000002</c:v>
                </c:pt>
                <c:pt idx="885">
                  <c:v>405.40600000000001</c:v>
                </c:pt>
                <c:pt idx="886">
                  <c:v>405.67099999999999</c:v>
                </c:pt>
                <c:pt idx="887">
                  <c:v>405.93700000000001</c:v>
                </c:pt>
                <c:pt idx="888">
                  <c:v>406.202</c:v>
                </c:pt>
                <c:pt idx="889">
                  <c:v>406.46699999999998</c:v>
                </c:pt>
                <c:pt idx="890">
                  <c:v>406.73200000000003</c:v>
                </c:pt>
                <c:pt idx="891">
                  <c:v>406.99700000000001</c:v>
                </c:pt>
                <c:pt idx="892">
                  <c:v>407.26299999999998</c:v>
                </c:pt>
                <c:pt idx="893">
                  <c:v>407.52800000000002</c:v>
                </c:pt>
                <c:pt idx="894">
                  <c:v>407.79300000000001</c:v>
                </c:pt>
                <c:pt idx="895">
                  <c:v>408.05799999999999</c:v>
                </c:pt>
                <c:pt idx="896">
                  <c:v>408.32299999999998</c:v>
                </c:pt>
                <c:pt idx="897">
                  <c:v>408.58800000000002</c:v>
                </c:pt>
                <c:pt idx="898">
                  <c:v>408.85300000000001</c:v>
                </c:pt>
                <c:pt idx="899">
                  <c:v>409.11900000000003</c:v>
                </c:pt>
                <c:pt idx="900">
                  <c:v>409.38400000000001</c:v>
                </c:pt>
                <c:pt idx="901">
                  <c:v>409.649</c:v>
                </c:pt>
                <c:pt idx="902">
                  <c:v>409.91399999999999</c:v>
                </c:pt>
                <c:pt idx="903">
                  <c:v>410.17899999999997</c:v>
                </c:pt>
                <c:pt idx="904">
                  <c:v>410.44400000000002</c:v>
                </c:pt>
                <c:pt idx="905">
                  <c:v>410.709</c:v>
                </c:pt>
                <c:pt idx="906">
                  <c:v>410.97399999999999</c:v>
                </c:pt>
                <c:pt idx="907">
                  <c:v>411.23899999999998</c:v>
                </c:pt>
                <c:pt idx="908">
                  <c:v>411.505</c:v>
                </c:pt>
                <c:pt idx="909">
                  <c:v>411.77</c:v>
                </c:pt>
                <c:pt idx="910">
                  <c:v>412.03500000000003</c:v>
                </c:pt>
                <c:pt idx="911">
                  <c:v>412.3</c:v>
                </c:pt>
                <c:pt idx="912">
                  <c:v>412.565</c:v>
                </c:pt>
                <c:pt idx="913">
                  <c:v>412.83</c:v>
                </c:pt>
                <c:pt idx="914">
                  <c:v>413.09500000000003</c:v>
                </c:pt>
                <c:pt idx="915">
                  <c:v>413.36</c:v>
                </c:pt>
                <c:pt idx="916">
                  <c:v>413.625</c:v>
                </c:pt>
                <c:pt idx="917">
                  <c:v>413.89</c:v>
                </c:pt>
                <c:pt idx="918">
                  <c:v>414.15499999999997</c:v>
                </c:pt>
                <c:pt idx="919">
                  <c:v>414.42</c:v>
                </c:pt>
                <c:pt idx="920">
                  <c:v>414.685</c:v>
                </c:pt>
                <c:pt idx="921">
                  <c:v>414.95</c:v>
                </c:pt>
                <c:pt idx="922">
                  <c:v>415.21499999999997</c:v>
                </c:pt>
                <c:pt idx="923">
                  <c:v>415.48</c:v>
                </c:pt>
                <c:pt idx="924">
                  <c:v>415.745</c:v>
                </c:pt>
                <c:pt idx="925">
                  <c:v>416.01</c:v>
                </c:pt>
                <c:pt idx="926">
                  <c:v>416.27499999999998</c:v>
                </c:pt>
                <c:pt idx="927">
                  <c:v>416.54</c:v>
                </c:pt>
                <c:pt idx="928">
                  <c:v>416.80500000000001</c:v>
                </c:pt>
                <c:pt idx="929">
                  <c:v>417.07</c:v>
                </c:pt>
                <c:pt idx="930">
                  <c:v>417.33499999999998</c:v>
                </c:pt>
                <c:pt idx="931">
                  <c:v>417.6</c:v>
                </c:pt>
                <c:pt idx="932">
                  <c:v>417.86500000000001</c:v>
                </c:pt>
                <c:pt idx="933">
                  <c:v>418.13</c:v>
                </c:pt>
                <c:pt idx="934">
                  <c:v>418.39499999999998</c:v>
                </c:pt>
                <c:pt idx="935">
                  <c:v>418.66</c:v>
                </c:pt>
                <c:pt idx="936">
                  <c:v>418.92500000000001</c:v>
                </c:pt>
                <c:pt idx="937">
                  <c:v>419.19</c:v>
                </c:pt>
                <c:pt idx="938">
                  <c:v>419.45499999999998</c:v>
                </c:pt>
                <c:pt idx="939">
                  <c:v>419.72</c:v>
                </c:pt>
                <c:pt idx="940">
                  <c:v>419.98500000000001</c:v>
                </c:pt>
                <c:pt idx="941">
                  <c:v>420.25</c:v>
                </c:pt>
                <c:pt idx="942">
                  <c:v>420.51499999999999</c:v>
                </c:pt>
                <c:pt idx="943">
                  <c:v>420.78</c:v>
                </c:pt>
                <c:pt idx="944">
                  <c:v>421.04500000000002</c:v>
                </c:pt>
                <c:pt idx="945">
                  <c:v>421.31</c:v>
                </c:pt>
                <c:pt idx="946">
                  <c:v>421.57499999999999</c:v>
                </c:pt>
                <c:pt idx="947">
                  <c:v>421.84</c:v>
                </c:pt>
                <c:pt idx="948">
                  <c:v>422.10500000000002</c:v>
                </c:pt>
                <c:pt idx="949">
                  <c:v>422.36900000000003</c:v>
                </c:pt>
                <c:pt idx="950">
                  <c:v>422.63400000000001</c:v>
                </c:pt>
                <c:pt idx="951">
                  <c:v>422.899</c:v>
                </c:pt>
                <c:pt idx="952">
                  <c:v>423.16399999999999</c:v>
                </c:pt>
                <c:pt idx="953">
                  <c:v>423.42899999999997</c:v>
                </c:pt>
                <c:pt idx="954">
                  <c:v>423.69400000000002</c:v>
                </c:pt>
                <c:pt idx="955">
                  <c:v>423.959</c:v>
                </c:pt>
                <c:pt idx="956">
                  <c:v>424.22399999999999</c:v>
                </c:pt>
                <c:pt idx="957">
                  <c:v>424.488</c:v>
                </c:pt>
                <c:pt idx="958">
                  <c:v>424.75299999999999</c:v>
                </c:pt>
                <c:pt idx="959">
                  <c:v>425.01799999999997</c:v>
                </c:pt>
                <c:pt idx="960">
                  <c:v>425.28300000000002</c:v>
                </c:pt>
                <c:pt idx="961">
                  <c:v>425.548</c:v>
                </c:pt>
                <c:pt idx="962">
                  <c:v>425.81299999999999</c:v>
                </c:pt>
                <c:pt idx="963">
                  <c:v>426.07799999999997</c:v>
                </c:pt>
                <c:pt idx="964">
                  <c:v>426.34199999999998</c:v>
                </c:pt>
                <c:pt idx="965">
                  <c:v>426.60700000000003</c:v>
                </c:pt>
                <c:pt idx="966">
                  <c:v>426.87200000000001</c:v>
                </c:pt>
                <c:pt idx="967">
                  <c:v>427.137</c:v>
                </c:pt>
                <c:pt idx="968">
                  <c:v>427.40199999999999</c:v>
                </c:pt>
                <c:pt idx="969">
                  <c:v>427.666</c:v>
                </c:pt>
                <c:pt idx="970">
                  <c:v>427.93099999999998</c:v>
                </c:pt>
                <c:pt idx="971">
                  <c:v>428.19600000000003</c:v>
                </c:pt>
                <c:pt idx="972">
                  <c:v>428.46100000000001</c:v>
                </c:pt>
                <c:pt idx="973">
                  <c:v>428.726</c:v>
                </c:pt>
                <c:pt idx="974">
                  <c:v>428.99</c:v>
                </c:pt>
                <c:pt idx="975">
                  <c:v>429.255</c:v>
                </c:pt>
                <c:pt idx="976">
                  <c:v>429.52</c:v>
                </c:pt>
                <c:pt idx="977">
                  <c:v>429.78500000000003</c:v>
                </c:pt>
                <c:pt idx="978">
                  <c:v>430.05</c:v>
                </c:pt>
                <c:pt idx="979">
                  <c:v>430.31400000000002</c:v>
                </c:pt>
                <c:pt idx="980">
                  <c:v>430.57900000000001</c:v>
                </c:pt>
                <c:pt idx="981">
                  <c:v>430.84399999999999</c:v>
                </c:pt>
                <c:pt idx="982">
                  <c:v>431.10899999999998</c:v>
                </c:pt>
                <c:pt idx="983">
                  <c:v>431.37299999999999</c:v>
                </c:pt>
                <c:pt idx="984">
                  <c:v>431.63799999999998</c:v>
                </c:pt>
                <c:pt idx="985">
                  <c:v>431.90300000000002</c:v>
                </c:pt>
                <c:pt idx="986">
                  <c:v>432.16699999999997</c:v>
                </c:pt>
                <c:pt idx="987">
                  <c:v>432.43200000000002</c:v>
                </c:pt>
                <c:pt idx="988">
                  <c:v>432.697</c:v>
                </c:pt>
                <c:pt idx="989">
                  <c:v>432.96199999999999</c:v>
                </c:pt>
                <c:pt idx="990">
                  <c:v>433.226</c:v>
                </c:pt>
                <c:pt idx="991">
                  <c:v>433.49099999999999</c:v>
                </c:pt>
                <c:pt idx="992">
                  <c:v>433.75599999999997</c:v>
                </c:pt>
                <c:pt idx="993">
                  <c:v>434.02</c:v>
                </c:pt>
                <c:pt idx="994">
                  <c:v>434.28500000000003</c:v>
                </c:pt>
                <c:pt idx="995">
                  <c:v>434.55</c:v>
                </c:pt>
                <c:pt idx="996">
                  <c:v>434.81400000000002</c:v>
                </c:pt>
                <c:pt idx="997">
                  <c:v>435.07900000000001</c:v>
                </c:pt>
                <c:pt idx="998">
                  <c:v>435.34399999999999</c:v>
                </c:pt>
                <c:pt idx="999">
                  <c:v>435.608</c:v>
                </c:pt>
                <c:pt idx="1000">
                  <c:v>435.87299999999999</c:v>
                </c:pt>
                <c:pt idx="1001">
                  <c:v>436.13799999999998</c:v>
                </c:pt>
                <c:pt idx="1002">
                  <c:v>436.40199999999999</c:v>
                </c:pt>
                <c:pt idx="1003">
                  <c:v>436.66699999999997</c:v>
                </c:pt>
                <c:pt idx="1004">
                  <c:v>436.93200000000002</c:v>
                </c:pt>
                <c:pt idx="1005">
                  <c:v>437.19600000000003</c:v>
                </c:pt>
                <c:pt idx="1006">
                  <c:v>437.46100000000001</c:v>
                </c:pt>
                <c:pt idx="1007">
                  <c:v>437.726</c:v>
                </c:pt>
                <c:pt idx="1008">
                  <c:v>437.99</c:v>
                </c:pt>
                <c:pt idx="1009">
                  <c:v>438.255</c:v>
                </c:pt>
                <c:pt idx="1010">
                  <c:v>438.52</c:v>
                </c:pt>
                <c:pt idx="1011">
                  <c:v>438.78399999999999</c:v>
                </c:pt>
                <c:pt idx="1012">
                  <c:v>439.04899999999998</c:v>
                </c:pt>
                <c:pt idx="1013">
                  <c:v>439.31299999999999</c:v>
                </c:pt>
                <c:pt idx="1014">
                  <c:v>439.57799999999997</c:v>
                </c:pt>
                <c:pt idx="1015">
                  <c:v>439.84300000000002</c:v>
                </c:pt>
                <c:pt idx="1016">
                  <c:v>440.10700000000003</c:v>
                </c:pt>
                <c:pt idx="1017">
                  <c:v>440.37200000000001</c:v>
                </c:pt>
                <c:pt idx="1018">
                  <c:v>440.63600000000002</c:v>
                </c:pt>
                <c:pt idx="1019">
                  <c:v>440.90100000000001</c:v>
                </c:pt>
                <c:pt idx="1020">
                  <c:v>441.16500000000002</c:v>
                </c:pt>
                <c:pt idx="1021">
                  <c:v>441.43</c:v>
                </c:pt>
                <c:pt idx="1022">
                  <c:v>441.69499999999999</c:v>
                </c:pt>
                <c:pt idx="1023">
                  <c:v>441.959</c:v>
                </c:pt>
                <c:pt idx="1024">
                  <c:v>442.22399999999999</c:v>
                </c:pt>
                <c:pt idx="1025">
                  <c:v>442.488</c:v>
                </c:pt>
                <c:pt idx="1026">
                  <c:v>442.75299999999999</c:v>
                </c:pt>
                <c:pt idx="1027">
                  <c:v>443.017</c:v>
                </c:pt>
                <c:pt idx="1028">
                  <c:v>443.28199999999998</c:v>
                </c:pt>
                <c:pt idx="1029">
                  <c:v>443.54599999999999</c:v>
                </c:pt>
                <c:pt idx="1030">
                  <c:v>443.81099999999998</c:v>
                </c:pt>
                <c:pt idx="1031">
                  <c:v>444.07499999999999</c:v>
                </c:pt>
                <c:pt idx="1032">
                  <c:v>444.34</c:v>
                </c:pt>
                <c:pt idx="1033">
                  <c:v>444.60399999999998</c:v>
                </c:pt>
                <c:pt idx="1034">
                  <c:v>444.86900000000003</c:v>
                </c:pt>
                <c:pt idx="1035">
                  <c:v>445.13299999999998</c:v>
                </c:pt>
                <c:pt idx="1036">
                  <c:v>445.39800000000002</c:v>
                </c:pt>
                <c:pt idx="1037">
                  <c:v>445.66199999999998</c:v>
                </c:pt>
                <c:pt idx="1038">
                  <c:v>445.92700000000002</c:v>
                </c:pt>
                <c:pt idx="1039">
                  <c:v>446.19099999999997</c:v>
                </c:pt>
                <c:pt idx="1040">
                  <c:v>446.45600000000002</c:v>
                </c:pt>
                <c:pt idx="1041">
                  <c:v>446.72</c:v>
                </c:pt>
                <c:pt idx="1042">
                  <c:v>446.98500000000001</c:v>
                </c:pt>
                <c:pt idx="1043">
                  <c:v>447.24900000000002</c:v>
                </c:pt>
                <c:pt idx="1044">
                  <c:v>447.51400000000001</c:v>
                </c:pt>
                <c:pt idx="1045">
                  <c:v>447.77800000000002</c:v>
                </c:pt>
                <c:pt idx="1046">
                  <c:v>448.04199999999997</c:v>
                </c:pt>
                <c:pt idx="1047">
                  <c:v>448.30700000000002</c:v>
                </c:pt>
                <c:pt idx="1048">
                  <c:v>448.57100000000003</c:v>
                </c:pt>
                <c:pt idx="1049">
                  <c:v>448.83600000000001</c:v>
                </c:pt>
                <c:pt idx="1050">
                  <c:v>449.1</c:v>
                </c:pt>
                <c:pt idx="1051">
                  <c:v>449.36500000000001</c:v>
                </c:pt>
                <c:pt idx="1052">
                  <c:v>449.62900000000002</c:v>
                </c:pt>
                <c:pt idx="1053">
                  <c:v>449.89299999999997</c:v>
                </c:pt>
                <c:pt idx="1054">
                  <c:v>450.15800000000002</c:v>
                </c:pt>
                <c:pt idx="1055">
                  <c:v>450.42200000000003</c:v>
                </c:pt>
                <c:pt idx="1056">
                  <c:v>450.68700000000001</c:v>
                </c:pt>
                <c:pt idx="1057">
                  <c:v>450.95100000000002</c:v>
                </c:pt>
                <c:pt idx="1058">
                  <c:v>451.21499999999997</c:v>
                </c:pt>
                <c:pt idx="1059">
                  <c:v>451.48</c:v>
                </c:pt>
                <c:pt idx="1060">
                  <c:v>451.74400000000003</c:v>
                </c:pt>
                <c:pt idx="1061">
                  <c:v>452.00900000000001</c:v>
                </c:pt>
                <c:pt idx="1062">
                  <c:v>452.27300000000002</c:v>
                </c:pt>
                <c:pt idx="1063">
                  <c:v>452.53699999999998</c:v>
                </c:pt>
                <c:pt idx="1064">
                  <c:v>452.80200000000002</c:v>
                </c:pt>
                <c:pt idx="1065">
                  <c:v>453.06599999999997</c:v>
                </c:pt>
                <c:pt idx="1066">
                  <c:v>453.33</c:v>
                </c:pt>
                <c:pt idx="1067">
                  <c:v>453.59500000000003</c:v>
                </c:pt>
                <c:pt idx="1068">
                  <c:v>453.85899999999998</c:v>
                </c:pt>
                <c:pt idx="1069">
                  <c:v>454.12299999999999</c:v>
                </c:pt>
                <c:pt idx="1070">
                  <c:v>454.38799999999998</c:v>
                </c:pt>
                <c:pt idx="1071">
                  <c:v>454.65199999999999</c:v>
                </c:pt>
                <c:pt idx="1072">
                  <c:v>454.916</c:v>
                </c:pt>
                <c:pt idx="1073">
                  <c:v>455.18099999999998</c:v>
                </c:pt>
                <c:pt idx="1074">
                  <c:v>455.44499999999999</c:v>
                </c:pt>
                <c:pt idx="1075">
                  <c:v>455.709</c:v>
                </c:pt>
                <c:pt idx="1076">
                  <c:v>455.97399999999999</c:v>
                </c:pt>
                <c:pt idx="1077">
                  <c:v>456.238</c:v>
                </c:pt>
                <c:pt idx="1078">
                  <c:v>456.50200000000001</c:v>
                </c:pt>
                <c:pt idx="1079">
                  <c:v>456.767</c:v>
                </c:pt>
                <c:pt idx="1080">
                  <c:v>457.03100000000001</c:v>
                </c:pt>
                <c:pt idx="1081">
                  <c:v>457.29500000000002</c:v>
                </c:pt>
                <c:pt idx="1082">
                  <c:v>457.55900000000003</c:v>
                </c:pt>
                <c:pt idx="1083">
                  <c:v>457.82400000000001</c:v>
                </c:pt>
                <c:pt idx="1084">
                  <c:v>458.08800000000002</c:v>
                </c:pt>
                <c:pt idx="1085">
                  <c:v>458.35199999999998</c:v>
                </c:pt>
                <c:pt idx="1086">
                  <c:v>458.61599999999999</c:v>
                </c:pt>
                <c:pt idx="1087">
                  <c:v>458.88099999999997</c:v>
                </c:pt>
                <c:pt idx="1088">
                  <c:v>459.14499999999998</c:v>
                </c:pt>
                <c:pt idx="1089">
                  <c:v>459.40899999999999</c:v>
                </c:pt>
                <c:pt idx="1090">
                  <c:v>459.673</c:v>
                </c:pt>
                <c:pt idx="1091">
                  <c:v>459.93799999999999</c:v>
                </c:pt>
                <c:pt idx="1092">
                  <c:v>460.202</c:v>
                </c:pt>
                <c:pt idx="1093">
                  <c:v>460.46600000000001</c:v>
                </c:pt>
                <c:pt idx="1094">
                  <c:v>460.73</c:v>
                </c:pt>
                <c:pt idx="1095">
                  <c:v>460.995</c:v>
                </c:pt>
                <c:pt idx="1096">
                  <c:v>461.25900000000001</c:v>
                </c:pt>
                <c:pt idx="1097">
                  <c:v>461.52300000000002</c:v>
                </c:pt>
                <c:pt idx="1098">
                  <c:v>461.78699999999998</c:v>
                </c:pt>
                <c:pt idx="1099">
                  <c:v>462.05099999999999</c:v>
                </c:pt>
                <c:pt idx="1100">
                  <c:v>462.31599999999997</c:v>
                </c:pt>
                <c:pt idx="1101">
                  <c:v>462.58</c:v>
                </c:pt>
                <c:pt idx="1102">
                  <c:v>462.84399999999999</c:v>
                </c:pt>
                <c:pt idx="1103">
                  <c:v>463.108</c:v>
                </c:pt>
                <c:pt idx="1104">
                  <c:v>463.37200000000001</c:v>
                </c:pt>
                <c:pt idx="1105">
                  <c:v>463.63600000000002</c:v>
                </c:pt>
                <c:pt idx="1106">
                  <c:v>463.90100000000001</c:v>
                </c:pt>
                <c:pt idx="1107">
                  <c:v>464.16500000000002</c:v>
                </c:pt>
                <c:pt idx="1108">
                  <c:v>464.42899999999997</c:v>
                </c:pt>
                <c:pt idx="1109">
                  <c:v>464.69299999999998</c:v>
                </c:pt>
                <c:pt idx="1110">
                  <c:v>464.95699999999999</c:v>
                </c:pt>
                <c:pt idx="1111">
                  <c:v>465.221</c:v>
                </c:pt>
                <c:pt idx="1112">
                  <c:v>465.48500000000001</c:v>
                </c:pt>
                <c:pt idx="1113">
                  <c:v>465.75</c:v>
                </c:pt>
                <c:pt idx="1114">
                  <c:v>466.01400000000001</c:v>
                </c:pt>
                <c:pt idx="1115">
                  <c:v>466.27800000000002</c:v>
                </c:pt>
                <c:pt idx="1116">
                  <c:v>466.54199999999997</c:v>
                </c:pt>
                <c:pt idx="1117">
                  <c:v>466.80599999999998</c:v>
                </c:pt>
                <c:pt idx="1118">
                  <c:v>467.07</c:v>
                </c:pt>
                <c:pt idx="1119">
                  <c:v>467.334</c:v>
                </c:pt>
                <c:pt idx="1120">
                  <c:v>467.59800000000001</c:v>
                </c:pt>
                <c:pt idx="1121">
                  <c:v>467.86200000000002</c:v>
                </c:pt>
                <c:pt idx="1122">
                  <c:v>468.12700000000001</c:v>
                </c:pt>
                <c:pt idx="1123">
                  <c:v>468.39100000000002</c:v>
                </c:pt>
                <c:pt idx="1124">
                  <c:v>468.65499999999997</c:v>
                </c:pt>
                <c:pt idx="1125">
                  <c:v>468.91899999999998</c:v>
                </c:pt>
                <c:pt idx="1126">
                  <c:v>469.18299999999999</c:v>
                </c:pt>
                <c:pt idx="1127">
                  <c:v>469.447</c:v>
                </c:pt>
                <c:pt idx="1128">
                  <c:v>469.71100000000001</c:v>
                </c:pt>
                <c:pt idx="1129">
                  <c:v>469.97500000000002</c:v>
                </c:pt>
                <c:pt idx="1130">
                  <c:v>470.23899999999998</c:v>
                </c:pt>
                <c:pt idx="1131">
                  <c:v>470.50299999999999</c:v>
                </c:pt>
                <c:pt idx="1132">
                  <c:v>470.767</c:v>
                </c:pt>
                <c:pt idx="1133">
                  <c:v>471.03100000000001</c:v>
                </c:pt>
                <c:pt idx="1134">
                  <c:v>471.29500000000002</c:v>
                </c:pt>
                <c:pt idx="1135">
                  <c:v>471.55900000000003</c:v>
                </c:pt>
                <c:pt idx="1136">
                  <c:v>471.82299999999998</c:v>
                </c:pt>
                <c:pt idx="1137">
                  <c:v>472.08699999999999</c:v>
                </c:pt>
                <c:pt idx="1138">
                  <c:v>472.351</c:v>
                </c:pt>
                <c:pt idx="1139">
                  <c:v>472.61500000000001</c:v>
                </c:pt>
                <c:pt idx="1140">
                  <c:v>472.87900000000002</c:v>
                </c:pt>
                <c:pt idx="1141">
                  <c:v>473.14299999999997</c:v>
                </c:pt>
                <c:pt idx="1142">
                  <c:v>473.40699999999998</c:v>
                </c:pt>
                <c:pt idx="1143">
                  <c:v>473.67099999999999</c:v>
                </c:pt>
                <c:pt idx="1144">
                  <c:v>473.935</c:v>
                </c:pt>
                <c:pt idx="1145">
                  <c:v>474.19900000000001</c:v>
                </c:pt>
                <c:pt idx="1146">
                  <c:v>474.46300000000002</c:v>
                </c:pt>
                <c:pt idx="1147">
                  <c:v>474.72699999999998</c:v>
                </c:pt>
                <c:pt idx="1148">
                  <c:v>474.99099999999999</c:v>
                </c:pt>
                <c:pt idx="1149">
                  <c:v>475.255</c:v>
                </c:pt>
                <c:pt idx="1150">
                  <c:v>475.51900000000001</c:v>
                </c:pt>
                <c:pt idx="1151">
                  <c:v>475.78300000000002</c:v>
                </c:pt>
                <c:pt idx="1152">
                  <c:v>476.04700000000003</c:v>
                </c:pt>
                <c:pt idx="1153">
                  <c:v>476.31099999999998</c:v>
                </c:pt>
                <c:pt idx="1154">
                  <c:v>476.57499999999999</c:v>
                </c:pt>
                <c:pt idx="1155">
                  <c:v>476.839</c:v>
                </c:pt>
                <c:pt idx="1156">
                  <c:v>477.10300000000001</c:v>
                </c:pt>
                <c:pt idx="1157">
                  <c:v>477.36700000000002</c:v>
                </c:pt>
                <c:pt idx="1158">
                  <c:v>477.63</c:v>
                </c:pt>
                <c:pt idx="1159">
                  <c:v>477.89400000000001</c:v>
                </c:pt>
                <c:pt idx="1160">
                  <c:v>478.15800000000002</c:v>
                </c:pt>
                <c:pt idx="1161">
                  <c:v>478.42200000000003</c:v>
                </c:pt>
                <c:pt idx="1162">
                  <c:v>478.68599999999998</c:v>
                </c:pt>
                <c:pt idx="1163">
                  <c:v>478.95</c:v>
                </c:pt>
                <c:pt idx="1164">
                  <c:v>479.214</c:v>
                </c:pt>
                <c:pt idx="1165">
                  <c:v>479.47800000000001</c:v>
                </c:pt>
                <c:pt idx="1166">
                  <c:v>479.74200000000002</c:v>
                </c:pt>
                <c:pt idx="1167">
                  <c:v>480.00599999999997</c:v>
                </c:pt>
                <c:pt idx="1168">
                  <c:v>480.26900000000001</c:v>
                </c:pt>
                <c:pt idx="1169">
                  <c:v>480.53300000000002</c:v>
                </c:pt>
                <c:pt idx="1170">
                  <c:v>480.79700000000003</c:v>
                </c:pt>
                <c:pt idx="1171">
                  <c:v>481.06099999999998</c:v>
                </c:pt>
                <c:pt idx="1172">
                  <c:v>481.32499999999999</c:v>
                </c:pt>
                <c:pt idx="1173">
                  <c:v>481.589</c:v>
                </c:pt>
                <c:pt idx="1174">
                  <c:v>481.85300000000001</c:v>
                </c:pt>
                <c:pt idx="1175">
                  <c:v>482.11599999999999</c:v>
                </c:pt>
                <c:pt idx="1176">
                  <c:v>482.38</c:v>
                </c:pt>
                <c:pt idx="1177">
                  <c:v>482.64400000000001</c:v>
                </c:pt>
                <c:pt idx="1178">
                  <c:v>482.90800000000002</c:v>
                </c:pt>
                <c:pt idx="1179">
                  <c:v>483.17200000000003</c:v>
                </c:pt>
                <c:pt idx="1180">
                  <c:v>483.435</c:v>
                </c:pt>
                <c:pt idx="1181">
                  <c:v>483.69900000000001</c:v>
                </c:pt>
                <c:pt idx="1182">
                  <c:v>483.96300000000002</c:v>
                </c:pt>
                <c:pt idx="1183">
                  <c:v>484.01600000000002</c:v>
                </c:pt>
                <c:pt idx="1184">
                  <c:v>484.28100000000001</c:v>
                </c:pt>
                <c:pt idx="1185">
                  <c:v>484.54500000000002</c:v>
                </c:pt>
                <c:pt idx="1186">
                  <c:v>484.80900000000003</c:v>
                </c:pt>
                <c:pt idx="1187">
                  <c:v>485.07400000000001</c:v>
                </c:pt>
                <c:pt idx="1188">
                  <c:v>485.33800000000002</c:v>
                </c:pt>
                <c:pt idx="1189">
                  <c:v>485.60199999999998</c:v>
                </c:pt>
                <c:pt idx="1190">
                  <c:v>485.86599999999999</c:v>
                </c:pt>
                <c:pt idx="1191">
                  <c:v>486.13099999999997</c:v>
                </c:pt>
                <c:pt idx="1192">
                  <c:v>486.39499999999998</c:v>
                </c:pt>
                <c:pt idx="1193">
                  <c:v>486.65899999999999</c:v>
                </c:pt>
                <c:pt idx="1194">
                  <c:v>486.92399999999998</c:v>
                </c:pt>
                <c:pt idx="1195">
                  <c:v>487.18799999999999</c:v>
                </c:pt>
                <c:pt idx="1196">
                  <c:v>487.452</c:v>
                </c:pt>
                <c:pt idx="1197">
                  <c:v>487.71699999999998</c:v>
                </c:pt>
                <c:pt idx="1198">
                  <c:v>487.98099999999999</c:v>
                </c:pt>
                <c:pt idx="1199">
                  <c:v>488.245</c:v>
                </c:pt>
                <c:pt idx="1200">
                  <c:v>488.51</c:v>
                </c:pt>
                <c:pt idx="1201">
                  <c:v>488.774</c:v>
                </c:pt>
                <c:pt idx="1202">
                  <c:v>489.03800000000001</c:v>
                </c:pt>
                <c:pt idx="1203">
                  <c:v>489.303</c:v>
                </c:pt>
                <c:pt idx="1204">
                  <c:v>489.56700000000001</c:v>
                </c:pt>
                <c:pt idx="1205">
                  <c:v>489.83199999999999</c:v>
                </c:pt>
                <c:pt idx="1206">
                  <c:v>490.096</c:v>
                </c:pt>
                <c:pt idx="1207">
                  <c:v>490.36</c:v>
                </c:pt>
                <c:pt idx="1208">
                  <c:v>490.625</c:v>
                </c:pt>
                <c:pt idx="1209">
                  <c:v>490.88900000000001</c:v>
                </c:pt>
                <c:pt idx="1210">
                  <c:v>491.154</c:v>
                </c:pt>
                <c:pt idx="1211">
                  <c:v>491.41800000000001</c:v>
                </c:pt>
                <c:pt idx="1212">
                  <c:v>491.68200000000002</c:v>
                </c:pt>
                <c:pt idx="1213">
                  <c:v>491.947</c:v>
                </c:pt>
                <c:pt idx="1214">
                  <c:v>492.21100000000001</c:v>
                </c:pt>
                <c:pt idx="1215">
                  <c:v>492.476</c:v>
                </c:pt>
                <c:pt idx="1216">
                  <c:v>492.74</c:v>
                </c:pt>
                <c:pt idx="1217">
                  <c:v>493.00400000000002</c:v>
                </c:pt>
                <c:pt idx="1218">
                  <c:v>493.26900000000001</c:v>
                </c:pt>
                <c:pt idx="1219">
                  <c:v>493.53300000000002</c:v>
                </c:pt>
                <c:pt idx="1220">
                  <c:v>493.798</c:v>
                </c:pt>
                <c:pt idx="1221">
                  <c:v>494.06200000000001</c:v>
                </c:pt>
                <c:pt idx="1222">
                  <c:v>494.327</c:v>
                </c:pt>
                <c:pt idx="1223">
                  <c:v>494.59100000000001</c:v>
                </c:pt>
                <c:pt idx="1224">
                  <c:v>494.85599999999999</c:v>
                </c:pt>
                <c:pt idx="1225">
                  <c:v>495.12</c:v>
                </c:pt>
                <c:pt idx="1226">
                  <c:v>495.38499999999999</c:v>
                </c:pt>
                <c:pt idx="1227">
                  <c:v>495.649</c:v>
                </c:pt>
                <c:pt idx="1228">
                  <c:v>495.91399999999999</c:v>
                </c:pt>
                <c:pt idx="1229">
                  <c:v>496.178</c:v>
                </c:pt>
                <c:pt idx="1230">
                  <c:v>496.44299999999998</c:v>
                </c:pt>
                <c:pt idx="1231">
                  <c:v>496.70699999999999</c:v>
                </c:pt>
                <c:pt idx="1232">
                  <c:v>496.97199999999998</c:v>
                </c:pt>
                <c:pt idx="1233">
                  <c:v>497.23599999999999</c:v>
                </c:pt>
                <c:pt idx="1234">
                  <c:v>497.50099999999998</c:v>
                </c:pt>
                <c:pt idx="1235">
                  <c:v>497.76499999999999</c:v>
                </c:pt>
                <c:pt idx="1236">
                  <c:v>498.03</c:v>
                </c:pt>
                <c:pt idx="1237">
                  <c:v>498.29399999999998</c:v>
                </c:pt>
                <c:pt idx="1238">
                  <c:v>498.55900000000003</c:v>
                </c:pt>
                <c:pt idx="1239">
                  <c:v>498.82299999999998</c:v>
                </c:pt>
                <c:pt idx="1240">
                  <c:v>499.08800000000002</c:v>
                </c:pt>
                <c:pt idx="1241">
                  <c:v>499.35199999999998</c:v>
                </c:pt>
                <c:pt idx="1242">
                  <c:v>499.61700000000002</c:v>
                </c:pt>
                <c:pt idx="1243">
                  <c:v>499.88099999999997</c:v>
                </c:pt>
                <c:pt idx="1244">
                  <c:v>500.14600000000002</c:v>
                </c:pt>
                <c:pt idx="1245">
                  <c:v>500.411</c:v>
                </c:pt>
                <c:pt idx="1246">
                  <c:v>500.67500000000001</c:v>
                </c:pt>
                <c:pt idx="1247">
                  <c:v>500.94</c:v>
                </c:pt>
                <c:pt idx="1248">
                  <c:v>501.20400000000001</c:v>
                </c:pt>
                <c:pt idx="1249">
                  <c:v>501.46899999999999</c:v>
                </c:pt>
                <c:pt idx="1250">
                  <c:v>501.733</c:v>
                </c:pt>
                <c:pt idx="1251">
                  <c:v>501.99799999999999</c:v>
                </c:pt>
                <c:pt idx="1252">
                  <c:v>502.26299999999998</c:v>
                </c:pt>
                <c:pt idx="1253">
                  <c:v>502.52699999999999</c:v>
                </c:pt>
                <c:pt idx="1254">
                  <c:v>502.79199999999997</c:v>
                </c:pt>
                <c:pt idx="1255">
                  <c:v>503.05599999999998</c:v>
                </c:pt>
                <c:pt idx="1256">
                  <c:v>503.32100000000003</c:v>
                </c:pt>
                <c:pt idx="1257">
                  <c:v>503.58600000000001</c:v>
                </c:pt>
                <c:pt idx="1258">
                  <c:v>503.85</c:v>
                </c:pt>
                <c:pt idx="1259">
                  <c:v>504.11500000000001</c:v>
                </c:pt>
                <c:pt idx="1260">
                  <c:v>504.38</c:v>
                </c:pt>
                <c:pt idx="1261">
                  <c:v>504.64400000000001</c:v>
                </c:pt>
                <c:pt idx="1262">
                  <c:v>504.90899999999999</c:v>
                </c:pt>
                <c:pt idx="1263">
                  <c:v>505.173</c:v>
                </c:pt>
                <c:pt idx="1264">
                  <c:v>505.43799999999999</c:v>
                </c:pt>
                <c:pt idx="1265">
                  <c:v>505.70299999999997</c:v>
                </c:pt>
                <c:pt idx="1266">
                  <c:v>505.96699999999998</c:v>
                </c:pt>
                <c:pt idx="1267">
                  <c:v>506.23200000000003</c:v>
                </c:pt>
                <c:pt idx="1268">
                  <c:v>506.49700000000001</c:v>
                </c:pt>
                <c:pt idx="1269">
                  <c:v>506.76100000000002</c:v>
                </c:pt>
                <c:pt idx="1270">
                  <c:v>507.02600000000001</c:v>
                </c:pt>
                <c:pt idx="1271">
                  <c:v>507.291</c:v>
                </c:pt>
                <c:pt idx="1272">
                  <c:v>507.55599999999998</c:v>
                </c:pt>
                <c:pt idx="1273">
                  <c:v>507.82</c:v>
                </c:pt>
                <c:pt idx="1274">
                  <c:v>508.08499999999998</c:v>
                </c:pt>
                <c:pt idx="1275">
                  <c:v>508.35</c:v>
                </c:pt>
                <c:pt idx="1276">
                  <c:v>508.61399999999998</c:v>
                </c:pt>
                <c:pt idx="1277">
                  <c:v>508.87900000000002</c:v>
                </c:pt>
                <c:pt idx="1278">
                  <c:v>509.14400000000001</c:v>
                </c:pt>
                <c:pt idx="1279">
                  <c:v>509.40800000000002</c:v>
                </c:pt>
                <c:pt idx="1280">
                  <c:v>509.673</c:v>
                </c:pt>
                <c:pt idx="1281">
                  <c:v>509.93799999999999</c:v>
                </c:pt>
                <c:pt idx="1282">
                  <c:v>510.20299999999997</c:v>
                </c:pt>
                <c:pt idx="1283">
                  <c:v>510.46699999999998</c:v>
                </c:pt>
                <c:pt idx="1284">
                  <c:v>510.73200000000003</c:v>
                </c:pt>
                <c:pt idx="1285">
                  <c:v>510.99700000000001</c:v>
                </c:pt>
                <c:pt idx="1286">
                  <c:v>511.262</c:v>
                </c:pt>
                <c:pt idx="1287">
                  <c:v>511.52600000000001</c:v>
                </c:pt>
                <c:pt idx="1288">
                  <c:v>511.791</c:v>
                </c:pt>
                <c:pt idx="1289">
                  <c:v>512.05600000000004</c:v>
                </c:pt>
                <c:pt idx="1290">
                  <c:v>512.32100000000003</c:v>
                </c:pt>
                <c:pt idx="1291">
                  <c:v>512.58600000000001</c:v>
                </c:pt>
                <c:pt idx="1292">
                  <c:v>512.85</c:v>
                </c:pt>
                <c:pt idx="1293">
                  <c:v>513.11500000000001</c:v>
                </c:pt>
                <c:pt idx="1294">
                  <c:v>513.38</c:v>
                </c:pt>
                <c:pt idx="1295">
                  <c:v>513.64499999999998</c:v>
                </c:pt>
                <c:pt idx="1296">
                  <c:v>513.91</c:v>
                </c:pt>
                <c:pt idx="1297">
                  <c:v>514.17399999999998</c:v>
                </c:pt>
                <c:pt idx="1298">
                  <c:v>514.43899999999996</c:v>
                </c:pt>
                <c:pt idx="1299">
                  <c:v>514.70399999999995</c:v>
                </c:pt>
                <c:pt idx="1300">
                  <c:v>514.96900000000005</c:v>
                </c:pt>
                <c:pt idx="1301">
                  <c:v>515.23400000000004</c:v>
                </c:pt>
                <c:pt idx="1302">
                  <c:v>515.49800000000005</c:v>
                </c:pt>
                <c:pt idx="1303">
                  <c:v>515.76300000000003</c:v>
                </c:pt>
                <c:pt idx="1304">
                  <c:v>516.02800000000002</c:v>
                </c:pt>
                <c:pt idx="1305">
                  <c:v>516.29300000000001</c:v>
                </c:pt>
                <c:pt idx="1306">
                  <c:v>516.55799999999999</c:v>
                </c:pt>
                <c:pt idx="1307">
                  <c:v>516.82299999999998</c:v>
                </c:pt>
                <c:pt idx="1308">
                  <c:v>517.08799999999997</c:v>
                </c:pt>
                <c:pt idx="1309">
                  <c:v>517.35199999999998</c:v>
                </c:pt>
                <c:pt idx="1310">
                  <c:v>517.61699999999996</c:v>
                </c:pt>
                <c:pt idx="1311">
                  <c:v>517.88199999999995</c:v>
                </c:pt>
                <c:pt idx="1312">
                  <c:v>518.14700000000005</c:v>
                </c:pt>
                <c:pt idx="1313">
                  <c:v>518.41200000000003</c:v>
                </c:pt>
                <c:pt idx="1314">
                  <c:v>518.67700000000002</c:v>
                </c:pt>
                <c:pt idx="1315">
                  <c:v>518.94200000000001</c:v>
                </c:pt>
                <c:pt idx="1316">
                  <c:v>519.20699999999999</c:v>
                </c:pt>
                <c:pt idx="1317">
                  <c:v>519.471</c:v>
                </c:pt>
                <c:pt idx="1318">
                  <c:v>519.73599999999999</c:v>
                </c:pt>
                <c:pt idx="1319">
                  <c:v>520.00099999999998</c:v>
                </c:pt>
                <c:pt idx="1320">
                  <c:v>520.26599999999996</c:v>
                </c:pt>
                <c:pt idx="1321">
                  <c:v>520.53099999999995</c:v>
                </c:pt>
                <c:pt idx="1322">
                  <c:v>520.79600000000005</c:v>
                </c:pt>
                <c:pt idx="1323">
                  <c:v>521.06100000000004</c:v>
                </c:pt>
                <c:pt idx="1324">
                  <c:v>521.32600000000002</c:v>
                </c:pt>
                <c:pt idx="1325">
                  <c:v>521.59100000000001</c:v>
                </c:pt>
                <c:pt idx="1326">
                  <c:v>521.85599999999999</c:v>
                </c:pt>
                <c:pt idx="1327">
                  <c:v>522.12099999999998</c:v>
                </c:pt>
                <c:pt idx="1328">
                  <c:v>522.38599999999997</c:v>
                </c:pt>
                <c:pt idx="1329">
                  <c:v>522.65099999999995</c:v>
                </c:pt>
                <c:pt idx="1330">
                  <c:v>522.91600000000005</c:v>
                </c:pt>
                <c:pt idx="1331">
                  <c:v>523.18100000000004</c:v>
                </c:pt>
                <c:pt idx="1332">
                  <c:v>523.44600000000003</c:v>
                </c:pt>
                <c:pt idx="1333">
                  <c:v>523.71100000000001</c:v>
                </c:pt>
                <c:pt idx="1334">
                  <c:v>523.976</c:v>
                </c:pt>
                <c:pt idx="1335">
                  <c:v>524.24099999999999</c:v>
                </c:pt>
                <c:pt idx="1336">
                  <c:v>524.50599999999997</c:v>
                </c:pt>
                <c:pt idx="1337">
                  <c:v>524.77099999999996</c:v>
                </c:pt>
                <c:pt idx="1338">
                  <c:v>525.03599999999994</c:v>
                </c:pt>
                <c:pt idx="1339">
                  <c:v>525.30100000000004</c:v>
                </c:pt>
                <c:pt idx="1340">
                  <c:v>525.56600000000003</c:v>
                </c:pt>
                <c:pt idx="1341">
                  <c:v>525.83100000000002</c:v>
                </c:pt>
                <c:pt idx="1342">
                  <c:v>526.096</c:v>
                </c:pt>
                <c:pt idx="1343">
                  <c:v>526.36099999999999</c:v>
                </c:pt>
                <c:pt idx="1344">
                  <c:v>526.62599999999998</c:v>
                </c:pt>
                <c:pt idx="1345">
                  <c:v>526.89099999999996</c:v>
                </c:pt>
                <c:pt idx="1346">
                  <c:v>527.15599999999995</c:v>
                </c:pt>
                <c:pt idx="1347">
                  <c:v>527.42100000000005</c:v>
                </c:pt>
                <c:pt idx="1348">
                  <c:v>527.68600000000004</c:v>
                </c:pt>
                <c:pt idx="1349">
                  <c:v>527.95100000000002</c:v>
                </c:pt>
                <c:pt idx="1350">
                  <c:v>528.21600000000001</c:v>
                </c:pt>
                <c:pt idx="1351">
                  <c:v>528.48099999999999</c:v>
                </c:pt>
                <c:pt idx="1352">
                  <c:v>528.74599999999998</c:v>
                </c:pt>
                <c:pt idx="1353">
                  <c:v>529.01099999999997</c:v>
                </c:pt>
                <c:pt idx="1354">
                  <c:v>529.27599999999995</c:v>
                </c:pt>
                <c:pt idx="1355">
                  <c:v>529.54100000000005</c:v>
                </c:pt>
                <c:pt idx="1356">
                  <c:v>529.80600000000004</c:v>
                </c:pt>
                <c:pt idx="1357">
                  <c:v>530.07100000000003</c:v>
                </c:pt>
                <c:pt idx="1358">
                  <c:v>530.33699999999999</c:v>
                </c:pt>
                <c:pt idx="1359">
                  <c:v>530.60199999999998</c:v>
                </c:pt>
                <c:pt idx="1360">
                  <c:v>530.86699999999996</c:v>
                </c:pt>
                <c:pt idx="1361">
                  <c:v>531.13199999999995</c:v>
                </c:pt>
                <c:pt idx="1362">
                  <c:v>531.39700000000005</c:v>
                </c:pt>
                <c:pt idx="1363">
                  <c:v>531.66200000000003</c:v>
                </c:pt>
                <c:pt idx="1364">
                  <c:v>531.92700000000002</c:v>
                </c:pt>
                <c:pt idx="1365">
                  <c:v>532.19200000000001</c:v>
                </c:pt>
                <c:pt idx="1366">
                  <c:v>532.45699999999999</c:v>
                </c:pt>
                <c:pt idx="1367">
                  <c:v>532.72299999999996</c:v>
                </c:pt>
                <c:pt idx="1368">
                  <c:v>532.98800000000006</c:v>
                </c:pt>
                <c:pt idx="1369">
                  <c:v>533.25300000000004</c:v>
                </c:pt>
                <c:pt idx="1370">
                  <c:v>533.51800000000003</c:v>
                </c:pt>
                <c:pt idx="1371">
                  <c:v>533.78300000000002</c:v>
                </c:pt>
                <c:pt idx="1372">
                  <c:v>534.048</c:v>
                </c:pt>
                <c:pt idx="1373">
                  <c:v>534.31299999999999</c:v>
                </c:pt>
                <c:pt idx="1374">
                  <c:v>534.57899999999995</c:v>
                </c:pt>
                <c:pt idx="1375">
                  <c:v>534.84400000000005</c:v>
                </c:pt>
                <c:pt idx="1376">
                  <c:v>535.10900000000004</c:v>
                </c:pt>
                <c:pt idx="1377">
                  <c:v>535.37400000000002</c:v>
                </c:pt>
                <c:pt idx="1378">
                  <c:v>535.63900000000001</c:v>
                </c:pt>
                <c:pt idx="1379">
                  <c:v>535.90499999999997</c:v>
                </c:pt>
                <c:pt idx="1380">
                  <c:v>536.16999999999996</c:v>
                </c:pt>
                <c:pt idx="1381">
                  <c:v>536.43499999999995</c:v>
                </c:pt>
                <c:pt idx="1382">
                  <c:v>536.70000000000005</c:v>
                </c:pt>
                <c:pt idx="1383">
                  <c:v>536.96500000000003</c:v>
                </c:pt>
                <c:pt idx="1384">
                  <c:v>537.23099999999999</c:v>
                </c:pt>
                <c:pt idx="1385">
                  <c:v>537.49599999999998</c:v>
                </c:pt>
                <c:pt idx="1386">
                  <c:v>537.76099999999997</c:v>
                </c:pt>
                <c:pt idx="1387">
                  <c:v>538.02599999999995</c:v>
                </c:pt>
                <c:pt idx="1388">
                  <c:v>538.29200000000003</c:v>
                </c:pt>
                <c:pt idx="1389">
                  <c:v>538.55700000000002</c:v>
                </c:pt>
                <c:pt idx="1390">
                  <c:v>538.822</c:v>
                </c:pt>
                <c:pt idx="1391">
                  <c:v>539.08699999999999</c:v>
                </c:pt>
                <c:pt idx="1392">
                  <c:v>539.35299999999995</c:v>
                </c:pt>
                <c:pt idx="1393">
                  <c:v>539.61800000000005</c:v>
                </c:pt>
                <c:pt idx="1394">
                  <c:v>539.88300000000004</c:v>
                </c:pt>
                <c:pt idx="1395">
                  <c:v>540.14800000000002</c:v>
                </c:pt>
                <c:pt idx="1396">
                  <c:v>540.41399999999999</c:v>
                </c:pt>
                <c:pt idx="1397">
                  <c:v>540.67899999999997</c:v>
                </c:pt>
                <c:pt idx="1398">
                  <c:v>540.94399999999996</c:v>
                </c:pt>
                <c:pt idx="1399">
                  <c:v>541.20899999999995</c:v>
                </c:pt>
                <c:pt idx="1400">
                  <c:v>541.47500000000002</c:v>
                </c:pt>
                <c:pt idx="1401">
                  <c:v>541.74</c:v>
                </c:pt>
                <c:pt idx="1402">
                  <c:v>542.005</c:v>
                </c:pt>
                <c:pt idx="1403">
                  <c:v>542.27099999999996</c:v>
                </c:pt>
                <c:pt idx="1404">
                  <c:v>542.53599999999994</c:v>
                </c:pt>
                <c:pt idx="1405">
                  <c:v>542.80100000000004</c:v>
                </c:pt>
                <c:pt idx="1406">
                  <c:v>543.06700000000001</c:v>
                </c:pt>
                <c:pt idx="1407">
                  <c:v>543.33199999999999</c:v>
                </c:pt>
                <c:pt idx="1408">
                  <c:v>543.59699999999998</c:v>
                </c:pt>
                <c:pt idx="1409">
                  <c:v>543.86300000000006</c:v>
                </c:pt>
                <c:pt idx="1410">
                  <c:v>544.12800000000004</c:v>
                </c:pt>
                <c:pt idx="1411">
                  <c:v>544.39300000000003</c:v>
                </c:pt>
                <c:pt idx="1412">
                  <c:v>544.65899999999999</c:v>
                </c:pt>
                <c:pt idx="1413">
                  <c:v>544.92399999999998</c:v>
                </c:pt>
                <c:pt idx="1414">
                  <c:v>545.18899999999996</c:v>
                </c:pt>
                <c:pt idx="1415">
                  <c:v>545.45500000000004</c:v>
                </c:pt>
                <c:pt idx="1416">
                  <c:v>545.72</c:v>
                </c:pt>
                <c:pt idx="1417">
                  <c:v>545.98500000000001</c:v>
                </c:pt>
                <c:pt idx="1418">
                  <c:v>546.25099999999998</c:v>
                </c:pt>
                <c:pt idx="1419">
                  <c:v>546.51599999999996</c:v>
                </c:pt>
                <c:pt idx="1420">
                  <c:v>546.78200000000004</c:v>
                </c:pt>
                <c:pt idx="1421">
                  <c:v>547.04700000000003</c:v>
                </c:pt>
                <c:pt idx="1422">
                  <c:v>547.31200000000001</c:v>
                </c:pt>
                <c:pt idx="1423">
                  <c:v>547.57799999999997</c:v>
                </c:pt>
                <c:pt idx="1424">
                  <c:v>547.84299999999996</c:v>
                </c:pt>
                <c:pt idx="1425">
                  <c:v>548.10900000000004</c:v>
                </c:pt>
                <c:pt idx="1426">
                  <c:v>548.37400000000002</c:v>
                </c:pt>
                <c:pt idx="1427">
                  <c:v>548.63900000000001</c:v>
                </c:pt>
                <c:pt idx="1428">
                  <c:v>548.90499999999997</c:v>
                </c:pt>
                <c:pt idx="1429">
                  <c:v>549.16999999999996</c:v>
                </c:pt>
                <c:pt idx="1430">
                  <c:v>549.43600000000004</c:v>
                </c:pt>
                <c:pt idx="1431">
                  <c:v>549.70100000000002</c:v>
                </c:pt>
                <c:pt idx="1432">
                  <c:v>549.96600000000001</c:v>
                </c:pt>
                <c:pt idx="1433">
                  <c:v>550.23199999999997</c:v>
                </c:pt>
                <c:pt idx="1434">
                  <c:v>550.49699999999996</c:v>
                </c:pt>
                <c:pt idx="1435">
                  <c:v>550.76300000000003</c:v>
                </c:pt>
                <c:pt idx="1436">
                  <c:v>551.02800000000002</c:v>
                </c:pt>
                <c:pt idx="1437">
                  <c:v>551.29399999999998</c:v>
                </c:pt>
                <c:pt idx="1438">
                  <c:v>551.55899999999997</c:v>
                </c:pt>
                <c:pt idx="1439">
                  <c:v>551.82500000000005</c:v>
                </c:pt>
                <c:pt idx="1440">
                  <c:v>552.09</c:v>
                </c:pt>
                <c:pt idx="1441">
                  <c:v>552.35599999999999</c:v>
                </c:pt>
                <c:pt idx="1442">
                  <c:v>552.62099999999998</c:v>
                </c:pt>
                <c:pt idx="1443">
                  <c:v>552.88699999999994</c:v>
                </c:pt>
                <c:pt idx="1444">
                  <c:v>553.15200000000004</c:v>
                </c:pt>
                <c:pt idx="1445">
                  <c:v>553.41800000000001</c:v>
                </c:pt>
                <c:pt idx="1446">
                  <c:v>553.68299999999999</c:v>
                </c:pt>
                <c:pt idx="1447">
                  <c:v>553.94899999999996</c:v>
                </c:pt>
                <c:pt idx="1448">
                  <c:v>554.21400000000006</c:v>
                </c:pt>
                <c:pt idx="1449">
                  <c:v>554.48</c:v>
                </c:pt>
                <c:pt idx="1450">
                  <c:v>554.745</c:v>
                </c:pt>
                <c:pt idx="1451">
                  <c:v>555.01099999999997</c:v>
                </c:pt>
                <c:pt idx="1452">
                  <c:v>555.27599999999995</c:v>
                </c:pt>
                <c:pt idx="1453">
                  <c:v>555.54200000000003</c:v>
                </c:pt>
                <c:pt idx="1454">
                  <c:v>555.80700000000002</c:v>
                </c:pt>
                <c:pt idx="1455">
                  <c:v>556.07299999999998</c:v>
                </c:pt>
                <c:pt idx="1456">
                  <c:v>556.33799999999997</c:v>
                </c:pt>
                <c:pt idx="1457">
                  <c:v>556.60400000000004</c:v>
                </c:pt>
                <c:pt idx="1458">
                  <c:v>556.87</c:v>
                </c:pt>
                <c:pt idx="1459">
                  <c:v>557.13499999999999</c:v>
                </c:pt>
                <c:pt idx="1460">
                  <c:v>557.40099999999995</c:v>
                </c:pt>
                <c:pt idx="1461">
                  <c:v>557.66600000000005</c:v>
                </c:pt>
                <c:pt idx="1462">
                  <c:v>557.93200000000002</c:v>
                </c:pt>
                <c:pt idx="1463">
                  <c:v>558.197</c:v>
                </c:pt>
                <c:pt idx="1464">
                  <c:v>558.46299999999997</c:v>
                </c:pt>
                <c:pt idx="1465">
                  <c:v>558.72900000000004</c:v>
                </c:pt>
                <c:pt idx="1466">
                  <c:v>558.99400000000003</c:v>
                </c:pt>
                <c:pt idx="1467">
                  <c:v>559.26</c:v>
                </c:pt>
                <c:pt idx="1468">
                  <c:v>559.52499999999998</c:v>
                </c:pt>
                <c:pt idx="1469">
                  <c:v>559.79100000000005</c:v>
                </c:pt>
                <c:pt idx="1470">
                  <c:v>560.05700000000002</c:v>
                </c:pt>
                <c:pt idx="1471">
                  <c:v>560.322</c:v>
                </c:pt>
                <c:pt idx="1472">
                  <c:v>560.58799999999997</c:v>
                </c:pt>
                <c:pt idx="1473">
                  <c:v>560.85400000000004</c:v>
                </c:pt>
                <c:pt idx="1474">
                  <c:v>561.11900000000003</c:v>
                </c:pt>
                <c:pt idx="1475">
                  <c:v>561.38499999999999</c:v>
                </c:pt>
                <c:pt idx="1476">
                  <c:v>561.65099999999995</c:v>
                </c:pt>
                <c:pt idx="1477">
                  <c:v>561.91600000000005</c:v>
                </c:pt>
                <c:pt idx="1478">
                  <c:v>562.18200000000002</c:v>
                </c:pt>
                <c:pt idx="1479">
                  <c:v>562.44799999999998</c:v>
                </c:pt>
                <c:pt idx="1480">
                  <c:v>562.71299999999997</c:v>
                </c:pt>
                <c:pt idx="1481">
                  <c:v>562.97900000000004</c:v>
                </c:pt>
                <c:pt idx="1482">
                  <c:v>563.245</c:v>
                </c:pt>
                <c:pt idx="1483">
                  <c:v>563.51</c:v>
                </c:pt>
                <c:pt idx="1484">
                  <c:v>563.77599999999995</c:v>
                </c:pt>
                <c:pt idx="1485">
                  <c:v>564.04200000000003</c:v>
                </c:pt>
                <c:pt idx="1486">
                  <c:v>564.30700000000002</c:v>
                </c:pt>
                <c:pt idx="1487">
                  <c:v>564.57299999999998</c:v>
                </c:pt>
                <c:pt idx="1488">
                  <c:v>564.83900000000006</c:v>
                </c:pt>
                <c:pt idx="1489">
                  <c:v>565.10400000000004</c:v>
                </c:pt>
                <c:pt idx="1490">
                  <c:v>565.37</c:v>
                </c:pt>
                <c:pt idx="1491">
                  <c:v>565.63599999999997</c:v>
                </c:pt>
                <c:pt idx="1492">
                  <c:v>565.90200000000004</c:v>
                </c:pt>
                <c:pt idx="1493">
                  <c:v>566.16700000000003</c:v>
                </c:pt>
                <c:pt idx="1494">
                  <c:v>566.43299999999999</c:v>
                </c:pt>
                <c:pt idx="1495">
                  <c:v>566.69899999999996</c:v>
                </c:pt>
                <c:pt idx="1496">
                  <c:v>566.96400000000006</c:v>
                </c:pt>
                <c:pt idx="1497">
                  <c:v>567.23</c:v>
                </c:pt>
                <c:pt idx="1498">
                  <c:v>567.49599999999998</c:v>
                </c:pt>
                <c:pt idx="1499">
                  <c:v>567.76199999999994</c:v>
                </c:pt>
                <c:pt idx="1500">
                  <c:v>568.02700000000004</c:v>
                </c:pt>
                <c:pt idx="1501">
                  <c:v>568.29300000000001</c:v>
                </c:pt>
                <c:pt idx="1502">
                  <c:v>568.55899999999997</c:v>
                </c:pt>
                <c:pt idx="1503">
                  <c:v>568.82500000000005</c:v>
                </c:pt>
                <c:pt idx="1504">
                  <c:v>569.09100000000001</c:v>
                </c:pt>
                <c:pt idx="1505">
                  <c:v>569.35599999999999</c:v>
                </c:pt>
                <c:pt idx="1506">
                  <c:v>569.62199999999996</c:v>
                </c:pt>
                <c:pt idx="1507">
                  <c:v>569.88800000000003</c:v>
                </c:pt>
                <c:pt idx="1508">
                  <c:v>570.154</c:v>
                </c:pt>
                <c:pt idx="1509">
                  <c:v>570.41999999999996</c:v>
                </c:pt>
                <c:pt idx="1510">
                  <c:v>570.68499999999995</c:v>
                </c:pt>
                <c:pt idx="1511">
                  <c:v>570.95100000000002</c:v>
                </c:pt>
                <c:pt idx="1512">
                  <c:v>571.21699999999998</c:v>
                </c:pt>
                <c:pt idx="1513">
                  <c:v>571.48299999999995</c:v>
                </c:pt>
                <c:pt idx="1514">
                  <c:v>571.74900000000002</c:v>
                </c:pt>
                <c:pt idx="1515">
                  <c:v>572.01400000000001</c:v>
                </c:pt>
                <c:pt idx="1516">
                  <c:v>572.28</c:v>
                </c:pt>
                <c:pt idx="1517">
                  <c:v>572.54600000000005</c:v>
                </c:pt>
                <c:pt idx="1518">
                  <c:v>572.81200000000001</c:v>
                </c:pt>
                <c:pt idx="1519">
                  <c:v>573.07799999999997</c:v>
                </c:pt>
                <c:pt idx="1520">
                  <c:v>573.34400000000005</c:v>
                </c:pt>
                <c:pt idx="1521">
                  <c:v>573.61</c:v>
                </c:pt>
                <c:pt idx="1522">
                  <c:v>573.875</c:v>
                </c:pt>
                <c:pt idx="1523">
                  <c:v>574.14099999999996</c:v>
                </c:pt>
                <c:pt idx="1524">
                  <c:v>574.40700000000004</c:v>
                </c:pt>
                <c:pt idx="1525">
                  <c:v>574.673</c:v>
                </c:pt>
                <c:pt idx="1526">
                  <c:v>574.93899999999996</c:v>
                </c:pt>
                <c:pt idx="1527">
                  <c:v>575.20500000000004</c:v>
                </c:pt>
                <c:pt idx="1528">
                  <c:v>575.471</c:v>
                </c:pt>
                <c:pt idx="1529">
                  <c:v>575.73699999999997</c:v>
                </c:pt>
                <c:pt idx="1530">
                  <c:v>576.00199999999995</c:v>
                </c:pt>
                <c:pt idx="1531">
                  <c:v>576.26800000000003</c:v>
                </c:pt>
                <c:pt idx="1532">
                  <c:v>576.53399999999999</c:v>
                </c:pt>
                <c:pt idx="1533">
                  <c:v>576.79999999999995</c:v>
                </c:pt>
                <c:pt idx="1534">
                  <c:v>577.06600000000003</c:v>
                </c:pt>
                <c:pt idx="1535">
                  <c:v>577.33199999999999</c:v>
                </c:pt>
                <c:pt idx="1536">
                  <c:v>577.59799999999996</c:v>
                </c:pt>
                <c:pt idx="1537">
                  <c:v>577.86400000000003</c:v>
                </c:pt>
                <c:pt idx="1538">
                  <c:v>578.13</c:v>
                </c:pt>
                <c:pt idx="1539">
                  <c:v>578.39599999999996</c:v>
                </c:pt>
                <c:pt idx="1540">
                  <c:v>578.66200000000003</c:v>
                </c:pt>
                <c:pt idx="1541">
                  <c:v>578.928</c:v>
                </c:pt>
                <c:pt idx="1542">
                  <c:v>579.19399999999996</c:v>
                </c:pt>
                <c:pt idx="1543">
                  <c:v>579.46</c:v>
                </c:pt>
                <c:pt idx="1544">
                  <c:v>579.726</c:v>
                </c:pt>
                <c:pt idx="1545">
                  <c:v>579.99199999999996</c:v>
                </c:pt>
                <c:pt idx="1546">
                  <c:v>580.25800000000004</c:v>
                </c:pt>
                <c:pt idx="1547">
                  <c:v>580.52300000000002</c:v>
                </c:pt>
                <c:pt idx="1548">
                  <c:v>580.78899999999999</c:v>
                </c:pt>
                <c:pt idx="1549">
                  <c:v>581.05499999999995</c:v>
                </c:pt>
                <c:pt idx="1550">
                  <c:v>581.32100000000003</c:v>
                </c:pt>
                <c:pt idx="1551">
                  <c:v>581.58699999999999</c:v>
                </c:pt>
                <c:pt idx="1552">
                  <c:v>581.85299999999995</c:v>
                </c:pt>
                <c:pt idx="1553">
                  <c:v>582.11900000000003</c:v>
                </c:pt>
                <c:pt idx="1554">
                  <c:v>582.38499999999999</c:v>
                </c:pt>
                <c:pt idx="1555">
                  <c:v>582.65099999999995</c:v>
                </c:pt>
                <c:pt idx="1556">
                  <c:v>582.91800000000001</c:v>
                </c:pt>
                <c:pt idx="1557">
                  <c:v>583.18399999999997</c:v>
                </c:pt>
                <c:pt idx="1558">
                  <c:v>583.45000000000005</c:v>
                </c:pt>
                <c:pt idx="1559">
                  <c:v>583.71600000000001</c:v>
                </c:pt>
                <c:pt idx="1560">
                  <c:v>583.98199999999997</c:v>
                </c:pt>
                <c:pt idx="1561">
                  <c:v>584.24800000000005</c:v>
                </c:pt>
                <c:pt idx="1562">
                  <c:v>584.51400000000001</c:v>
                </c:pt>
                <c:pt idx="1563">
                  <c:v>584.78</c:v>
                </c:pt>
                <c:pt idx="1564">
                  <c:v>585.04600000000005</c:v>
                </c:pt>
                <c:pt idx="1565">
                  <c:v>585.31200000000001</c:v>
                </c:pt>
                <c:pt idx="1566">
                  <c:v>585.57799999999997</c:v>
                </c:pt>
                <c:pt idx="1567">
                  <c:v>585.84400000000005</c:v>
                </c:pt>
                <c:pt idx="1568">
                  <c:v>586.11</c:v>
                </c:pt>
                <c:pt idx="1569">
                  <c:v>586.37599999999998</c:v>
                </c:pt>
                <c:pt idx="1570">
                  <c:v>586.64200000000005</c:v>
                </c:pt>
                <c:pt idx="1571">
                  <c:v>586.90800000000002</c:v>
                </c:pt>
                <c:pt idx="1572">
                  <c:v>587.17499999999995</c:v>
                </c:pt>
                <c:pt idx="1573">
                  <c:v>587.44100000000003</c:v>
                </c:pt>
                <c:pt idx="1574">
                  <c:v>587.70699999999999</c:v>
                </c:pt>
                <c:pt idx="1575">
                  <c:v>587.97299999999996</c:v>
                </c:pt>
                <c:pt idx="1576">
                  <c:v>588.23900000000003</c:v>
                </c:pt>
                <c:pt idx="1577">
                  <c:v>588.505</c:v>
                </c:pt>
                <c:pt idx="1578">
                  <c:v>588.77099999999996</c:v>
                </c:pt>
                <c:pt idx="1579">
                  <c:v>589.03700000000003</c:v>
                </c:pt>
                <c:pt idx="1580">
                  <c:v>589.303</c:v>
                </c:pt>
                <c:pt idx="1581">
                  <c:v>589.57000000000005</c:v>
                </c:pt>
                <c:pt idx="1582">
                  <c:v>589.83600000000001</c:v>
                </c:pt>
                <c:pt idx="1583">
                  <c:v>590.10199999999998</c:v>
                </c:pt>
                <c:pt idx="1584">
                  <c:v>590.36800000000005</c:v>
                </c:pt>
                <c:pt idx="1585">
                  <c:v>590.63400000000001</c:v>
                </c:pt>
                <c:pt idx="1586">
                  <c:v>590.9</c:v>
                </c:pt>
                <c:pt idx="1587">
                  <c:v>591.16700000000003</c:v>
                </c:pt>
                <c:pt idx="1588">
                  <c:v>591.43299999999999</c:v>
                </c:pt>
                <c:pt idx="1589">
                  <c:v>591.69899999999996</c:v>
                </c:pt>
                <c:pt idx="1590">
                  <c:v>591.96500000000003</c:v>
                </c:pt>
                <c:pt idx="1591">
                  <c:v>592.23099999999999</c:v>
                </c:pt>
                <c:pt idx="1592">
                  <c:v>592.49699999999996</c:v>
                </c:pt>
                <c:pt idx="1593">
                  <c:v>592.76400000000001</c:v>
                </c:pt>
                <c:pt idx="1594">
                  <c:v>593.03</c:v>
                </c:pt>
                <c:pt idx="1595">
                  <c:v>593.29600000000005</c:v>
                </c:pt>
                <c:pt idx="1596">
                  <c:v>593.56200000000001</c:v>
                </c:pt>
                <c:pt idx="1597">
                  <c:v>593.82799999999997</c:v>
                </c:pt>
                <c:pt idx="1598">
                  <c:v>594.09500000000003</c:v>
                </c:pt>
                <c:pt idx="1599">
                  <c:v>594.36099999999999</c:v>
                </c:pt>
                <c:pt idx="1600">
                  <c:v>594.62699999999995</c:v>
                </c:pt>
                <c:pt idx="1601">
                  <c:v>594.89300000000003</c:v>
                </c:pt>
                <c:pt idx="1602">
                  <c:v>595.16</c:v>
                </c:pt>
                <c:pt idx="1603">
                  <c:v>595.42600000000004</c:v>
                </c:pt>
                <c:pt idx="1604">
                  <c:v>595.69200000000001</c:v>
                </c:pt>
                <c:pt idx="1605">
                  <c:v>595.95799999999997</c:v>
                </c:pt>
                <c:pt idx="1606">
                  <c:v>596.22500000000002</c:v>
                </c:pt>
                <c:pt idx="1607">
                  <c:v>596.49099999999999</c:v>
                </c:pt>
                <c:pt idx="1608">
                  <c:v>596.75699999999995</c:v>
                </c:pt>
                <c:pt idx="1609">
                  <c:v>597.02300000000002</c:v>
                </c:pt>
                <c:pt idx="1610">
                  <c:v>597.29</c:v>
                </c:pt>
                <c:pt idx="1611">
                  <c:v>597.55600000000004</c:v>
                </c:pt>
                <c:pt idx="1612">
                  <c:v>597.822</c:v>
                </c:pt>
                <c:pt idx="1613">
                  <c:v>598.08900000000006</c:v>
                </c:pt>
                <c:pt idx="1614">
                  <c:v>598.35500000000002</c:v>
                </c:pt>
                <c:pt idx="1615">
                  <c:v>598.62099999999998</c:v>
                </c:pt>
                <c:pt idx="1616">
                  <c:v>598.88699999999994</c:v>
                </c:pt>
                <c:pt idx="1617">
                  <c:v>599.154</c:v>
                </c:pt>
                <c:pt idx="1618">
                  <c:v>599.41999999999996</c:v>
                </c:pt>
                <c:pt idx="1619">
                  <c:v>599.68600000000004</c:v>
                </c:pt>
                <c:pt idx="1620">
                  <c:v>599.95299999999997</c:v>
                </c:pt>
                <c:pt idx="1621">
                  <c:v>600.21900000000005</c:v>
                </c:pt>
                <c:pt idx="1622">
                  <c:v>600.48500000000001</c:v>
                </c:pt>
                <c:pt idx="1623">
                  <c:v>600.75199999999995</c:v>
                </c:pt>
                <c:pt idx="1624">
                  <c:v>601.01800000000003</c:v>
                </c:pt>
                <c:pt idx="1625">
                  <c:v>601.28399999999999</c:v>
                </c:pt>
                <c:pt idx="1626">
                  <c:v>601.55100000000004</c:v>
                </c:pt>
                <c:pt idx="1627">
                  <c:v>601.81700000000001</c:v>
                </c:pt>
                <c:pt idx="1628">
                  <c:v>602.08299999999997</c:v>
                </c:pt>
                <c:pt idx="1629">
                  <c:v>602.35</c:v>
                </c:pt>
                <c:pt idx="1630">
                  <c:v>602.61599999999999</c:v>
                </c:pt>
                <c:pt idx="1631">
                  <c:v>602.88300000000004</c:v>
                </c:pt>
                <c:pt idx="1632">
                  <c:v>603.149</c:v>
                </c:pt>
                <c:pt idx="1633">
                  <c:v>603.41499999999996</c:v>
                </c:pt>
                <c:pt idx="1634">
                  <c:v>603.68200000000002</c:v>
                </c:pt>
                <c:pt idx="1635">
                  <c:v>603.94799999999998</c:v>
                </c:pt>
                <c:pt idx="1636">
                  <c:v>604.21400000000006</c:v>
                </c:pt>
                <c:pt idx="1637">
                  <c:v>604.48099999999999</c:v>
                </c:pt>
                <c:pt idx="1638">
                  <c:v>604.74699999999996</c:v>
                </c:pt>
                <c:pt idx="1639">
                  <c:v>605.01400000000001</c:v>
                </c:pt>
                <c:pt idx="1640">
                  <c:v>605.28</c:v>
                </c:pt>
                <c:pt idx="1641">
                  <c:v>605.54700000000003</c:v>
                </c:pt>
                <c:pt idx="1642">
                  <c:v>605.81299999999999</c:v>
                </c:pt>
                <c:pt idx="1643">
                  <c:v>606.07899999999995</c:v>
                </c:pt>
                <c:pt idx="1644">
                  <c:v>606.346</c:v>
                </c:pt>
                <c:pt idx="1645">
                  <c:v>606.61199999999997</c:v>
                </c:pt>
                <c:pt idx="1646">
                  <c:v>606.87900000000002</c:v>
                </c:pt>
                <c:pt idx="1647">
                  <c:v>607.14499999999998</c:v>
                </c:pt>
                <c:pt idx="1648">
                  <c:v>607.41200000000003</c:v>
                </c:pt>
                <c:pt idx="1649">
                  <c:v>607.678</c:v>
                </c:pt>
                <c:pt idx="1650">
                  <c:v>607.94500000000005</c:v>
                </c:pt>
                <c:pt idx="1651">
                  <c:v>608.21100000000001</c:v>
                </c:pt>
                <c:pt idx="1652">
                  <c:v>608.47699999999998</c:v>
                </c:pt>
                <c:pt idx="1653">
                  <c:v>608.74400000000003</c:v>
                </c:pt>
                <c:pt idx="1654">
                  <c:v>609.01</c:v>
                </c:pt>
                <c:pt idx="1655">
                  <c:v>609.27700000000004</c:v>
                </c:pt>
                <c:pt idx="1656">
                  <c:v>609.54300000000001</c:v>
                </c:pt>
                <c:pt idx="1657">
                  <c:v>609.80999999999995</c:v>
                </c:pt>
                <c:pt idx="1658">
                  <c:v>610.07600000000002</c:v>
                </c:pt>
                <c:pt idx="1659">
                  <c:v>610.34299999999996</c:v>
                </c:pt>
                <c:pt idx="1660">
                  <c:v>610.60900000000004</c:v>
                </c:pt>
                <c:pt idx="1661">
                  <c:v>610.87599999999998</c:v>
                </c:pt>
                <c:pt idx="1662">
                  <c:v>611.14200000000005</c:v>
                </c:pt>
                <c:pt idx="1663">
                  <c:v>611.40899999999999</c:v>
                </c:pt>
                <c:pt idx="1664">
                  <c:v>611.67600000000004</c:v>
                </c:pt>
                <c:pt idx="1665">
                  <c:v>611.94200000000001</c:v>
                </c:pt>
                <c:pt idx="1666">
                  <c:v>612.20899999999995</c:v>
                </c:pt>
                <c:pt idx="1667">
                  <c:v>612.47500000000002</c:v>
                </c:pt>
                <c:pt idx="1668">
                  <c:v>612.74199999999996</c:v>
                </c:pt>
                <c:pt idx="1669">
                  <c:v>613.00800000000004</c:v>
                </c:pt>
                <c:pt idx="1670">
                  <c:v>613.27499999999998</c:v>
                </c:pt>
                <c:pt idx="1671">
                  <c:v>613.54100000000005</c:v>
                </c:pt>
                <c:pt idx="1672">
                  <c:v>613.80799999999999</c:v>
                </c:pt>
                <c:pt idx="1673">
                  <c:v>614.07399999999996</c:v>
                </c:pt>
                <c:pt idx="1674">
                  <c:v>614.34100000000001</c:v>
                </c:pt>
                <c:pt idx="1675">
                  <c:v>614.60799999999995</c:v>
                </c:pt>
                <c:pt idx="1676">
                  <c:v>614.87400000000002</c:v>
                </c:pt>
                <c:pt idx="1677">
                  <c:v>615.14099999999996</c:v>
                </c:pt>
                <c:pt idx="1678">
                  <c:v>615.40700000000004</c:v>
                </c:pt>
                <c:pt idx="1679">
                  <c:v>615.67399999999998</c:v>
                </c:pt>
                <c:pt idx="1680">
                  <c:v>615.94100000000003</c:v>
                </c:pt>
                <c:pt idx="1681">
                  <c:v>616.20699999999999</c:v>
                </c:pt>
                <c:pt idx="1682">
                  <c:v>616.47400000000005</c:v>
                </c:pt>
                <c:pt idx="1683">
                  <c:v>616.74</c:v>
                </c:pt>
                <c:pt idx="1684">
                  <c:v>617.00699999999995</c:v>
                </c:pt>
                <c:pt idx="1685">
                  <c:v>617.274</c:v>
                </c:pt>
                <c:pt idx="1686">
                  <c:v>617.54</c:v>
                </c:pt>
                <c:pt idx="1687">
                  <c:v>617.80700000000002</c:v>
                </c:pt>
                <c:pt idx="1688">
                  <c:v>618.07399999999996</c:v>
                </c:pt>
                <c:pt idx="1689">
                  <c:v>618.34</c:v>
                </c:pt>
                <c:pt idx="1690">
                  <c:v>618.60699999999997</c:v>
                </c:pt>
                <c:pt idx="1691">
                  <c:v>618.87400000000002</c:v>
                </c:pt>
                <c:pt idx="1692">
                  <c:v>619.14</c:v>
                </c:pt>
                <c:pt idx="1693">
                  <c:v>619.40700000000004</c:v>
                </c:pt>
                <c:pt idx="1694">
                  <c:v>619.67399999999998</c:v>
                </c:pt>
                <c:pt idx="1695">
                  <c:v>619.94000000000005</c:v>
                </c:pt>
                <c:pt idx="1696">
                  <c:v>620.23800000000006</c:v>
                </c:pt>
                <c:pt idx="1697">
                  <c:v>620.50099999999998</c:v>
                </c:pt>
                <c:pt idx="1698">
                  <c:v>620.76499999999999</c:v>
                </c:pt>
                <c:pt idx="1699">
                  <c:v>621.02800000000002</c:v>
                </c:pt>
                <c:pt idx="1700">
                  <c:v>621.29200000000003</c:v>
                </c:pt>
                <c:pt idx="1701">
                  <c:v>621.55600000000004</c:v>
                </c:pt>
                <c:pt idx="1702">
                  <c:v>621.81899999999996</c:v>
                </c:pt>
                <c:pt idx="1703">
                  <c:v>622.08299999999997</c:v>
                </c:pt>
                <c:pt idx="1704">
                  <c:v>622.346</c:v>
                </c:pt>
                <c:pt idx="1705">
                  <c:v>622.61</c:v>
                </c:pt>
                <c:pt idx="1706">
                  <c:v>622.87300000000005</c:v>
                </c:pt>
                <c:pt idx="1707">
                  <c:v>623.13699999999994</c:v>
                </c:pt>
                <c:pt idx="1708">
                  <c:v>623.4</c:v>
                </c:pt>
                <c:pt idx="1709">
                  <c:v>623.66399999999999</c:v>
                </c:pt>
                <c:pt idx="1710">
                  <c:v>623.92700000000002</c:v>
                </c:pt>
                <c:pt idx="1711">
                  <c:v>624.19100000000003</c:v>
                </c:pt>
                <c:pt idx="1712">
                  <c:v>624.45399999999995</c:v>
                </c:pt>
                <c:pt idx="1713">
                  <c:v>624.71799999999996</c:v>
                </c:pt>
                <c:pt idx="1714">
                  <c:v>624.98099999999999</c:v>
                </c:pt>
                <c:pt idx="1715">
                  <c:v>625.24400000000003</c:v>
                </c:pt>
                <c:pt idx="1716">
                  <c:v>625.50800000000004</c:v>
                </c:pt>
                <c:pt idx="1717">
                  <c:v>625.77099999999996</c:v>
                </c:pt>
                <c:pt idx="1718">
                  <c:v>626.03399999999999</c:v>
                </c:pt>
                <c:pt idx="1719">
                  <c:v>626.298</c:v>
                </c:pt>
                <c:pt idx="1720">
                  <c:v>626.56100000000004</c:v>
                </c:pt>
                <c:pt idx="1721">
                  <c:v>626.82500000000005</c:v>
                </c:pt>
                <c:pt idx="1722">
                  <c:v>627.08799999999997</c:v>
                </c:pt>
                <c:pt idx="1723">
                  <c:v>627.351</c:v>
                </c:pt>
                <c:pt idx="1724">
                  <c:v>627.61400000000003</c:v>
                </c:pt>
                <c:pt idx="1725">
                  <c:v>627.87800000000004</c:v>
                </c:pt>
                <c:pt idx="1726">
                  <c:v>628.14099999999996</c:v>
                </c:pt>
                <c:pt idx="1727">
                  <c:v>628.404</c:v>
                </c:pt>
                <c:pt idx="1728">
                  <c:v>628.66800000000001</c:v>
                </c:pt>
                <c:pt idx="1729">
                  <c:v>628.93100000000004</c:v>
                </c:pt>
                <c:pt idx="1730">
                  <c:v>629.19399999999996</c:v>
                </c:pt>
                <c:pt idx="1731">
                  <c:v>629.45699999999999</c:v>
                </c:pt>
                <c:pt idx="1732">
                  <c:v>629.721</c:v>
                </c:pt>
                <c:pt idx="1733">
                  <c:v>629.98400000000004</c:v>
                </c:pt>
                <c:pt idx="1734">
                  <c:v>630.24699999999996</c:v>
                </c:pt>
                <c:pt idx="1735">
                  <c:v>630.51</c:v>
                </c:pt>
                <c:pt idx="1736">
                  <c:v>630.77300000000002</c:v>
                </c:pt>
                <c:pt idx="1737">
                  <c:v>631.03599999999994</c:v>
                </c:pt>
                <c:pt idx="1738">
                  <c:v>631.29999999999995</c:v>
                </c:pt>
                <c:pt idx="1739">
                  <c:v>631.56299999999999</c:v>
                </c:pt>
                <c:pt idx="1740">
                  <c:v>631.82600000000002</c:v>
                </c:pt>
                <c:pt idx="1741">
                  <c:v>632.08900000000006</c:v>
                </c:pt>
                <c:pt idx="1742">
                  <c:v>632.35199999999998</c:v>
                </c:pt>
                <c:pt idx="1743">
                  <c:v>632.61500000000001</c:v>
                </c:pt>
                <c:pt idx="1744">
                  <c:v>632.87800000000004</c:v>
                </c:pt>
                <c:pt idx="1745">
                  <c:v>633.14099999999996</c:v>
                </c:pt>
                <c:pt idx="1746">
                  <c:v>633.404</c:v>
                </c:pt>
                <c:pt idx="1747">
                  <c:v>633.66700000000003</c:v>
                </c:pt>
                <c:pt idx="1748">
                  <c:v>633.92999999999995</c:v>
                </c:pt>
                <c:pt idx="1749">
                  <c:v>634.19299999999998</c:v>
                </c:pt>
                <c:pt idx="1750">
                  <c:v>634.45600000000002</c:v>
                </c:pt>
                <c:pt idx="1751">
                  <c:v>634.71900000000005</c:v>
                </c:pt>
                <c:pt idx="1752">
                  <c:v>634.98199999999997</c:v>
                </c:pt>
                <c:pt idx="1753">
                  <c:v>635.245</c:v>
                </c:pt>
                <c:pt idx="1754">
                  <c:v>635.50800000000004</c:v>
                </c:pt>
                <c:pt idx="1755">
                  <c:v>635.77099999999996</c:v>
                </c:pt>
                <c:pt idx="1756">
                  <c:v>636.03399999999999</c:v>
                </c:pt>
                <c:pt idx="1757">
                  <c:v>636.29700000000003</c:v>
                </c:pt>
                <c:pt idx="1758">
                  <c:v>636.55999999999995</c:v>
                </c:pt>
                <c:pt idx="1759">
                  <c:v>636.82299999999998</c:v>
                </c:pt>
                <c:pt idx="1760">
                  <c:v>637.08600000000001</c:v>
                </c:pt>
                <c:pt idx="1761">
                  <c:v>637.34900000000005</c:v>
                </c:pt>
                <c:pt idx="1762">
                  <c:v>637.61199999999997</c:v>
                </c:pt>
                <c:pt idx="1763">
                  <c:v>637.87400000000002</c:v>
                </c:pt>
                <c:pt idx="1764">
                  <c:v>638.13699999999994</c:v>
                </c:pt>
                <c:pt idx="1765">
                  <c:v>638.4</c:v>
                </c:pt>
                <c:pt idx="1766">
                  <c:v>638.66300000000001</c:v>
                </c:pt>
                <c:pt idx="1767">
                  <c:v>638.92600000000004</c:v>
                </c:pt>
                <c:pt idx="1768">
                  <c:v>639.18899999999996</c:v>
                </c:pt>
                <c:pt idx="1769">
                  <c:v>639.45100000000002</c:v>
                </c:pt>
                <c:pt idx="1770">
                  <c:v>639.71400000000006</c:v>
                </c:pt>
                <c:pt idx="1771">
                  <c:v>639.97699999999998</c:v>
                </c:pt>
                <c:pt idx="1772">
                  <c:v>640.24</c:v>
                </c:pt>
                <c:pt idx="1773">
                  <c:v>640.50199999999995</c:v>
                </c:pt>
                <c:pt idx="1774">
                  <c:v>640.76499999999999</c:v>
                </c:pt>
                <c:pt idx="1775">
                  <c:v>641.02800000000002</c:v>
                </c:pt>
                <c:pt idx="1776">
                  <c:v>641.29</c:v>
                </c:pt>
                <c:pt idx="1777">
                  <c:v>641.553</c:v>
                </c:pt>
                <c:pt idx="1778">
                  <c:v>641.81600000000003</c:v>
                </c:pt>
                <c:pt idx="1779">
                  <c:v>642.07899999999995</c:v>
                </c:pt>
                <c:pt idx="1780">
                  <c:v>642.34100000000001</c:v>
                </c:pt>
                <c:pt idx="1781">
                  <c:v>642.60400000000004</c:v>
                </c:pt>
                <c:pt idx="1782">
                  <c:v>642.86599999999999</c:v>
                </c:pt>
                <c:pt idx="1783">
                  <c:v>643.12900000000002</c:v>
                </c:pt>
                <c:pt idx="1784">
                  <c:v>643.39200000000005</c:v>
                </c:pt>
                <c:pt idx="1785">
                  <c:v>643.654</c:v>
                </c:pt>
                <c:pt idx="1786">
                  <c:v>643.91700000000003</c:v>
                </c:pt>
                <c:pt idx="1787">
                  <c:v>644.17999999999995</c:v>
                </c:pt>
                <c:pt idx="1788">
                  <c:v>644.44200000000001</c:v>
                </c:pt>
                <c:pt idx="1789">
                  <c:v>644.70500000000004</c:v>
                </c:pt>
                <c:pt idx="1790">
                  <c:v>644.96699999999998</c:v>
                </c:pt>
                <c:pt idx="1791">
                  <c:v>645.23</c:v>
                </c:pt>
                <c:pt idx="1792">
                  <c:v>645.49199999999996</c:v>
                </c:pt>
                <c:pt idx="1793">
                  <c:v>645.755</c:v>
                </c:pt>
                <c:pt idx="1794">
                  <c:v>646.01700000000005</c:v>
                </c:pt>
                <c:pt idx="1795">
                  <c:v>646.28</c:v>
                </c:pt>
                <c:pt idx="1796">
                  <c:v>646.54200000000003</c:v>
                </c:pt>
                <c:pt idx="1797">
                  <c:v>646.80499999999995</c:v>
                </c:pt>
                <c:pt idx="1798">
                  <c:v>647.06700000000001</c:v>
                </c:pt>
                <c:pt idx="1799">
                  <c:v>647.33000000000004</c:v>
                </c:pt>
                <c:pt idx="1800">
                  <c:v>647.59199999999998</c:v>
                </c:pt>
                <c:pt idx="1801">
                  <c:v>647.85400000000004</c:v>
                </c:pt>
                <c:pt idx="1802">
                  <c:v>648.11699999999996</c:v>
                </c:pt>
                <c:pt idx="1803">
                  <c:v>648.37900000000002</c:v>
                </c:pt>
                <c:pt idx="1804">
                  <c:v>648.64200000000005</c:v>
                </c:pt>
                <c:pt idx="1805">
                  <c:v>648.904</c:v>
                </c:pt>
                <c:pt idx="1806">
                  <c:v>649.16600000000005</c:v>
                </c:pt>
                <c:pt idx="1807">
                  <c:v>649.42899999999997</c:v>
                </c:pt>
                <c:pt idx="1808">
                  <c:v>649.69100000000003</c:v>
                </c:pt>
                <c:pt idx="1809">
                  <c:v>649.95299999999997</c:v>
                </c:pt>
                <c:pt idx="1810">
                  <c:v>650.21600000000001</c:v>
                </c:pt>
                <c:pt idx="1811">
                  <c:v>650.47799999999995</c:v>
                </c:pt>
                <c:pt idx="1812">
                  <c:v>650.74</c:v>
                </c:pt>
                <c:pt idx="1813">
                  <c:v>651.00300000000004</c:v>
                </c:pt>
                <c:pt idx="1814">
                  <c:v>651.26499999999999</c:v>
                </c:pt>
                <c:pt idx="1815">
                  <c:v>651.52700000000004</c:v>
                </c:pt>
                <c:pt idx="1816">
                  <c:v>651.78899999999999</c:v>
                </c:pt>
                <c:pt idx="1817">
                  <c:v>652.05200000000002</c:v>
                </c:pt>
                <c:pt idx="1818">
                  <c:v>652.31399999999996</c:v>
                </c:pt>
                <c:pt idx="1819">
                  <c:v>652.57600000000002</c:v>
                </c:pt>
                <c:pt idx="1820">
                  <c:v>652.83799999999997</c:v>
                </c:pt>
                <c:pt idx="1821">
                  <c:v>653.1</c:v>
                </c:pt>
                <c:pt idx="1822">
                  <c:v>653.36300000000006</c:v>
                </c:pt>
                <c:pt idx="1823">
                  <c:v>653.625</c:v>
                </c:pt>
                <c:pt idx="1824">
                  <c:v>653.88699999999994</c:v>
                </c:pt>
                <c:pt idx="1825">
                  <c:v>654.149</c:v>
                </c:pt>
                <c:pt idx="1826">
                  <c:v>654.41099999999994</c:v>
                </c:pt>
                <c:pt idx="1827">
                  <c:v>654.673</c:v>
                </c:pt>
                <c:pt idx="1828">
                  <c:v>654.93499999999995</c:v>
                </c:pt>
                <c:pt idx="1829">
                  <c:v>655.197</c:v>
                </c:pt>
                <c:pt idx="1830">
                  <c:v>655.46</c:v>
                </c:pt>
                <c:pt idx="1831">
                  <c:v>655.72199999999998</c:v>
                </c:pt>
                <c:pt idx="1832">
                  <c:v>655.98400000000004</c:v>
                </c:pt>
                <c:pt idx="1833">
                  <c:v>656.24599999999998</c:v>
                </c:pt>
                <c:pt idx="1834">
                  <c:v>656.50800000000004</c:v>
                </c:pt>
                <c:pt idx="1835">
                  <c:v>656.77</c:v>
                </c:pt>
                <c:pt idx="1836">
                  <c:v>657.03200000000004</c:v>
                </c:pt>
                <c:pt idx="1837">
                  <c:v>657.29399999999998</c:v>
                </c:pt>
                <c:pt idx="1838">
                  <c:v>657.55600000000004</c:v>
                </c:pt>
                <c:pt idx="1839">
                  <c:v>657.81799999999998</c:v>
                </c:pt>
                <c:pt idx="1840">
                  <c:v>658.08</c:v>
                </c:pt>
                <c:pt idx="1841">
                  <c:v>658.34199999999998</c:v>
                </c:pt>
                <c:pt idx="1842">
                  <c:v>658.60400000000004</c:v>
                </c:pt>
                <c:pt idx="1843">
                  <c:v>658.86599999999999</c:v>
                </c:pt>
                <c:pt idx="1844">
                  <c:v>659.12699999999995</c:v>
                </c:pt>
                <c:pt idx="1845">
                  <c:v>659.38900000000001</c:v>
                </c:pt>
                <c:pt idx="1846">
                  <c:v>659.65099999999995</c:v>
                </c:pt>
                <c:pt idx="1847">
                  <c:v>659.91300000000001</c:v>
                </c:pt>
                <c:pt idx="1848">
                  <c:v>660.17499999999995</c:v>
                </c:pt>
                <c:pt idx="1849">
                  <c:v>660.43700000000001</c:v>
                </c:pt>
                <c:pt idx="1850">
                  <c:v>660.69899999999996</c:v>
                </c:pt>
                <c:pt idx="1851">
                  <c:v>660.96100000000001</c:v>
                </c:pt>
                <c:pt idx="1852">
                  <c:v>661.22199999999998</c:v>
                </c:pt>
                <c:pt idx="1853">
                  <c:v>661.48400000000004</c:v>
                </c:pt>
                <c:pt idx="1854">
                  <c:v>661.74599999999998</c:v>
                </c:pt>
                <c:pt idx="1855">
                  <c:v>662.00800000000004</c:v>
                </c:pt>
                <c:pt idx="1856">
                  <c:v>662.27</c:v>
                </c:pt>
                <c:pt idx="1857">
                  <c:v>662.53099999999995</c:v>
                </c:pt>
                <c:pt idx="1858">
                  <c:v>662.79300000000001</c:v>
                </c:pt>
                <c:pt idx="1859">
                  <c:v>663.05499999999995</c:v>
                </c:pt>
                <c:pt idx="1860">
                  <c:v>663.31700000000001</c:v>
                </c:pt>
                <c:pt idx="1861">
                  <c:v>663.57799999999997</c:v>
                </c:pt>
                <c:pt idx="1862">
                  <c:v>663.84</c:v>
                </c:pt>
                <c:pt idx="1863">
                  <c:v>664.10199999999998</c:v>
                </c:pt>
                <c:pt idx="1864">
                  <c:v>664.36400000000003</c:v>
                </c:pt>
                <c:pt idx="1865">
                  <c:v>664.625</c:v>
                </c:pt>
                <c:pt idx="1866">
                  <c:v>664.88699999999994</c:v>
                </c:pt>
                <c:pt idx="1867">
                  <c:v>665.149</c:v>
                </c:pt>
                <c:pt idx="1868">
                  <c:v>665.41</c:v>
                </c:pt>
                <c:pt idx="1869">
                  <c:v>665.67200000000003</c:v>
                </c:pt>
                <c:pt idx="1870">
                  <c:v>665.93299999999999</c:v>
                </c:pt>
                <c:pt idx="1871">
                  <c:v>666.19500000000005</c:v>
                </c:pt>
                <c:pt idx="1872">
                  <c:v>666.45699999999999</c:v>
                </c:pt>
                <c:pt idx="1873">
                  <c:v>666.71799999999996</c:v>
                </c:pt>
                <c:pt idx="1874">
                  <c:v>666.98</c:v>
                </c:pt>
                <c:pt idx="1875">
                  <c:v>667.24099999999999</c:v>
                </c:pt>
                <c:pt idx="1876">
                  <c:v>667.50300000000004</c:v>
                </c:pt>
                <c:pt idx="1877">
                  <c:v>667.76400000000001</c:v>
                </c:pt>
                <c:pt idx="1878">
                  <c:v>668.02599999999995</c:v>
                </c:pt>
                <c:pt idx="1879">
                  <c:v>668.28800000000001</c:v>
                </c:pt>
                <c:pt idx="1880">
                  <c:v>668.54899999999998</c:v>
                </c:pt>
                <c:pt idx="1881">
                  <c:v>668.81100000000004</c:v>
                </c:pt>
                <c:pt idx="1882">
                  <c:v>669.072</c:v>
                </c:pt>
                <c:pt idx="1883">
                  <c:v>669.33299999999997</c:v>
                </c:pt>
                <c:pt idx="1884">
                  <c:v>669.59500000000003</c:v>
                </c:pt>
                <c:pt idx="1885">
                  <c:v>669.85599999999999</c:v>
                </c:pt>
                <c:pt idx="1886">
                  <c:v>670.11800000000005</c:v>
                </c:pt>
                <c:pt idx="1887">
                  <c:v>670.37900000000002</c:v>
                </c:pt>
                <c:pt idx="1888">
                  <c:v>670.64099999999996</c:v>
                </c:pt>
                <c:pt idx="1889">
                  <c:v>670.90200000000004</c:v>
                </c:pt>
                <c:pt idx="1890">
                  <c:v>671.16300000000001</c:v>
                </c:pt>
                <c:pt idx="1891">
                  <c:v>671.42499999999995</c:v>
                </c:pt>
                <c:pt idx="1892">
                  <c:v>671.68600000000004</c:v>
                </c:pt>
                <c:pt idx="1893">
                  <c:v>671.94799999999998</c:v>
                </c:pt>
                <c:pt idx="1894">
                  <c:v>672.20899999999995</c:v>
                </c:pt>
                <c:pt idx="1895">
                  <c:v>672.47</c:v>
                </c:pt>
                <c:pt idx="1896">
                  <c:v>672.73199999999997</c:v>
                </c:pt>
                <c:pt idx="1897">
                  <c:v>672.99300000000005</c:v>
                </c:pt>
                <c:pt idx="1898">
                  <c:v>673.25400000000002</c:v>
                </c:pt>
                <c:pt idx="1899">
                  <c:v>673.51499999999999</c:v>
                </c:pt>
                <c:pt idx="1900">
                  <c:v>673.77700000000004</c:v>
                </c:pt>
                <c:pt idx="1901">
                  <c:v>674.03800000000001</c:v>
                </c:pt>
                <c:pt idx="1902">
                  <c:v>674.29899999999998</c:v>
                </c:pt>
                <c:pt idx="1903">
                  <c:v>674.56100000000004</c:v>
                </c:pt>
                <c:pt idx="1904">
                  <c:v>674.822</c:v>
                </c:pt>
                <c:pt idx="1905">
                  <c:v>675.08299999999997</c:v>
                </c:pt>
                <c:pt idx="1906">
                  <c:v>675.34400000000005</c:v>
                </c:pt>
                <c:pt idx="1907">
                  <c:v>675.60500000000002</c:v>
                </c:pt>
                <c:pt idx="1908">
                  <c:v>675.86699999999996</c:v>
                </c:pt>
                <c:pt idx="1909">
                  <c:v>676.12800000000004</c:v>
                </c:pt>
                <c:pt idx="1910">
                  <c:v>676.38900000000001</c:v>
                </c:pt>
                <c:pt idx="1911">
                  <c:v>676.65</c:v>
                </c:pt>
                <c:pt idx="1912">
                  <c:v>676.91099999999994</c:v>
                </c:pt>
                <c:pt idx="1913">
                  <c:v>677.17200000000003</c:v>
                </c:pt>
                <c:pt idx="1914">
                  <c:v>677.43299999999999</c:v>
                </c:pt>
                <c:pt idx="1915">
                  <c:v>677.69500000000005</c:v>
                </c:pt>
                <c:pt idx="1916">
                  <c:v>677.95600000000002</c:v>
                </c:pt>
                <c:pt idx="1917">
                  <c:v>678.21699999999998</c:v>
                </c:pt>
                <c:pt idx="1918">
                  <c:v>678.47799999999995</c:v>
                </c:pt>
                <c:pt idx="1919">
                  <c:v>678.73900000000003</c:v>
                </c:pt>
                <c:pt idx="1920">
                  <c:v>679</c:v>
                </c:pt>
                <c:pt idx="1921">
                  <c:v>679.26099999999997</c:v>
                </c:pt>
                <c:pt idx="1922">
                  <c:v>679.52200000000005</c:v>
                </c:pt>
                <c:pt idx="1923">
                  <c:v>679.78300000000002</c:v>
                </c:pt>
                <c:pt idx="1924">
                  <c:v>680.04399999999998</c:v>
                </c:pt>
                <c:pt idx="1925">
                  <c:v>680.30499999999995</c:v>
                </c:pt>
                <c:pt idx="1926">
                  <c:v>680.56600000000003</c:v>
                </c:pt>
                <c:pt idx="1927">
                  <c:v>680.827</c:v>
                </c:pt>
                <c:pt idx="1928">
                  <c:v>681.08799999999997</c:v>
                </c:pt>
                <c:pt idx="1929">
                  <c:v>681.34900000000005</c:v>
                </c:pt>
                <c:pt idx="1930">
                  <c:v>681.61</c:v>
                </c:pt>
                <c:pt idx="1931">
                  <c:v>681.87099999999998</c:v>
                </c:pt>
                <c:pt idx="1932">
                  <c:v>682.13199999999995</c:v>
                </c:pt>
                <c:pt idx="1933">
                  <c:v>682.39200000000005</c:v>
                </c:pt>
                <c:pt idx="1934">
                  <c:v>682.65300000000002</c:v>
                </c:pt>
                <c:pt idx="1935">
                  <c:v>682.91399999999999</c:v>
                </c:pt>
                <c:pt idx="1936">
                  <c:v>683.17499999999995</c:v>
                </c:pt>
                <c:pt idx="1937">
                  <c:v>683.43600000000004</c:v>
                </c:pt>
                <c:pt idx="1938">
                  <c:v>683.697</c:v>
                </c:pt>
                <c:pt idx="1939">
                  <c:v>683.95799999999997</c:v>
                </c:pt>
                <c:pt idx="1940">
                  <c:v>684.21799999999996</c:v>
                </c:pt>
                <c:pt idx="1941">
                  <c:v>684.47900000000004</c:v>
                </c:pt>
                <c:pt idx="1942">
                  <c:v>684.74</c:v>
                </c:pt>
                <c:pt idx="1943">
                  <c:v>685.00099999999998</c:v>
                </c:pt>
                <c:pt idx="1944">
                  <c:v>685.26199999999994</c:v>
                </c:pt>
                <c:pt idx="1945">
                  <c:v>685.52200000000005</c:v>
                </c:pt>
                <c:pt idx="1946">
                  <c:v>685.78300000000002</c:v>
                </c:pt>
                <c:pt idx="1947">
                  <c:v>686.04399999999998</c:v>
                </c:pt>
                <c:pt idx="1948">
                  <c:v>686.30499999999995</c:v>
                </c:pt>
                <c:pt idx="1949">
                  <c:v>686.56500000000005</c:v>
                </c:pt>
                <c:pt idx="1950">
                  <c:v>686.82600000000002</c:v>
                </c:pt>
                <c:pt idx="1951">
                  <c:v>687.08699999999999</c:v>
                </c:pt>
                <c:pt idx="1952">
                  <c:v>687.34699999999998</c:v>
                </c:pt>
                <c:pt idx="1953">
                  <c:v>687.60799999999995</c:v>
                </c:pt>
                <c:pt idx="1954">
                  <c:v>687.86900000000003</c:v>
                </c:pt>
                <c:pt idx="1955">
                  <c:v>688.12900000000002</c:v>
                </c:pt>
                <c:pt idx="1956">
                  <c:v>688.39</c:v>
                </c:pt>
                <c:pt idx="1957">
                  <c:v>688.65</c:v>
                </c:pt>
                <c:pt idx="1958">
                  <c:v>688.91099999999994</c:v>
                </c:pt>
                <c:pt idx="1959">
                  <c:v>689.17200000000003</c:v>
                </c:pt>
                <c:pt idx="1960">
                  <c:v>689.43200000000002</c:v>
                </c:pt>
                <c:pt idx="1961">
                  <c:v>689.69299999999998</c:v>
                </c:pt>
                <c:pt idx="1962">
                  <c:v>689.95299999999997</c:v>
                </c:pt>
                <c:pt idx="1963">
                  <c:v>690.21400000000006</c:v>
                </c:pt>
                <c:pt idx="1964">
                  <c:v>690.47500000000002</c:v>
                </c:pt>
                <c:pt idx="1965">
                  <c:v>690.73500000000001</c:v>
                </c:pt>
                <c:pt idx="1966">
                  <c:v>690.99599999999998</c:v>
                </c:pt>
                <c:pt idx="1967">
                  <c:v>691.25599999999997</c:v>
                </c:pt>
                <c:pt idx="1968">
                  <c:v>691.51700000000005</c:v>
                </c:pt>
                <c:pt idx="1969">
                  <c:v>691.77700000000004</c:v>
                </c:pt>
                <c:pt idx="1970">
                  <c:v>692.03800000000001</c:v>
                </c:pt>
                <c:pt idx="1971">
                  <c:v>692.298</c:v>
                </c:pt>
                <c:pt idx="1972">
                  <c:v>692.55799999999999</c:v>
                </c:pt>
                <c:pt idx="1973">
                  <c:v>692.81899999999996</c:v>
                </c:pt>
                <c:pt idx="1974">
                  <c:v>693.07899999999995</c:v>
                </c:pt>
                <c:pt idx="1975">
                  <c:v>693.34</c:v>
                </c:pt>
                <c:pt idx="1976">
                  <c:v>693.6</c:v>
                </c:pt>
                <c:pt idx="1977">
                  <c:v>693.86</c:v>
                </c:pt>
                <c:pt idx="1978">
                  <c:v>694.12099999999998</c:v>
                </c:pt>
                <c:pt idx="1979">
                  <c:v>694.38099999999997</c:v>
                </c:pt>
                <c:pt idx="1980">
                  <c:v>694.64200000000005</c:v>
                </c:pt>
                <c:pt idx="1981">
                  <c:v>694.90200000000004</c:v>
                </c:pt>
                <c:pt idx="1982">
                  <c:v>695.16200000000003</c:v>
                </c:pt>
                <c:pt idx="1983">
                  <c:v>695.423</c:v>
                </c:pt>
                <c:pt idx="1984">
                  <c:v>695.68299999999999</c:v>
                </c:pt>
                <c:pt idx="1985">
                  <c:v>695.94299999999998</c:v>
                </c:pt>
                <c:pt idx="1986">
                  <c:v>696.20299999999997</c:v>
                </c:pt>
                <c:pt idx="1987">
                  <c:v>696.46400000000006</c:v>
                </c:pt>
                <c:pt idx="1988">
                  <c:v>696.72400000000005</c:v>
                </c:pt>
                <c:pt idx="1989">
                  <c:v>696.98400000000004</c:v>
                </c:pt>
                <c:pt idx="1990">
                  <c:v>697.245</c:v>
                </c:pt>
                <c:pt idx="1991">
                  <c:v>697.505</c:v>
                </c:pt>
                <c:pt idx="1992">
                  <c:v>697.76499999999999</c:v>
                </c:pt>
                <c:pt idx="1993">
                  <c:v>698.02499999999998</c:v>
                </c:pt>
                <c:pt idx="1994">
                  <c:v>698.28499999999997</c:v>
                </c:pt>
                <c:pt idx="1995">
                  <c:v>698.54600000000005</c:v>
                </c:pt>
                <c:pt idx="1996">
                  <c:v>698.80600000000004</c:v>
                </c:pt>
                <c:pt idx="1997">
                  <c:v>699.06600000000003</c:v>
                </c:pt>
                <c:pt idx="1998">
                  <c:v>699.32600000000002</c:v>
                </c:pt>
                <c:pt idx="1999">
                  <c:v>699.58600000000001</c:v>
                </c:pt>
                <c:pt idx="2000">
                  <c:v>699.846</c:v>
                </c:pt>
                <c:pt idx="2001">
                  <c:v>700.10599999999999</c:v>
                </c:pt>
                <c:pt idx="2002">
                  <c:v>700.36599999999999</c:v>
                </c:pt>
                <c:pt idx="2003">
                  <c:v>700.62699999999995</c:v>
                </c:pt>
                <c:pt idx="2004">
                  <c:v>700.88699999999994</c:v>
                </c:pt>
                <c:pt idx="2005">
                  <c:v>701.14700000000005</c:v>
                </c:pt>
                <c:pt idx="2006">
                  <c:v>701.40700000000004</c:v>
                </c:pt>
                <c:pt idx="2007">
                  <c:v>701.66700000000003</c:v>
                </c:pt>
                <c:pt idx="2008">
                  <c:v>701.92700000000002</c:v>
                </c:pt>
                <c:pt idx="2009">
                  <c:v>702.18700000000001</c:v>
                </c:pt>
                <c:pt idx="2010">
                  <c:v>702.447</c:v>
                </c:pt>
                <c:pt idx="2011">
                  <c:v>702.70699999999999</c:v>
                </c:pt>
                <c:pt idx="2012">
                  <c:v>702.96699999999998</c:v>
                </c:pt>
                <c:pt idx="2013">
                  <c:v>703.22699999999998</c:v>
                </c:pt>
                <c:pt idx="2014">
                  <c:v>703.48699999999997</c:v>
                </c:pt>
                <c:pt idx="2015">
                  <c:v>703.74699999999996</c:v>
                </c:pt>
                <c:pt idx="2016">
                  <c:v>704.00699999999995</c:v>
                </c:pt>
                <c:pt idx="2017">
                  <c:v>704.26700000000005</c:v>
                </c:pt>
                <c:pt idx="2018">
                  <c:v>704.52700000000004</c:v>
                </c:pt>
                <c:pt idx="2019">
                  <c:v>704.78599999999994</c:v>
                </c:pt>
                <c:pt idx="2020">
                  <c:v>705.04600000000005</c:v>
                </c:pt>
                <c:pt idx="2021">
                  <c:v>705.30600000000004</c:v>
                </c:pt>
                <c:pt idx="2022">
                  <c:v>705.56600000000003</c:v>
                </c:pt>
                <c:pt idx="2023">
                  <c:v>705.82600000000002</c:v>
                </c:pt>
                <c:pt idx="2024">
                  <c:v>706.08600000000001</c:v>
                </c:pt>
                <c:pt idx="2025">
                  <c:v>706.346</c:v>
                </c:pt>
                <c:pt idx="2026">
                  <c:v>706.60500000000002</c:v>
                </c:pt>
                <c:pt idx="2027">
                  <c:v>706.86500000000001</c:v>
                </c:pt>
                <c:pt idx="2028">
                  <c:v>707.125</c:v>
                </c:pt>
                <c:pt idx="2029">
                  <c:v>707.38499999999999</c:v>
                </c:pt>
                <c:pt idx="2030">
                  <c:v>707.64499999999998</c:v>
                </c:pt>
                <c:pt idx="2031">
                  <c:v>707.904</c:v>
                </c:pt>
                <c:pt idx="2032">
                  <c:v>708.16399999999999</c:v>
                </c:pt>
                <c:pt idx="2033">
                  <c:v>708.42399999999998</c:v>
                </c:pt>
                <c:pt idx="2034">
                  <c:v>708.68399999999997</c:v>
                </c:pt>
                <c:pt idx="2035">
                  <c:v>708.94299999999998</c:v>
                </c:pt>
                <c:pt idx="2036">
                  <c:v>709.20299999999997</c:v>
                </c:pt>
                <c:pt idx="2037">
                  <c:v>709.46299999999997</c:v>
                </c:pt>
                <c:pt idx="2038">
                  <c:v>709.72199999999998</c:v>
                </c:pt>
                <c:pt idx="2039">
                  <c:v>709.98199999999997</c:v>
                </c:pt>
                <c:pt idx="2040">
                  <c:v>710.24199999999996</c:v>
                </c:pt>
                <c:pt idx="2041">
                  <c:v>710.50099999999998</c:v>
                </c:pt>
                <c:pt idx="2042">
                  <c:v>710.76099999999997</c:v>
                </c:pt>
                <c:pt idx="2043">
                  <c:v>711.02099999999996</c:v>
                </c:pt>
                <c:pt idx="2044">
                  <c:v>711.28</c:v>
                </c:pt>
                <c:pt idx="2045">
                  <c:v>711.54</c:v>
                </c:pt>
                <c:pt idx="2046">
                  <c:v>711.8</c:v>
                </c:pt>
                <c:pt idx="2047">
                  <c:v>712.05899999999997</c:v>
                </c:pt>
                <c:pt idx="2048">
                  <c:v>712.31899999999996</c:v>
                </c:pt>
                <c:pt idx="2049">
                  <c:v>712.57799999999997</c:v>
                </c:pt>
                <c:pt idx="2050">
                  <c:v>712.83799999999997</c:v>
                </c:pt>
                <c:pt idx="2051">
                  <c:v>713.09699999999998</c:v>
                </c:pt>
                <c:pt idx="2052">
                  <c:v>713.35699999999997</c:v>
                </c:pt>
                <c:pt idx="2053">
                  <c:v>713.61599999999999</c:v>
                </c:pt>
                <c:pt idx="2054">
                  <c:v>713.87599999999998</c:v>
                </c:pt>
                <c:pt idx="2055">
                  <c:v>714.13499999999999</c:v>
                </c:pt>
                <c:pt idx="2056">
                  <c:v>714.39499999999998</c:v>
                </c:pt>
                <c:pt idx="2057">
                  <c:v>714.654</c:v>
                </c:pt>
                <c:pt idx="2058">
                  <c:v>714.91399999999999</c:v>
                </c:pt>
                <c:pt idx="2059">
                  <c:v>715.173</c:v>
                </c:pt>
                <c:pt idx="2060">
                  <c:v>715.43299999999999</c:v>
                </c:pt>
                <c:pt idx="2061">
                  <c:v>715.69200000000001</c:v>
                </c:pt>
                <c:pt idx="2062">
                  <c:v>715.952</c:v>
                </c:pt>
                <c:pt idx="2063">
                  <c:v>716.21100000000001</c:v>
                </c:pt>
                <c:pt idx="2064">
                  <c:v>716.47</c:v>
                </c:pt>
                <c:pt idx="2065">
                  <c:v>716.73</c:v>
                </c:pt>
                <c:pt idx="2066">
                  <c:v>716.98900000000003</c:v>
                </c:pt>
                <c:pt idx="2067">
                  <c:v>717.24800000000005</c:v>
                </c:pt>
                <c:pt idx="2068">
                  <c:v>717.50800000000004</c:v>
                </c:pt>
                <c:pt idx="2069">
                  <c:v>717.76700000000005</c:v>
                </c:pt>
                <c:pt idx="2070">
                  <c:v>718.02599999999995</c:v>
                </c:pt>
                <c:pt idx="2071">
                  <c:v>718.28599999999994</c:v>
                </c:pt>
                <c:pt idx="2072">
                  <c:v>718.54499999999996</c:v>
                </c:pt>
                <c:pt idx="2073">
                  <c:v>718.80399999999997</c:v>
                </c:pt>
                <c:pt idx="2074">
                  <c:v>719.06399999999996</c:v>
                </c:pt>
                <c:pt idx="2075">
                  <c:v>719.32299999999998</c:v>
                </c:pt>
                <c:pt idx="2076">
                  <c:v>719.58199999999999</c:v>
                </c:pt>
                <c:pt idx="2077">
                  <c:v>719.84100000000001</c:v>
                </c:pt>
                <c:pt idx="2078">
                  <c:v>720.1</c:v>
                </c:pt>
                <c:pt idx="2079">
                  <c:v>720.36</c:v>
                </c:pt>
                <c:pt idx="2080">
                  <c:v>720.61900000000003</c:v>
                </c:pt>
                <c:pt idx="2081">
                  <c:v>720.87800000000004</c:v>
                </c:pt>
                <c:pt idx="2082">
                  <c:v>721.13699999999994</c:v>
                </c:pt>
                <c:pt idx="2083">
                  <c:v>721.39599999999996</c:v>
                </c:pt>
                <c:pt idx="2084">
                  <c:v>721.65599999999995</c:v>
                </c:pt>
                <c:pt idx="2085">
                  <c:v>721.91499999999996</c:v>
                </c:pt>
                <c:pt idx="2086">
                  <c:v>722.17399999999998</c:v>
                </c:pt>
                <c:pt idx="2087">
                  <c:v>722.43299999999999</c:v>
                </c:pt>
                <c:pt idx="2088">
                  <c:v>722.69200000000001</c:v>
                </c:pt>
                <c:pt idx="2089">
                  <c:v>722.95100000000002</c:v>
                </c:pt>
                <c:pt idx="2090">
                  <c:v>723.21</c:v>
                </c:pt>
                <c:pt idx="2091">
                  <c:v>723.46900000000005</c:v>
                </c:pt>
                <c:pt idx="2092">
                  <c:v>723.72799999999995</c:v>
                </c:pt>
                <c:pt idx="2093">
                  <c:v>723.98800000000006</c:v>
                </c:pt>
                <c:pt idx="2094">
                  <c:v>724.24699999999996</c:v>
                </c:pt>
                <c:pt idx="2095">
                  <c:v>724.50599999999997</c:v>
                </c:pt>
                <c:pt idx="2096">
                  <c:v>724.76499999999999</c:v>
                </c:pt>
                <c:pt idx="2097">
                  <c:v>725.024</c:v>
                </c:pt>
                <c:pt idx="2098">
                  <c:v>725.28300000000002</c:v>
                </c:pt>
                <c:pt idx="2099">
                  <c:v>725.54200000000003</c:v>
                </c:pt>
                <c:pt idx="2100">
                  <c:v>725.80100000000004</c:v>
                </c:pt>
                <c:pt idx="2101">
                  <c:v>726.06</c:v>
                </c:pt>
                <c:pt idx="2102">
                  <c:v>726.31799999999998</c:v>
                </c:pt>
                <c:pt idx="2103">
                  <c:v>726.577</c:v>
                </c:pt>
                <c:pt idx="2104">
                  <c:v>726.83600000000001</c:v>
                </c:pt>
                <c:pt idx="2105">
                  <c:v>727.09500000000003</c:v>
                </c:pt>
                <c:pt idx="2106">
                  <c:v>727.35400000000004</c:v>
                </c:pt>
                <c:pt idx="2107">
                  <c:v>727.61300000000006</c:v>
                </c:pt>
                <c:pt idx="2108">
                  <c:v>727.87199999999996</c:v>
                </c:pt>
                <c:pt idx="2109">
                  <c:v>728.13099999999997</c:v>
                </c:pt>
                <c:pt idx="2110">
                  <c:v>728.39</c:v>
                </c:pt>
                <c:pt idx="2111">
                  <c:v>728.64800000000002</c:v>
                </c:pt>
                <c:pt idx="2112">
                  <c:v>728.90700000000004</c:v>
                </c:pt>
                <c:pt idx="2113">
                  <c:v>729.16600000000005</c:v>
                </c:pt>
                <c:pt idx="2114">
                  <c:v>729.42499999999995</c:v>
                </c:pt>
                <c:pt idx="2115">
                  <c:v>729.68399999999997</c:v>
                </c:pt>
                <c:pt idx="2116">
                  <c:v>729.94299999999998</c:v>
                </c:pt>
                <c:pt idx="2117">
                  <c:v>730.20100000000002</c:v>
                </c:pt>
                <c:pt idx="2118">
                  <c:v>730.46</c:v>
                </c:pt>
                <c:pt idx="2119">
                  <c:v>730.71900000000005</c:v>
                </c:pt>
                <c:pt idx="2120">
                  <c:v>730.97799999999995</c:v>
                </c:pt>
                <c:pt idx="2121">
                  <c:v>731.23599999999999</c:v>
                </c:pt>
                <c:pt idx="2122">
                  <c:v>731.495</c:v>
                </c:pt>
                <c:pt idx="2123">
                  <c:v>731.75400000000002</c:v>
                </c:pt>
                <c:pt idx="2124">
                  <c:v>732.01199999999994</c:v>
                </c:pt>
                <c:pt idx="2125">
                  <c:v>732.27099999999996</c:v>
                </c:pt>
                <c:pt idx="2126">
                  <c:v>732.53</c:v>
                </c:pt>
                <c:pt idx="2127">
                  <c:v>732.78800000000001</c:v>
                </c:pt>
                <c:pt idx="2128">
                  <c:v>733.04700000000003</c:v>
                </c:pt>
                <c:pt idx="2129">
                  <c:v>733.30600000000004</c:v>
                </c:pt>
                <c:pt idx="2130">
                  <c:v>733.56399999999996</c:v>
                </c:pt>
                <c:pt idx="2131">
                  <c:v>733.82299999999998</c:v>
                </c:pt>
                <c:pt idx="2132">
                  <c:v>734.08199999999999</c:v>
                </c:pt>
                <c:pt idx="2133">
                  <c:v>734.34</c:v>
                </c:pt>
                <c:pt idx="2134">
                  <c:v>734.59900000000005</c:v>
                </c:pt>
                <c:pt idx="2135">
                  <c:v>734.85699999999997</c:v>
                </c:pt>
                <c:pt idx="2136">
                  <c:v>735.11599999999999</c:v>
                </c:pt>
                <c:pt idx="2137">
                  <c:v>735.37400000000002</c:v>
                </c:pt>
                <c:pt idx="2138">
                  <c:v>735.63300000000004</c:v>
                </c:pt>
                <c:pt idx="2139">
                  <c:v>735.89099999999996</c:v>
                </c:pt>
                <c:pt idx="2140">
                  <c:v>736.15</c:v>
                </c:pt>
                <c:pt idx="2141">
                  <c:v>736.40800000000002</c:v>
                </c:pt>
                <c:pt idx="2142">
                  <c:v>736.66700000000003</c:v>
                </c:pt>
                <c:pt idx="2143">
                  <c:v>736.92499999999995</c:v>
                </c:pt>
                <c:pt idx="2144">
                  <c:v>737.18399999999997</c:v>
                </c:pt>
                <c:pt idx="2145">
                  <c:v>737.44200000000001</c:v>
                </c:pt>
                <c:pt idx="2146">
                  <c:v>737.70100000000002</c:v>
                </c:pt>
                <c:pt idx="2147">
                  <c:v>737.95899999999995</c:v>
                </c:pt>
                <c:pt idx="2148">
                  <c:v>738.21799999999996</c:v>
                </c:pt>
                <c:pt idx="2149">
                  <c:v>738.476</c:v>
                </c:pt>
                <c:pt idx="2150">
                  <c:v>738.73400000000004</c:v>
                </c:pt>
                <c:pt idx="2151">
                  <c:v>738.99300000000005</c:v>
                </c:pt>
                <c:pt idx="2152">
                  <c:v>739.25099999999998</c:v>
                </c:pt>
                <c:pt idx="2153">
                  <c:v>739.51</c:v>
                </c:pt>
                <c:pt idx="2154">
                  <c:v>739.76800000000003</c:v>
                </c:pt>
                <c:pt idx="2155">
                  <c:v>740.02599999999995</c:v>
                </c:pt>
                <c:pt idx="2156">
                  <c:v>740.28499999999997</c:v>
                </c:pt>
                <c:pt idx="2157">
                  <c:v>740.54300000000001</c:v>
                </c:pt>
                <c:pt idx="2158">
                  <c:v>740.80100000000004</c:v>
                </c:pt>
                <c:pt idx="2159">
                  <c:v>741.06</c:v>
                </c:pt>
                <c:pt idx="2160">
                  <c:v>741.31799999999998</c:v>
                </c:pt>
                <c:pt idx="2161">
                  <c:v>741.57600000000002</c:v>
                </c:pt>
                <c:pt idx="2162">
                  <c:v>741.83399999999995</c:v>
                </c:pt>
                <c:pt idx="2163">
                  <c:v>742.09299999999996</c:v>
                </c:pt>
                <c:pt idx="2164">
                  <c:v>742.351</c:v>
                </c:pt>
                <c:pt idx="2165">
                  <c:v>742.60900000000004</c:v>
                </c:pt>
                <c:pt idx="2166">
                  <c:v>742.86699999999996</c:v>
                </c:pt>
                <c:pt idx="2167">
                  <c:v>743.125</c:v>
                </c:pt>
                <c:pt idx="2168">
                  <c:v>743.38400000000001</c:v>
                </c:pt>
                <c:pt idx="2169">
                  <c:v>743.64200000000005</c:v>
                </c:pt>
                <c:pt idx="2170">
                  <c:v>743.9</c:v>
                </c:pt>
                <c:pt idx="2171">
                  <c:v>744.15800000000002</c:v>
                </c:pt>
                <c:pt idx="2172">
                  <c:v>744.41600000000005</c:v>
                </c:pt>
                <c:pt idx="2173">
                  <c:v>744.67399999999998</c:v>
                </c:pt>
                <c:pt idx="2174">
                  <c:v>744.93299999999999</c:v>
                </c:pt>
                <c:pt idx="2175">
                  <c:v>745.19100000000003</c:v>
                </c:pt>
                <c:pt idx="2176">
                  <c:v>745.44899999999996</c:v>
                </c:pt>
                <c:pt idx="2177">
                  <c:v>745.70699999999999</c:v>
                </c:pt>
                <c:pt idx="2178">
                  <c:v>745.96500000000003</c:v>
                </c:pt>
                <c:pt idx="2179">
                  <c:v>746.22299999999996</c:v>
                </c:pt>
                <c:pt idx="2180">
                  <c:v>746.48099999999999</c:v>
                </c:pt>
                <c:pt idx="2181">
                  <c:v>746.73900000000003</c:v>
                </c:pt>
                <c:pt idx="2182">
                  <c:v>746.99699999999996</c:v>
                </c:pt>
                <c:pt idx="2183">
                  <c:v>747.255</c:v>
                </c:pt>
                <c:pt idx="2184">
                  <c:v>747.51300000000003</c:v>
                </c:pt>
                <c:pt idx="2185">
                  <c:v>747.77099999999996</c:v>
                </c:pt>
                <c:pt idx="2186">
                  <c:v>748.029</c:v>
                </c:pt>
                <c:pt idx="2187">
                  <c:v>748.28700000000003</c:v>
                </c:pt>
                <c:pt idx="2188">
                  <c:v>748.54499999999996</c:v>
                </c:pt>
                <c:pt idx="2189">
                  <c:v>748.803</c:v>
                </c:pt>
                <c:pt idx="2190">
                  <c:v>749.06100000000004</c:v>
                </c:pt>
                <c:pt idx="2191">
                  <c:v>749.31899999999996</c:v>
                </c:pt>
                <c:pt idx="2192">
                  <c:v>749.577</c:v>
                </c:pt>
                <c:pt idx="2193">
                  <c:v>749.83500000000004</c:v>
                </c:pt>
                <c:pt idx="2194">
                  <c:v>750.09299999999996</c:v>
                </c:pt>
                <c:pt idx="2195">
                  <c:v>750.35</c:v>
                </c:pt>
                <c:pt idx="2196">
                  <c:v>750.60799999999995</c:v>
                </c:pt>
                <c:pt idx="2197">
                  <c:v>750.86599999999999</c:v>
                </c:pt>
                <c:pt idx="2198">
                  <c:v>751.12400000000002</c:v>
                </c:pt>
                <c:pt idx="2199">
                  <c:v>751.38199999999995</c:v>
                </c:pt>
                <c:pt idx="2200">
                  <c:v>751.64</c:v>
                </c:pt>
                <c:pt idx="2201">
                  <c:v>751.89700000000005</c:v>
                </c:pt>
                <c:pt idx="2202">
                  <c:v>752.15499999999997</c:v>
                </c:pt>
                <c:pt idx="2203">
                  <c:v>752.41300000000001</c:v>
                </c:pt>
                <c:pt idx="2204">
                  <c:v>752.67100000000005</c:v>
                </c:pt>
                <c:pt idx="2205">
                  <c:v>752.92899999999997</c:v>
                </c:pt>
                <c:pt idx="2206">
                  <c:v>753.18600000000004</c:v>
                </c:pt>
                <c:pt idx="2207">
                  <c:v>753.44399999999996</c:v>
                </c:pt>
                <c:pt idx="2208">
                  <c:v>753.702</c:v>
                </c:pt>
                <c:pt idx="2209">
                  <c:v>753.95899999999995</c:v>
                </c:pt>
                <c:pt idx="2210">
                  <c:v>754.21699999999998</c:v>
                </c:pt>
                <c:pt idx="2211">
                  <c:v>754.47500000000002</c:v>
                </c:pt>
                <c:pt idx="2212">
                  <c:v>754.73299999999995</c:v>
                </c:pt>
                <c:pt idx="2213">
                  <c:v>754.99</c:v>
                </c:pt>
                <c:pt idx="2214">
                  <c:v>755.24800000000005</c:v>
                </c:pt>
                <c:pt idx="2215">
                  <c:v>755.50599999999997</c:v>
                </c:pt>
                <c:pt idx="2216">
                  <c:v>755.76300000000003</c:v>
                </c:pt>
                <c:pt idx="2217">
                  <c:v>756.02099999999996</c:v>
                </c:pt>
                <c:pt idx="2218">
                  <c:v>756.27800000000002</c:v>
                </c:pt>
                <c:pt idx="2219">
                  <c:v>756.53599999999994</c:v>
                </c:pt>
                <c:pt idx="2220">
                  <c:v>756.79399999999998</c:v>
                </c:pt>
                <c:pt idx="2221">
                  <c:v>757.05100000000004</c:v>
                </c:pt>
                <c:pt idx="2222">
                  <c:v>757.30899999999997</c:v>
                </c:pt>
                <c:pt idx="2223">
                  <c:v>757.56600000000003</c:v>
                </c:pt>
                <c:pt idx="2224">
                  <c:v>757.82399999999996</c:v>
                </c:pt>
                <c:pt idx="2225">
                  <c:v>758.08100000000002</c:v>
                </c:pt>
                <c:pt idx="2226">
                  <c:v>758.33900000000006</c:v>
                </c:pt>
                <c:pt idx="2227">
                  <c:v>758.596</c:v>
                </c:pt>
                <c:pt idx="2228">
                  <c:v>758.85400000000004</c:v>
                </c:pt>
                <c:pt idx="2229">
                  <c:v>759.11099999999999</c:v>
                </c:pt>
                <c:pt idx="2230">
                  <c:v>759.36900000000003</c:v>
                </c:pt>
                <c:pt idx="2231">
                  <c:v>759.62599999999998</c:v>
                </c:pt>
                <c:pt idx="2232">
                  <c:v>759.88400000000001</c:v>
                </c:pt>
                <c:pt idx="2233">
                  <c:v>760.14099999999996</c:v>
                </c:pt>
                <c:pt idx="2234">
                  <c:v>760.399</c:v>
                </c:pt>
                <c:pt idx="2235">
                  <c:v>760.65599999999995</c:v>
                </c:pt>
                <c:pt idx="2236">
                  <c:v>760.91300000000001</c:v>
                </c:pt>
                <c:pt idx="2237">
                  <c:v>761.17100000000005</c:v>
                </c:pt>
                <c:pt idx="2238">
                  <c:v>761.428</c:v>
                </c:pt>
                <c:pt idx="2239">
                  <c:v>761.68600000000004</c:v>
                </c:pt>
                <c:pt idx="2240">
                  <c:v>761.94299999999998</c:v>
                </c:pt>
                <c:pt idx="2241">
                  <c:v>762.2</c:v>
                </c:pt>
                <c:pt idx="2242">
                  <c:v>762.45799999999997</c:v>
                </c:pt>
                <c:pt idx="2243">
                  <c:v>762.71500000000003</c:v>
                </c:pt>
                <c:pt idx="2244">
                  <c:v>762.97199999999998</c:v>
                </c:pt>
                <c:pt idx="2245">
                  <c:v>763.23</c:v>
                </c:pt>
                <c:pt idx="2246">
                  <c:v>763.48699999999997</c:v>
                </c:pt>
                <c:pt idx="2247">
                  <c:v>763.74400000000003</c:v>
                </c:pt>
                <c:pt idx="2248">
                  <c:v>764.00099999999998</c:v>
                </c:pt>
                <c:pt idx="2249">
                  <c:v>764.25900000000001</c:v>
                </c:pt>
                <c:pt idx="2250">
                  <c:v>764.51599999999996</c:v>
                </c:pt>
                <c:pt idx="2251">
                  <c:v>764.77300000000002</c:v>
                </c:pt>
                <c:pt idx="2252">
                  <c:v>765.03</c:v>
                </c:pt>
                <c:pt idx="2253">
                  <c:v>765.28800000000001</c:v>
                </c:pt>
                <c:pt idx="2254">
                  <c:v>765.54499999999996</c:v>
                </c:pt>
                <c:pt idx="2255">
                  <c:v>765.80200000000002</c:v>
                </c:pt>
                <c:pt idx="2256">
                  <c:v>766.05899999999997</c:v>
                </c:pt>
                <c:pt idx="2257">
                  <c:v>766.31600000000003</c:v>
                </c:pt>
                <c:pt idx="2258">
                  <c:v>766.57299999999998</c:v>
                </c:pt>
                <c:pt idx="2259">
                  <c:v>766.83100000000002</c:v>
                </c:pt>
                <c:pt idx="2260">
                  <c:v>767.08799999999997</c:v>
                </c:pt>
                <c:pt idx="2261">
                  <c:v>767.34500000000003</c:v>
                </c:pt>
                <c:pt idx="2262">
                  <c:v>767.60199999999998</c:v>
                </c:pt>
                <c:pt idx="2263">
                  <c:v>767.85900000000004</c:v>
                </c:pt>
                <c:pt idx="2264">
                  <c:v>768.11599999999999</c:v>
                </c:pt>
                <c:pt idx="2265">
                  <c:v>768.37300000000005</c:v>
                </c:pt>
                <c:pt idx="2266">
                  <c:v>768.63</c:v>
                </c:pt>
                <c:pt idx="2267">
                  <c:v>768.88699999999994</c:v>
                </c:pt>
                <c:pt idx="2268">
                  <c:v>769.14400000000001</c:v>
                </c:pt>
                <c:pt idx="2269">
                  <c:v>769.40099999999995</c:v>
                </c:pt>
                <c:pt idx="2270">
                  <c:v>769.65800000000002</c:v>
                </c:pt>
                <c:pt idx="2271">
                  <c:v>769.91499999999996</c:v>
                </c:pt>
                <c:pt idx="2272">
                  <c:v>770.17200000000003</c:v>
                </c:pt>
                <c:pt idx="2273">
                  <c:v>770.42899999999997</c:v>
                </c:pt>
                <c:pt idx="2274">
                  <c:v>770.68600000000004</c:v>
                </c:pt>
                <c:pt idx="2275">
                  <c:v>770.94299999999998</c:v>
                </c:pt>
                <c:pt idx="2276">
                  <c:v>771.2</c:v>
                </c:pt>
                <c:pt idx="2277">
                  <c:v>771.45699999999999</c:v>
                </c:pt>
                <c:pt idx="2278">
                  <c:v>771.71400000000006</c:v>
                </c:pt>
                <c:pt idx="2279">
                  <c:v>771.971</c:v>
                </c:pt>
                <c:pt idx="2280">
                  <c:v>772.22799999999995</c:v>
                </c:pt>
                <c:pt idx="2281">
                  <c:v>772.48500000000001</c:v>
                </c:pt>
                <c:pt idx="2282">
                  <c:v>772.74199999999996</c:v>
                </c:pt>
                <c:pt idx="2283">
                  <c:v>772.99800000000005</c:v>
                </c:pt>
                <c:pt idx="2284">
                  <c:v>773.255</c:v>
                </c:pt>
                <c:pt idx="2285">
                  <c:v>773.51199999999994</c:v>
                </c:pt>
                <c:pt idx="2286">
                  <c:v>773.76900000000001</c:v>
                </c:pt>
                <c:pt idx="2287">
                  <c:v>774.02599999999995</c:v>
                </c:pt>
                <c:pt idx="2288">
                  <c:v>774.28300000000002</c:v>
                </c:pt>
                <c:pt idx="2289">
                  <c:v>774.53899999999999</c:v>
                </c:pt>
                <c:pt idx="2290">
                  <c:v>774.79600000000005</c:v>
                </c:pt>
                <c:pt idx="2291">
                  <c:v>775.053</c:v>
                </c:pt>
                <c:pt idx="2292">
                  <c:v>775.31</c:v>
                </c:pt>
                <c:pt idx="2293">
                  <c:v>775.56600000000003</c:v>
                </c:pt>
                <c:pt idx="2294">
                  <c:v>775.82299999999998</c:v>
                </c:pt>
                <c:pt idx="2295">
                  <c:v>776.08</c:v>
                </c:pt>
                <c:pt idx="2296">
                  <c:v>776.33699999999999</c:v>
                </c:pt>
                <c:pt idx="2297">
                  <c:v>776.59299999999996</c:v>
                </c:pt>
                <c:pt idx="2298">
                  <c:v>776.85</c:v>
                </c:pt>
                <c:pt idx="2299">
                  <c:v>777.10699999999997</c:v>
                </c:pt>
                <c:pt idx="2300">
                  <c:v>777.36300000000006</c:v>
                </c:pt>
                <c:pt idx="2301">
                  <c:v>777.62</c:v>
                </c:pt>
                <c:pt idx="2302">
                  <c:v>777.87699999999995</c:v>
                </c:pt>
                <c:pt idx="2303">
                  <c:v>778.13300000000004</c:v>
                </c:pt>
                <c:pt idx="2304">
                  <c:v>778.39</c:v>
                </c:pt>
                <c:pt idx="2305">
                  <c:v>778.64700000000005</c:v>
                </c:pt>
                <c:pt idx="2306">
                  <c:v>778.90300000000002</c:v>
                </c:pt>
                <c:pt idx="2307">
                  <c:v>779.16</c:v>
                </c:pt>
                <c:pt idx="2308">
                  <c:v>779.41600000000005</c:v>
                </c:pt>
                <c:pt idx="2309">
                  <c:v>779.673</c:v>
                </c:pt>
                <c:pt idx="2310">
                  <c:v>779.92899999999997</c:v>
                </c:pt>
                <c:pt idx="2311">
                  <c:v>780.18600000000004</c:v>
                </c:pt>
                <c:pt idx="2312">
                  <c:v>780.44299999999998</c:v>
                </c:pt>
                <c:pt idx="2313">
                  <c:v>780.69899999999996</c:v>
                </c:pt>
                <c:pt idx="2314">
                  <c:v>780.95600000000002</c:v>
                </c:pt>
                <c:pt idx="2315">
                  <c:v>781.21199999999999</c:v>
                </c:pt>
                <c:pt idx="2316">
                  <c:v>781.46900000000005</c:v>
                </c:pt>
                <c:pt idx="2317">
                  <c:v>781.72500000000002</c:v>
                </c:pt>
                <c:pt idx="2318">
                  <c:v>781.98099999999999</c:v>
                </c:pt>
                <c:pt idx="2319">
                  <c:v>782.23800000000006</c:v>
                </c:pt>
                <c:pt idx="2320">
                  <c:v>782.49400000000003</c:v>
                </c:pt>
                <c:pt idx="2321">
                  <c:v>782.75099999999998</c:v>
                </c:pt>
                <c:pt idx="2322">
                  <c:v>783.00699999999995</c:v>
                </c:pt>
                <c:pt idx="2323">
                  <c:v>783.26400000000001</c:v>
                </c:pt>
                <c:pt idx="2324">
                  <c:v>783.52</c:v>
                </c:pt>
                <c:pt idx="2325">
                  <c:v>783.77599999999995</c:v>
                </c:pt>
                <c:pt idx="2326">
                  <c:v>784.03300000000002</c:v>
                </c:pt>
                <c:pt idx="2327">
                  <c:v>784.28899999999999</c:v>
                </c:pt>
                <c:pt idx="2328">
                  <c:v>784.54499999999996</c:v>
                </c:pt>
                <c:pt idx="2329">
                  <c:v>784.80200000000002</c:v>
                </c:pt>
                <c:pt idx="2330">
                  <c:v>785.05799999999999</c:v>
                </c:pt>
                <c:pt idx="2331">
                  <c:v>785.31399999999996</c:v>
                </c:pt>
                <c:pt idx="2332">
                  <c:v>785.57100000000003</c:v>
                </c:pt>
                <c:pt idx="2333">
                  <c:v>785.827</c:v>
                </c:pt>
                <c:pt idx="2334">
                  <c:v>786.08299999999997</c:v>
                </c:pt>
                <c:pt idx="2335">
                  <c:v>786.34</c:v>
                </c:pt>
                <c:pt idx="2336">
                  <c:v>786.596</c:v>
                </c:pt>
                <c:pt idx="2337">
                  <c:v>786.85199999999998</c:v>
                </c:pt>
                <c:pt idx="2338">
                  <c:v>787.10799999999995</c:v>
                </c:pt>
                <c:pt idx="2339">
                  <c:v>787.36400000000003</c:v>
                </c:pt>
                <c:pt idx="2340">
                  <c:v>787.62099999999998</c:v>
                </c:pt>
                <c:pt idx="2341">
                  <c:v>787.87699999999995</c:v>
                </c:pt>
                <c:pt idx="2342">
                  <c:v>788.13300000000004</c:v>
                </c:pt>
                <c:pt idx="2343">
                  <c:v>788.38900000000001</c:v>
                </c:pt>
                <c:pt idx="2344">
                  <c:v>788.64499999999998</c:v>
                </c:pt>
                <c:pt idx="2345">
                  <c:v>788.90200000000004</c:v>
                </c:pt>
                <c:pt idx="2346">
                  <c:v>789.15800000000002</c:v>
                </c:pt>
                <c:pt idx="2347">
                  <c:v>789.41399999999999</c:v>
                </c:pt>
                <c:pt idx="2348">
                  <c:v>789.67</c:v>
                </c:pt>
                <c:pt idx="2349">
                  <c:v>789.92600000000004</c:v>
                </c:pt>
                <c:pt idx="2350">
                  <c:v>790.18200000000002</c:v>
                </c:pt>
                <c:pt idx="2351">
                  <c:v>790.43799999999999</c:v>
                </c:pt>
                <c:pt idx="2352">
                  <c:v>790.69399999999996</c:v>
                </c:pt>
                <c:pt idx="2353">
                  <c:v>790.95</c:v>
                </c:pt>
                <c:pt idx="2354">
                  <c:v>791.20600000000002</c:v>
                </c:pt>
                <c:pt idx="2355">
                  <c:v>791.46199999999999</c:v>
                </c:pt>
                <c:pt idx="2356">
                  <c:v>791.71799999999996</c:v>
                </c:pt>
                <c:pt idx="2357">
                  <c:v>791.97400000000005</c:v>
                </c:pt>
                <c:pt idx="2358">
                  <c:v>792.23</c:v>
                </c:pt>
                <c:pt idx="2359">
                  <c:v>792.48599999999999</c:v>
                </c:pt>
                <c:pt idx="2360">
                  <c:v>792.74199999999996</c:v>
                </c:pt>
                <c:pt idx="2361">
                  <c:v>792.99800000000005</c:v>
                </c:pt>
                <c:pt idx="2362">
                  <c:v>793.25400000000002</c:v>
                </c:pt>
                <c:pt idx="2363">
                  <c:v>793.51</c:v>
                </c:pt>
                <c:pt idx="2364">
                  <c:v>793.76599999999996</c:v>
                </c:pt>
                <c:pt idx="2365">
                  <c:v>794.02200000000005</c:v>
                </c:pt>
                <c:pt idx="2366">
                  <c:v>794.27800000000002</c:v>
                </c:pt>
                <c:pt idx="2367">
                  <c:v>794.53399999999999</c:v>
                </c:pt>
                <c:pt idx="2368">
                  <c:v>794.79</c:v>
                </c:pt>
                <c:pt idx="2369">
                  <c:v>795.04600000000005</c:v>
                </c:pt>
                <c:pt idx="2370">
                  <c:v>795.30100000000004</c:v>
                </c:pt>
                <c:pt idx="2371">
                  <c:v>795.55700000000002</c:v>
                </c:pt>
                <c:pt idx="2372">
                  <c:v>795.81299999999999</c:v>
                </c:pt>
                <c:pt idx="2373">
                  <c:v>796.06899999999996</c:v>
                </c:pt>
                <c:pt idx="2374">
                  <c:v>796.32500000000005</c:v>
                </c:pt>
                <c:pt idx="2375">
                  <c:v>796.58100000000002</c:v>
                </c:pt>
                <c:pt idx="2376">
                  <c:v>796.83600000000001</c:v>
                </c:pt>
                <c:pt idx="2377">
                  <c:v>797.09199999999998</c:v>
                </c:pt>
                <c:pt idx="2378">
                  <c:v>797.34799999999996</c:v>
                </c:pt>
                <c:pt idx="2379">
                  <c:v>797.60400000000004</c:v>
                </c:pt>
                <c:pt idx="2380">
                  <c:v>797.85900000000004</c:v>
                </c:pt>
                <c:pt idx="2381">
                  <c:v>798.11500000000001</c:v>
                </c:pt>
                <c:pt idx="2382">
                  <c:v>798.37099999999998</c:v>
                </c:pt>
                <c:pt idx="2383">
                  <c:v>798.62699999999995</c:v>
                </c:pt>
                <c:pt idx="2384">
                  <c:v>798.88199999999995</c:v>
                </c:pt>
                <c:pt idx="2385">
                  <c:v>799.13800000000003</c:v>
                </c:pt>
                <c:pt idx="2386">
                  <c:v>799.39400000000001</c:v>
                </c:pt>
                <c:pt idx="2387">
                  <c:v>799.649</c:v>
                </c:pt>
                <c:pt idx="2388">
                  <c:v>799.90499999999997</c:v>
                </c:pt>
                <c:pt idx="2389">
                  <c:v>800.16099999999994</c:v>
                </c:pt>
                <c:pt idx="2390">
                  <c:v>800.41600000000005</c:v>
                </c:pt>
                <c:pt idx="2391">
                  <c:v>800.67200000000003</c:v>
                </c:pt>
                <c:pt idx="2392">
                  <c:v>800.928</c:v>
                </c:pt>
                <c:pt idx="2393">
                  <c:v>801.18299999999999</c:v>
                </c:pt>
                <c:pt idx="2394">
                  <c:v>801.43899999999996</c:v>
                </c:pt>
                <c:pt idx="2395">
                  <c:v>801.69399999999996</c:v>
                </c:pt>
                <c:pt idx="2396">
                  <c:v>801.95</c:v>
                </c:pt>
                <c:pt idx="2397">
                  <c:v>802.20500000000004</c:v>
                </c:pt>
                <c:pt idx="2398">
                  <c:v>802.46100000000001</c:v>
                </c:pt>
                <c:pt idx="2399">
                  <c:v>802.71600000000001</c:v>
                </c:pt>
                <c:pt idx="2400">
                  <c:v>802.97199999999998</c:v>
                </c:pt>
                <c:pt idx="2401">
                  <c:v>803.22699999999998</c:v>
                </c:pt>
                <c:pt idx="2402">
                  <c:v>803.48299999999995</c:v>
                </c:pt>
                <c:pt idx="2403">
                  <c:v>803.73800000000006</c:v>
                </c:pt>
                <c:pt idx="2404">
                  <c:v>803.99400000000003</c:v>
                </c:pt>
                <c:pt idx="2405">
                  <c:v>804.24900000000002</c:v>
                </c:pt>
                <c:pt idx="2406">
                  <c:v>804.505</c:v>
                </c:pt>
                <c:pt idx="2407">
                  <c:v>804.76</c:v>
                </c:pt>
                <c:pt idx="2408">
                  <c:v>805.01599999999996</c:v>
                </c:pt>
                <c:pt idx="2409">
                  <c:v>805.27099999999996</c:v>
                </c:pt>
                <c:pt idx="2410">
                  <c:v>805.52599999999995</c:v>
                </c:pt>
                <c:pt idx="2411">
                  <c:v>805.78200000000004</c:v>
                </c:pt>
                <c:pt idx="2412">
                  <c:v>806.03700000000003</c:v>
                </c:pt>
                <c:pt idx="2413">
                  <c:v>806.29300000000001</c:v>
                </c:pt>
                <c:pt idx="2414">
                  <c:v>806.548</c:v>
                </c:pt>
                <c:pt idx="2415">
                  <c:v>806.803</c:v>
                </c:pt>
                <c:pt idx="2416">
                  <c:v>807.05899999999997</c:v>
                </c:pt>
                <c:pt idx="2417">
                  <c:v>807.31399999999996</c:v>
                </c:pt>
                <c:pt idx="2418">
                  <c:v>807.56899999999996</c:v>
                </c:pt>
                <c:pt idx="2419">
                  <c:v>807.82500000000005</c:v>
                </c:pt>
                <c:pt idx="2420">
                  <c:v>808.08</c:v>
                </c:pt>
                <c:pt idx="2421">
                  <c:v>808.33500000000004</c:v>
                </c:pt>
                <c:pt idx="2422">
                  <c:v>808.59</c:v>
                </c:pt>
                <c:pt idx="2423">
                  <c:v>808.846</c:v>
                </c:pt>
                <c:pt idx="2424">
                  <c:v>809.101</c:v>
                </c:pt>
                <c:pt idx="2425">
                  <c:v>809.35599999999999</c:v>
                </c:pt>
                <c:pt idx="2426">
                  <c:v>809.61099999999999</c:v>
                </c:pt>
                <c:pt idx="2427">
                  <c:v>809.86699999999996</c:v>
                </c:pt>
                <c:pt idx="2428">
                  <c:v>810.12199999999996</c:v>
                </c:pt>
                <c:pt idx="2429">
                  <c:v>810.37699999999995</c:v>
                </c:pt>
                <c:pt idx="2430">
                  <c:v>810.63199999999995</c:v>
                </c:pt>
                <c:pt idx="2431">
                  <c:v>810.88699999999994</c:v>
                </c:pt>
                <c:pt idx="2432">
                  <c:v>811.14200000000005</c:v>
                </c:pt>
                <c:pt idx="2433">
                  <c:v>811.39800000000002</c:v>
                </c:pt>
                <c:pt idx="2434">
                  <c:v>811.65300000000002</c:v>
                </c:pt>
                <c:pt idx="2435">
                  <c:v>811.90800000000002</c:v>
                </c:pt>
                <c:pt idx="2436">
                  <c:v>812.16300000000001</c:v>
                </c:pt>
                <c:pt idx="2437">
                  <c:v>812.41800000000001</c:v>
                </c:pt>
                <c:pt idx="2438">
                  <c:v>812.673</c:v>
                </c:pt>
                <c:pt idx="2439">
                  <c:v>812.928</c:v>
                </c:pt>
                <c:pt idx="2440">
                  <c:v>813.18299999999999</c:v>
                </c:pt>
                <c:pt idx="2441">
                  <c:v>813.43799999999999</c:v>
                </c:pt>
                <c:pt idx="2442">
                  <c:v>813.69299999999998</c:v>
                </c:pt>
                <c:pt idx="2443">
                  <c:v>813.94799999999998</c:v>
                </c:pt>
                <c:pt idx="2444">
                  <c:v>814.20299999999997</c:v>
                </c:pt>
                <c:pt idx="2445">
                  <c:v>814.45799999999997</c:v>
                </c:pt>
                <c:pt idx="2446">
                  <c:v>814.71299999999997</c:v>
                </c:pt>
                <c:pt idx="2447">
                  <c:v>814.96799999999996</c:v>
                </c:pt>
                <c:pt idx="2448">
                  <c:v>815.22299999999996</c:v>
                </c:pt>
                <c:pt idx="2449">
                  <c:v>815.47799999999995</c:v>
                </c:pt>
                <c:pt idx="2450">
                  <c:v>815.73299999999995</c:v>
                </c:pt>
                <c:pt idx="2451">
                  <c:v>815.98800000000006</c:v>
                </c:pt>
                <c:pt idx="2452">
                  <c:v>816.24300000000005</c:v>
                </c:pt>
                <c:pt idx="2453">
                  <c:v>816.49800000000005</c:v>
                </c:pt>
                <c:pt idx="2454">
                  <c:v>816.75300000000004</c:v>
                </c:pt>
                <c:pt idx="2455">
                  <c:v>817.00800000000004</c:v>
                </c:pt>
                <c:pt idx="2456">
                  <c:v>817.26199999999994</c:v>
                </c:pt>
                <c:pt idx="2457">
                  <c:v>817.51700000000005</c:v>
                </c:pt>
                <c:pt idx="2458">
                  <c:v>817.77200000000005</c:v>
                </c:pt>
                <c:pt idx="2459">
                  <c:v>818.02700000000004</c:v>
                </c:pt>
                <c:pt idx="2460">
                  <c:v>818.28200000000004</c:v>
                </c:pt>
                <c:pt idx="2461">
                  <c:v>818.53700000000003</c:v>
                </c:pt>
                <c:pt idx="2462">
                  <c:v>818.79100000000005</c:v>
                </c:pt>
                <c:pt idx="2463">
                  <c:v>819.04600000000005</c:v>
                </c:pt>
                <c:pt idx="2464">
                  <c:v>819.30100000000004</c:v>
                </c:pt>
                <c:pt idx="2465">
                  <c:v>819.55600000000004</c:v>
                </c:pt>
                <c:pt idx="2466">
                  <c:v>819.81</c:v>
                </c:pt>
                <c:pt idx="2467">
                  <c:v>820.12699999999995</c:v>
                </c:pt>
                <c:pt idx="2468">
                  <c:v>820.38699999999994</c:v>
                </c:pt>
                <c:pt idx="2469">
                  <c:v>820.64599999999996</c:v>
                </c:pt>
                <c:pt idx="2470">
                  <c:v>820.90599999999995</c:v>
                </c:pt>
                <c:pt idx="2471">
                  <c:v>821.16499999999996</c:v>
                </c:pt>
                <c:pt idx="2472">
                  <c:v>821.42499999999995</c:v>
                </c:pt>
                <c:pt idx="2473">
                  <c:v>821.68499999999995</c:v>
                </c:pt>
                <c:pt idx="2474">
                  <c:v>821.94399999999996</c:v>
                </c:pt>
                <c:pt idx="2475">
                  <c:v>822.20399999999995</c:v>
                </c:pt>
                <c:pt idx="2476">
                  <c:v>822.46299999999997</c:v>
                </c:pt>
                <c:pt idx="2477">
                  <c:v>822.72299999999996</c:v>
                </c:pt>
                <c:pt idx="2478">
                  <c:v>822.98199999999997</c:v>
                </c:pt>
                <c:pt idx="2479">
                  <c:v>823.24199999999996</c:v>
                </c:pt>
                <c:pt idx="2480">
                  <c:v>823.50099999999998</c:v>
                </c:pt>
                <c:pt idx="2481">
                  <c:v>823.76099999999997</c:v>
                </c:pt>
                <c:pt idx="2482">
                  <c:v>824.02</c:v>
                </c:pt>
                <c:pt idx="2483">
                  <c:v>824.28</c:v>
                </c:pt>
                <c:pt idx="2484">
                  <c:v>824.53899999999999</c:v>
                </c:pt>
                <c:pt idx="2485">
                  <c:v>824.798</c:v>
                </c:pt>
                <c:pt idx="2486">
                  <c:v>825.05799999999999</c:v>
                </c:pt>
                <c:pt idx="2487">
                  <c:v>825.31700000000001</c:v>
                </c:pt>
                <c:pt idx="2488">
                  <c:v>825.577</c:v>
                </c:pt>
                <c:pt idx="2489">
                  <c:v>825.83600000000001</c:v>
                </c:pt>
                <c:pt idx="2490">
                  <c:v>826.09500000000003</c:v>
                </c:pt>
                <c:pt idx="2491">
                  <c:v>826.35500000000002</c:v>
                </c:pt>
                <c:pt idx="2492">
                  <c:v>826.61400000000003</c:v>
                </c:pt>
                <c:pt idx="2493">
                  <c:v>826.87300000000005</c:v>
                </c:pt>
                <c:pt idx="2494">
                  <c:v>827.13300000000004</c:v>
                </c:pt>
                <c:pt idx="2495">
                  <c:v>827.39200000000005</c:v>
                </c:pt>
                <c:pt idx="2496">
                  <c:v>827.65200000000004</c:v>
                </c:pt>
                <c:pt idx="2497">
                  <c:v>827.91099999999994</c:v>
                </c:pt>
                <c:pt idx="2498">
                  <c:v>828.17</c:v>
                </c:pt>
                <c:pt idx="2499">
                  <c:v>828.42899999999997</c:v>
                </c:pt>
                <c:pt idx="2500">
                  <c:v>828.68899999999996</c:v>
                </c:pt>
                <c:pt idx="2501">
                  <c:v>828.94799999999998</c:v>
                </c:pt>
                <c:pt idx="2502">
                  <c:v>829.20699999999999</c:v>
                </c:pt>
                <c:pt idx="2503">
                  <c:v>829.46699999999998</c:v>
                </c:pt>
                <c:pt idx="2504">
                  <c:v>829.726</c:v>
                </c:pt>
                <c:pt idx="2505">
                  <c:v>829.98500000000001</c:v>
                </c:pt>
                <c:pt idx="2506">
                  <c:v>830.24400000000003</c:v>
                </c:pt>
                <c:pt idx="2507">
                  <c:v>830.50300000000004</c:v>
                </c:pt>
                <c:pt idx="2508">
                  <c:v>830.76300000000003</c:v>
                </c:pt>
                <c:pt idx="2509">
                  <c:v>831.02200000000005</c:v>
                </c:pt>
                <c:pt idx="2510">
                  <c:v>831.28099999999995</c:v>
                </c:pt>
                <c:pt idx="2511">
                  <c:v>831.54</c:v>
                </c:pt>
                <c:pt idx="2512">
                  <c:v>831.79899999999998</c:v>
                </c:pt>
                <c:pt idx="2513">
                  <c:v>832.05899999999997</c:v>
                </c:pt>
                <c:pt idx="2514">
                  <c:v>832.31799999999998</c:v>
                </c:pt>
                <c:pt idx="2515">
                  <c:v>832.577</c:v>
                </c:pt>
                <c:pt idx="2516">
                  <c:v>832.83600000000001</c:v>
                </c:pt>
                <c:pt idx="2517">
                  <c:v>833.09500000000003</c:v>
                </c:pt>
                <c:pt idx="2518">
                  <c:v>833.35400000000004</c:v>
                </c:pt>
                <c:pt idx="2519">
                  <c:v>833.61300000000006</c:v>
                </c:pt>
                <c:pt idx="2520">
                  <c:v>833.87199999999996</c:v>
                </c:pt>
                <c:pt idx="2521">
                  <c:v>834.13099999999997</c:v>
                </c:pt>
                <c:pt idx="2522">
                  <c:v>834.39099999999996</c:v>
                </c:pt>
                <c:pt idx="2523">
                  <c:v>834.65</c:v>
                </c:pt>
                <c:pt idx="2524">
                  <c:v>834.90899999999999</c:v>
                </c:pt>
                <c:pt idx="2525">
                  <c:v>835.16800000000001</c:v>
                </c:pt>
                <c:pt idx="2526">
                  <c:v>835.42700000000002</c:v>
                </c:pt>
                <c:pt idx="2527">
                  <c:v>835.68600000000004</c:v>
                </c:pt>
                <c:pt idx="2528">
                  <c:v>835.94500000000005</c:v>
                </c:pt>
                <c:pt idx="2529">
                  <c:v>836.20399999999995</c:v>
                </c:pt>
                <c:pt idx="2530">
                  <c:v>836.46299999999997</c:v>
                </c:pt>
                <c:pt idx="2531">
                  <c:v>836.72199999999998</c:v>
                </c:pt>
                <c:pt idx="2532">
                  <c:v>836.98099999999999</c:v>
                </c:pt>
                <c:pt idx="2533">
                  <c:v>837.24</c:v>
                </c:pt>
                <c:pt idx="2534">
                  <c:v>837.49900000000002</c:v>
                </c:pt>
                <c:pt idx="2535">
                  <c:v>837.75800000000004</c:v>
                </c:pt>
                <c:pt idx="2536">
                  <c:v>838.01599999999996</c:v>
                </c:pt>
                <c:pt idx="2537">
                  <c:v>838.27499999999998</c:v>
                </c:pt>
                <c:pt idx="2538">
                  <c:v>838.53399999999999</c:v>
                </c:pt>
                <c:pt idx="2539">
                  <c:v>838.79300000000001</c:v>
                </c:pt>
                <c:pt idx="2540">
                  <c:v>839.05200000000002</c:v>
                </c:pt>
                <c:pt idx="2541">
                  <c:v>839.31100000000004</c:v>
                </c:pt>
                <c:pt idx="2542">
                  <c:v>839.57</c:v>
                </c:pt>
                <c:pt idx="2543">
                  <c:v>839.82899999999995</c:v>
                </c:pt>
                <c:pt idx="2544">
                  <c:v>840.08799999999997</c:v>
                </c:pt>
                <c:pt idx="2545">
                  <c:v>840.346</c:v>
                </c:pt>
                <c:pt idx="2546">
                  <c:v>840.60500000000002</c:v>
                </c:pt>
                <c:pt idx="2547">
                  <c:v>840.86400000000003</c:v>
                </c:pt>
                <c:pt idx="2548">
                  <c:v>841.12300000000005</c:v>
                </c:pt>
                <c:pt idx="2549">
                  <c:v>841.38199999999995</c:v>
                </c:pt>
                <c:pt idx="2550">
                  <c:v>841.64099999999996</c:v>
                </c:pt>
                <c:pt idx="2551">
                  <c:v>841.899</c:v>
                </c:pt>
                <c:pt idx="2552">
                  <c:v>842.15800000000002</c:v>
                </c:pt>
                <c:pt idx="2553">
                  <c:v>842.41700000000003</c:v>
                </c:pt>
                <c:pt idx="2554">
                  <c:v>842.67600000000004</c:v>
                </c:pt>
                <c:pt idx="2555">
                  <c:v>842.93399999999997</c:v>
                </c:pt>
                <c:pt idx="2556">
                  <c:v>843.19299999999998</c:v>
                </c:pt>
                <c:pt idx="2557">
                  <c:v>843.452</c:v>
                </c:pt>
                <c:pt idx="2558">
                  <c:v>843.71100000000001</c:v>
                </c:pt>
                <c:pt idx="2559">
                  <c:v>843.96900000000005</c:v>
                </c:pt>
                <c:pt idx="2560">
                  <c:v>844.22799999999995</c:v>
                </c:pt>
                <c:pt idx="2561">
                  <c:v>844.48699999999997</c:v>
                </c:pt>
                <c:pt idx="2562">
                  <c:v>844.745</c:v>
                </c:pt>
                <c:pt idx="2563">
                  <c:v>845.00400000000002</c:v>
                </c:pt>
                <c:pt idx="2564">
                  <c:v>845.26300000000003</c:v>
                </c:pt>
                <c:pt idx="2565">
                  <c:v>845.52099999999996</c:v>
                </c:pt>
                <c:pt idx="2566">
                  <c:v>845.78</c:v>
                </c:pt>
                <c:pt idx="2567">
                  <c:v>846.03899999999999</c:v>
                </c:pt>
                <c:pt idx="2568">
                  <c:v>846.29700000000003</c:v>
                </c:pt>
                <c:pt idx="2569">
                  <c:v>846.55600000000004</c:v>
                </c:pt>
                <c:pt idx="2570">
                  <c:v>846.81399999999996</c:v>
                </c:pt>
                <c:pt idx="2571">
                  <c:v>847.07299999999998</c:v>
                </c:pt>
                <c:pt idx="2572">
                  <c:v>847.33199999999999</c:v>
                </c:pt>
                <c:pt idx="2573">
                  <c:v>847.59</c:v>
                </c:pt>
                <c:pt idx="2574">
                  <c:v>847.84900000000005</c:v>
                </c:pt>
                <c:pt idx="2575">
                  <c:v>848.10699999999997</c:v>
                </c:pt>
                <c:pt idx="2576">
                  <c:v>848.36599999999999</c:v>
                </c:pt>
                <c:pt idx="2577">
                  <c:v>848.62400000000002</c:v>
                </c:pt>
                <c:pt idx="2578">
                  <c:v>848.88300000000004</c:v>
                </c:pt>
                <c:pt idx="2579">
                  <c:v>849.14099999999996</c:v>
                </c:pt>
                <c:pt idx="2580">
                  <c:v>849.4</c:v>
                </c:pt>
                <c:pt idx="2581">
                  <c:v>849.65800000000002</c:v>
                </c:pt>
                <c:pt idx="2582">
                  <c:v>849.91700000000003</c:v>
                </c:pt>
                <c:pt idx="2583">
                  <c:v>850.17499999999995</c:v>
                </c:pt>
                <c:pt idx="2584">
                  <c:v>850.43399999999997</c:v>
                </c:pt>
                <c:pt idx="2585">
                  <c:v>850.69200000000001</c:v>
                </c:pt>
                <c:pt idx="2586">
                  <c:v>850.95100000000002</c:v>
                </c:pt>
                <c:pt idx="2587">
                  <c:v>851.20899999999995</c:v>
                </c:pt>
                <c:pt idx="2588">
                  <c:v>851.46699999999998</c:v>
                </c:pt>
                <c:pt idx="2589">
                  <c:v>851.726</c:v>
                </c:pt>
                <c:pt idx="2590">
                  <c:v>851.98400000000004</c:v>
                </c:pt>
                <c:pt idx="2591">
                  <c:v>852.24300000000005</c:v>
                </c:pt>
                <c:pt idx="2592">
                  <c:v>852.50099999999998</c:v>
                </c:pt>
                <c:pt idx="2593">
                  <c:v>852.75900000000001</c:v>
                </c:pt>
                <c:pt idx="2594">
                  <c:v>853.01800000000003</c:v>
                </c:pt>
                <c:pt idx="2595">
                  <c:v>853.27599999999995</c:v>
                </c:pt>
                <c:pt idx="2596">
                  <c:v>853.53499999999997</c:v>
                </c:pt>
                <c:pt idx="2597">
                  <c:v>853.79300000000001</c:v>
                </c:pt>
                <c:pt idx="2598">
                  <c:v>854.05100000000004</c:v>
                </c:pt>
                <c:pt idx="2599">
                  <c:v>854.31</c:v>
                </c:pt>
                <c:pt idx="2600">
                  <c:v>854.56799999999998</c:v>
                </c:pt>
                <c:pt idx="2601">
                  <c:v>854.82600000000002</c:v>
                </c:pt>
                <c:pt idx="2602">
                  <c:v>855.08399999999995</c:v>
                </c:pt>
                <c:pt idx="2603">
                  <c:v>855.34299999999996</c:v>
                </c:pt>
                <c:pt idx="2604">
                  <c:v>855.601</c:v>
                </c:pt>
                <c:pt idx="2605">
                  <c:v>855.85900000000004</c:v>
                </c:pt>
                <c:pt idx="2606">
                  <c:v>856.11699999999996</c:v>
                </c:pt>
                <c:pt idx="2607">
                  <c:v>856.37599999999998</c:v>
                </c:pt>
                <c:pt idx="2608">
                  <c:v>856.63400000000001</c:v>
                </c:pt>
                <c:pt idx="2609">
                  <c:v>856.89200000000005</c:v>
                </c:pt>
                <c:pt idx="2610">
                  <c:v>857.15</c:v>
                </c:pt>
                <c:pt idx="2611">
                  <c:v>857.40899999999999</c:v>
                </c:pt>
                <c:pt idx="2612">
                  <c:v>857.66700000000003</c:v>
                </c:pt>
                <c:pt idx="2613">
                  <c:v>857.92499999999995</c:v>
                </c:pt>
                <c:pt idx="2614">
                  <c:v>858.18299999999999</c:v>
                </c:pt>
                <c:pt idx="2615">
                  <c:v>858.44100000000003</c:v>
                </c:pt>
                <c:pt idx="2616">
                  <c:v>858.69899999999996</c:v>
                </c:pt>
                <c:pt idx="2617">
                  <c:v>858.95799999999997</c:v>
                </c:pt>
                <c:pt idx="2618">
                  <c:v>859.21600000000001</c:v>
                </c:pt>
                <c:pt idx="2619">
                  <c:v>859.47400000000005</c:v>
                </c:pt>
                <c:pt idx="2620">
                  <c:v>859.73199999999997</c:v>
                </c:pt>
                <c:pt idx="2621">
                  <c:v>859.99</c:v>
                </c:pt>
                <c:pt idx="2622">
                  <c:v>860.24800000000005</c:v>
                </c:pt>
                <c:pt idx="2623">
                  <c:v>860.50599999999997</c:v>
                </c:pt>
                <c:pt idx="2624">
                  <c:v>860.76400000000001</c:v>
                </c:pt>
                <c:pt idx="2625">
                  <c:v>861.02200000000005</c:v>
                </c:pt>
                <c:pt idx="2626">
                  <c:v>861.28</c:v>
                </c:pt>
                <c:pt idx="2627">
                  <c:v>861.53800000000001</c:v>
                </c:pt>
                <c:pt idx="2628">
                  <c:v>861.79600000000005</c:v>
                </c:pt>
                <c:pt idx="2629">
                  <c:v>862.05399999999997</c:v>
                </c:pt>
                <c:pt idx="2630">
                  <c:v>862.31200000000001</c:v>
                </c:pt>
                <c:pt idx="2631">
                  <c:v>862.57</c:v>
                </c:pt>
                <c:pt idx="2632">
                  <c:v>862.82799999999997</c:v>
                </c:pt>
                <c:pt idx="2633">
                  <c:v>863.08600000000001</c:v>
                </c:pt>
                <c:pt idx="2634">
                  <c:v>863.34400000000005</c:v>
                </c:pt>
                <c:pt idx="2635">
                  <c:v>863.60199999999998</c:v>
                </c:pt>
                <c:pt idx="2636">
                  <c:v>863.86</c:v>
                </c:pt>
                <c:pt idx="2637">
                  <c:v>864.11800000000005</c:v>
                </c:pt>
                <c:pt idx="2638">
                  <c:v>864.37599999999998</c:v>
                </c:pt>
                <c:pt idx="2639">
                  <c:v>864.63400000000001</c:v>
                </c:pt>
                <c:pt idx="2640">
                  <c:v>864.89200000000005</c:v>
                </c:pt>
                <c:pt idx="2641">
                  <c:v>865.15</c:v>
                </c:pt>
                <c:pt idx="2642">
                  <c:v>865.40800000000002</c:v>
                </c:pt>
                <c:pt idx="2643">
                  <c:v>865.66600000000005</c:v>
                </c:pt>
                <c:pt idx="2644">
                  <c:v>865.92399999999998</c:v>
                </c:pt>
                <c:pt idx="2645">
                  <c:v>866.18100000000004</c:v>
                </c:pt>
                <c:pt idx="2646">
                  <c:v>866.43899999999996</c:v>
                </c:pt>
                <c:pt idx="2647">
                  <c:v>866.697</c:v>
                </c:pt>
                <c:pt idx="2648">
                  <c:v>866.95500000000004</c:v>
                </c:pt>
                <c:pt idx="2649">
                  <c:v>867.21299999999997</c:v>
                </c:pt>
                <c:pt idx="2650">
                  <c:v>867.471</c:v>
                </c:pt>
                <c:pt idx="2651">
                  <c:v>867.72799999999995</c:v>
                </c:pt>
                <c:pt idx="2652">
                  <c:v>867.98599999999999</c:v>
                </c:pt>
                <c:pt idx="2653">
                  <c:v>868.24400000000003</c:v>
                </c:pt>
                <c:pt idx="2654">
                  <c:v>868.50199999999995</c:v>
                </c:pt>
                <c:pt idx="2655">
                  <c:v>868.76</c:v>
                </c:pt>
                <c:pt idx="2656">
                  <c:v>869.01700000000005</c:v>
                </c:pt>
                <c:pt idx="2657">
                  <c:v>869.27499999999998</c:v>
                </c:pt>
                <c:pt idx="2658">
                  <c:v>869.53300000000002</c:v>
                </c:pt>
                <c:pt idx="2659">
                  <c:v>869.79100000000005</c:v>
                </c:pt>
                <c:pt idx="2660">
                  <c:v>870.048</c:v>
                </c:pt>
                <c:pt idx="2661">
                  <c:v>870.30600000000004</c:v>
                </c:pt>
                <c:pt idx="2662">
                  <c:v>870.56399999999996</c:v>
                </c:pt>
                <c:pt idx="2663">
                  <c:v>870.82100000000003</c:v>
                </c:pt>
                <c:pt idx="2664">
                  <c:v>871.07899999999995</c:v>
                </c:pt>
                <c:pt idx="2665">
                  <c:v>871.33699999999999</c:v>
                </c:pt>
                <c:pt idx="2666">
                  <c:v>871.59400000000005</c:v>
                </c:pt>
                <c:pt idx="2667">
                  <c:v>871.85199999999998</c:v>
                </c:pt>
                <c:pt idx="2668">
                  <c:v>872.11</c:v>
                </c:pt>
                <c:pt idx="2669">
                  <c:v>872.36699999999996</c:v>
                </c:pt>
                <c:pt idx="2670">
                  <c:v>872.625</c:v>
                </c:pt>
                <c:pt idx="2671">
                  <c:v>872.88300000000004</c:v>
                </c:pt>
                <c:pt idx="2672">
                  <c:v>873.14</c:v>
                </c:pt>
                <c:pt idx="2673">
                  <c:v>873.39800000000002</c:v>
                </c:pt>
                <c:pt idx="2674">
                  <c:v>873.65499999999997</c:v>
                </c:pt>
                <c:pt idx="2675">
                  <c:v>873.91300000000001</c:v>
                </c:pt>
                <c:pt idx="2676">
                  <c:v>874.17</c:v>
                </c:pt>
                <c:pt idx="2677">
                  <c:v>874.428</c:v>
                </c:pt>
                <c:pt idx="2678">
                  <c:v>874.68600000000004</c:v>
                </c:pt>
                <c:pt idx="2679">
                  <c:v>874.94299999999998</c:v>
                </c:pt>
                <c:pt idx="2680">
                  <c:v>875.20100000000002</c:v>
                </c:pt>
                <c:pt idx="2681">
                  <c:v>875.45799999999997</c:v>
                </c:pt>
                <c:pt idx="2682">
                  <c:v>875.71600000000001</c:v>
                </c:pt>
                <c:pt idx="2683">
                  <c:v>875.97299999999996</c:v>
                </c:pt>
                <c:pt idx="2684">
                  <c:v>876.23099999999999</c:v>
                </c:pt>
                <c:pt idx="2685">
                  <c:v>876.48800000000006</c:v>
                </c:pt>
                <c:pt idx="2686">
                  <c:v>876.74599999999998</c:v>
                </c:pt>
                <c:pt idx="2687">
                  <c:v>877.00300000000004</c:v>
                </c:pt>
                <c:pt idx="2688">
                  <c:v>877.26</c:v>
                </c:pt>
                <c:pt idx="2689">
                  <c:v>877.51800000000003</c:v>
                </c:pt>
                <c:pt idx="2690">
                  <c:v>877.77499999999998</c:v>
                </c:pt>
                <c:pt idx="2691">
                  <c:v>878.03300000000002</c:v>
                </c:pt>
                <c:pt idx="2692">
                  <c:v>878.29</c:v>
                </c:pt>
                <c:pt idx="2693">
                  <c:v>878.548</c:v>
                </c:pt>
                <c:pt idx="2694">
                  <c:v>878.80499999999995</c:v>
                </c:pt>
                <c:pt idx="2695">
                  <c:v>879.06200000000001</c:v>
                </c:pt>
                <c:pt idx="2696">
                  <c:v>879.32</c:v>
                </c:pt>
                <c:pt idx="2697">
                  <c:v>879.577</c:v>
                </c:pt>
                <c:pt idx="2698">
                  <c:v>879.83399999999995</c:v>
                </c:pt>
                <c:pt idx="2699">
                  <c:v>880.09199999999998</c:v>
                </c:pt>
                <c:pt idx="2700">
                  <c:v>880.34900000000005</c:v>
                </c:pt>
                <c:pt idx="2701">
                  <c:v>880.60599999999999</c:v>
                </c:pt>
                <c:pt idx="2702">
                  <c:v>880.86400000000003</c:v>
                </c:pt>
                <c:pt idx="2703">
                  <c:v>881.12099999999998</c:v>
                </c:pt>
                <c:pt idx="2704">
                  <c:v>881.37800000000004</c:v>
                </c:pt>
                <c:pt idx="2705">
                  <c:v>881.63599999999997</c:v>
                </c:pt>
                <c:pt idx="2706">
                  <c:v>881.89300000000003</c:v>
                </c:pt>
                <c:pt idx="2707">
                  <c:v>882.15</c:v>
                </c:pt>
                <c:pt idx="2708">
                  <c:v>882.40700000000004</c:v>
                </c:pt>
                <c:pt idx="2709">
                  <c:v>882.66499999999996</c:v>
                </c:pt>
                <c:pt idx="2710">
                  <c:v>882.92200000000003</c:v>
                </c:pt>
                <c:pt idx="2711">
                  <c:v>883.17899999999997</c:v>
                </c:pt>
                <c:pt idx="2712">
                  <c:v>883.43600000000004</c:v>
                </c:pt>
                <c:pt idx="2713">
                  <c:v>883.69299999999998</c:v>
                </c:pt>
                <c:pt idx="2714">
                  <c:v>883.95100000000002</c:v>
                </c:pt>
                <c:pt idx="2715">
                  <c:v>884.20799999999997</c:v>
                </c:pt>
                <c:pt idx="2716">
                  <c:v>884.46500000000003</c:v>
                </c:pt>
                <c:pt idx="2717">
                  <c:v>884.72199999999998</c:v>
                </c:pt>
                <c:pt idx="2718">
                  <c:v>884.97900000000004</c:v>
                </c:pt>
                <c:pt idx="2719">
                  <c:v>885.23599999999999</c:v>
                </c:pt>
                <c:pt idx="2720">
                  <c:v>885.49400000000003</c:v>
                </c:pt>
                <c:pt idx="2721">
                  <c:v>885.75099999999998</c:v>
                </c:pt>
                <c:pt idx="2722">
                  <c:v>886.00800000000004</c:v>
                </c:pt>
                <c:pt idx="2723">
                  <c:v>886.26499999999999</c:v>
                </c:pt>
                <c:pt idx="2724">
                  <c:v>886.52200000000005</c:v>
                </c:pt>
                <c:pt idx="2725">
                  <c:v>886.779</c:v>
                </c:pt>
                <c:pt idx="2726">
                  <c:v>887.03599999999994</c:v>
                </c:pt>
                <c:pt idx="2727">
                  <c:v>887.29300000000001</c:v>
                </c:pt>
                <c:pt idx="2728">
                  <c:v>887.55</c:v>
                </c:pt>
                <c:pt idx="2729">
                  <c:v>887.80700000000002</c:v>
                </c:pt>
                <c:pt idx="2730">
                  <c:v>888.06399999999996</c:v>
                </c:pt>
                <c:pt idx="2731">
                  <c:v>888.32100000000003</c:v>
                </c:pt>
                <c:pt idx="2732">
                  <c:v>888.57799999999997</c:v>
                </c:pt>
                <c:pt idx="2733">
                  <c:v>888.83500000000004</c:v>
                </c:pt>
                <c:pt idx="2734">
                  <c:v>889.09199999999998</c:v>
                </c:pt>
                <c:pt idx="2735">
                  <c:v>889.34900000000005</c:v>
                </c:pt>
                <c:pt idx="2736">
                  <c:v>889.60599999999999</c:v>
                </c:pt>
                <c:pt idx="2737">
                  <c:v>889.86300000000006</c:v>
                </c:pt>
                <c:pt idx="2738">
                  <c:v>890.12</c:v>
                </c:pt>
                <c:pt idx="2739">
                  <c:v>890.37699999999995</c:v>
                </c:pt>
                <c:pt idx="2740">
                  <c:v>890.63400000000001</c:v>
                </c:pt>
                <c:pt idx="2741">
                  <c:v>890.89099999999996</c:v>
                </c:pt>
                <c:pt idx="2742">
                  <c:v>891.14800000000002</c:v>
                </c:pt>
                <c:pt idx="2743">
                  <c:v>891.40499999999997</c:v>
                </c:pt>
                <c:pt idx="2744">
                  <c:v>891.66200000000003</c:v>
                </c:pt>
                <c:pt idx="2745">
                  <c:v>891.91899999999998</c:v>
                </c:pt>
                <c:pt idx="2746">
                  <c:v>892.17600000000004</c:v>
                </c:pt>
                <c:pt idx="2747">
                  <c:v>892.43200000000002</c:v>
                </c:pt>
                <c:pt idx="2748">
                  <c:v>892.68899999999996</c:v>
                </c:pt>
                <c:pt idx="2749">
                  <c:v>892.94600000000003</c:v>
                </c:pt>
                <c:pt idx="2750">
                  <c:v>893.20299999999997</c:v>
                </c:pt>
                <c:pt idx="2751">
                  <c:v>893.46</c:v>
                </c:pt>
                <c:pt idx="2752">
                  <c:v>893.71699999999998</c:v>
                </c:pt>
                <c:pt idx="2753">
                  <c:v>893.97299999999996</c:v>
                </c:pt>
                <c:pt idx="2754">
                  <c:v>894.23</c:v>
                </c:pt>
                <c:pt idx="2755">
                  <c:v>894.48699999999997</c:v>
                </c:pt>
                <c:pt idx="2756">
                  <c:v>894.74400000000003</c:v>
                </c:pt>
                <c:pt idx="2757">
                  <c:v>895.00099999999998</c:v>
                </c:pt>
                <c:pt idx="2758">
                  <c:v>895.25699999999995</c:v>
                </c:pt>
                <c:pt idx="2759">
                  <c:v>895.51400000000001</c:v>
                </c:pt>
                <c:pt idx="2760">
                  <c:v>895.77099999999996</c:v>
                </c:pt>
                <c:pt idx="2761">
                  <c:v>896.02700000000004</c:v>
                </c:pt>
                <c:pt idx="2762">
                  <c:v>896.28399999999999</c:v>
                </c:pt>
                <c:pt idx="2763">
                  <c:v>896.54100000000005</c:v>
                </c:pt>
                <c:pt idx="2764">
                  <c:v>896.798</c:v>
                </c:pt>
                <c:pt idx="2765">
                  <c:v>897.05399999999997</c:v>
                </c:pt>
                <c:pt idx="2766">
                  <c:v>897.31100000000004</c:v>
                </c:pt>
                <c:pt idx="2767">
                  <c:v>897.56799999999998</c:v>
                </c:pt>
                <c:pt idx="2768">
                  <c:v>897.82399999999996</c:v>
                </c:pt>
                <c:pt idx="2769">
                  <c:v>898.08100000000002</c:v>
                </c:pt>
                <c:pt idx="2770">
                  <c:v>898.33799999999997</c:v>
                </c:pt>
                <c:pt idx="2771">
                  <c:v>898.59400000000005</c:v>
                </c:pt>
                <c:pt idx="2772">
                  <c:v>898.851</c:v>
                </c:pt>
                <c:pt idx="2773">
                  <c:v>899.10699999999997</c:v>
                </c:pt>
                <c:pt idx="2774">
                  <c:v>899.36400000000003</c:v>
                </c:pt>
                <c:pt idx="2775">
                  <c:v>899.62099999999998</c:v>
                </c:pt>
                <c:pt idx="2776">
                  <c:v>899.87699999999995</c:v>
                </c:pt>
                <c:pt idx="2777">
                  <c:v>900.13400000000001</c:v>
                </c:pt>
                <c:pt idx="2778">
                  <c:v>900.39</c:v>
                </c:pt>
                <c:pt idx="2779">
                  <c:v>900.64700000000005</c:v>
                </c:pt>
                <c:pt idx="2780">
                  <c:v>900.90300000000002</c:v>
                </c:pt>
                <c:pt idx="2781">
                  <c:v>901.16</c:v>
                </c:pt>
                <c:pt idx="2782">
                  <c:v>901.41700000000003</c:v>
                </c:pt>
                <c:pt idx="2783">
                  <c:v>901.673</c:v>
                </c:pt>
                <c:pt idx="2784">
                  <c:v>901.93</c:v>
                </c:pt>
                <c:pt idx="2785">
                  <c:v>902.18600000000004</c:v>
                </c:pt>
                <c:pt idx="2786">
                  <c:v>902.44299999999998</c:v>
                </c:pt>
                <c:pt idx="2787">
                  <c:v>902.69899999999996</c:v>
                </c:pt>
                <c:pt idx="2788">
                  <c:v>902.95500000000004</c:v>
                </c:pt>
                <c:pt idx="2789">
                  <c:v>903.21199999999999</c:v>
                </c:pt>
                <c:pt idx="2790">
                  <c:v>903.46799999999996</c:v>
                </c:pt>
                <c:pt idx="2791">
                  <c:v>903.72500000000002</c:v>
                </c:pt>
                <c:pt idx="2792">
                  <c:v>903.98099999999999</c:v>
                </c:pt>
                <c:pt idx="2793">
                  <c:v>904.23800000000006</c:v>
                </c:pt>
                <c:pt idx="2794">
                  <c:v>904.49400000000003</c:v>
                </c:pt>
                <c:pt idx="2795">
                  <c:v>904.75</c:v>
                </c:pt>
                <c:pt idx="2796">
                  <c:v>905.00699999999995</c:v>
                </c:pt>
                <c:pt idx="2797">
                  <c:v>905.26300000000003</c:v>
                </c:pt>
                <c:pt idx="2798">
                  <c:v>905.52</c:v>
                </c:pt>
                <c:pt idx="2799">
                  <c:v>905.77599999999995</c:v>
                </c:pt>
                <c:pt idx="2800">
                  <c:v>906.03200000000004</c:v>
                </c:pt>
                <c:pt idx="2801">
                  <c:v>906.28899999999999</c:v>
                </c:pt>
                <c:pt idx="2802">
                  <c:v>906.54499999999996</c:v>
                </c:pt>
                <c:pt idx="2803">
                  <c:v>906.80100000000004</c:v>
                </c:pt>
                <c:pt idx="2804">
                  <c:v>907.05799999999999</c:v>
                </c:pt>
                <c:pt idx="2805">
                  <c:v>907.31399999999996</c:v>
                </c:pt>
                <c:pt idx="2806">
                  <c:v>907.57</c:v>
                </c:pt>
                <c:pt idx="2807">
                  <c:v>907.82600000000002</c:v>
                </c:pt>
                <c:pt idx="2808">
                  <c:v>908.08299999999997</c:v>
                </c:pt>
                <c:pt idx="2809">
                  <c:v>908.33900000000006</c:v>
                </c:pt>
                <c:pt idx="2810">
                  <c:v>908.59500000000003</c:v>
                </c:pt>
                <c:pt idx="2811">
                  <c:v>908.85199999999998</c:v>
                </c:pt>
                <c:pt idx="2812">
                  <c:v>909.10799999999995</c:v>
                </c:pt>
                <c:pt idx="2813">
                  <c:v>909.36400000000003</c:v>
                </c:pt>
                <c:pt idx="2814">
                  <c:v>909.62</c:v>
                </c:pt>
                <c:pt idx="2815">
                  <c:v>909.87599999999998</c:v>
                </c:pt>
                <c:pt idx="2816">
                  <c:v>910.13300000000004</c:v>
                </c:pt>
                <c:pt idx="2817">
                  <c:v>910.38900000000001</c:v>
                </c:pt>
                <c:pt idx="2818">
                  <c:v>910.64499999999998</c:v>
                </c:pt>
                <c:pt idx="2819">
                  <c:v>910.90099999999995</c:v>
                </c:pt>
                <c:pt idx="2820">
                  <c:v>911.15700000000004</c:v>
                </c:pt>
                <c:pt idx="2821">
                  <c:v>911.41300000000001</c:v>
                </c:pt>
                <c:pt idx="2822">
                  <c:v>911.67</c:v>
                </c:pt>
                <c:pt idx="2823">
                  <c:v>911.92600000000004</c:v>
                </c:pt>
                <c:pt idx="2824">
                  <c:v>912.18200000000002</c:v>
                </c:pt>
                <c:pt idx="2825">
                  <c:v>912.43799999999999</c:v>
                </c:pt>
                <c:pt idx="2826">
                  <c:v>912.69399999999996</c:v>
                </c:pt>
                <c:pt idx="2827">
                  <c:v>912.95</c:v>
                </c:pt>
                <c:pt idx="2828">
                  <c:v>913.20600000000002</c:v>
                </c:pt>
                <c:pt idx="2829">
                  <c:v>913.46199999999999</c:v>
                </c:pt>
                <c:pt idx="2830">
                  <c:v>913.71799999999996</c:v>
                </c:pt>
                <c:pt idx="2831">
                  <c:v>913.97400000000005</c:v>
                </c:pt>
                <c:pt idx="2832">
                  <c:v>914.23</c:v>
                </c:pt>
                <c:pt idx="2833">
                  <c:v>914.48599999999999</c:v>
                </c:pt>
                <c:pt idx="2834">
                  <c:v>914.74199999999996</c:v>
                </c:pt>
                <c:pt idx="2835">
                  <c:v>914.99800000000005</c:v>
                </c:pt>
                <c:pt idx="2836">
                  <c:v>915.25400000000002</c:v>
                </c:pt>
                <c:pt idx="2837">
                  <c:v>915.51</c:v>
                </c:pt>
                <c:pt idx="2838">
                  <c:v>915.76599999999996</c:v>
                </c:pt>
                <c:pt idx="2839">
                  <c:v>916.02200000000005</c:v>
                </c:pt>
                <c:pt idx="2840">
                  <c:v>916.27800000000002</c:v>
                </c:pt>
                <c:pt idx="2841">
                  <c:v>916.53399999999999</c:v>
                </c:pt>
                <c:pt idx="2842">
                  <c:v>916.79</c:v>
                </c:pt>
                <c:pt idx="2843">
                  <c:v>917.04600000000005</c:v>
                </c:pt>
                <c:pt idx="2844">
                  <c:v>917.30200000000002</c:v>
                </c:pt>
                <c:pt idx="2845">
                  <c:v>917.55799999999999</c:v>
                </c:pt>
                <c:pt idx="2846">
                  <c:v>917.81399999999996</c:v>
                </c:pt>
                <c:pt idx="2847">
                  <c:v>918.07</c:v>
                </c:pt>
                <c:pt idx="2848">
                  <c:v>918.32600000000002</c:v>
                </c:pt>
                <c:pt idx="2849">
                  <c:v>918.58100000000002</c:v>
                </c:pt>
                <c:pt idx="2850">
                  <c:v>918.83699999999999</c:v>
                </c:pt>
                <c:pt idx="2851">
                  <c:v>919.09299999999996</c:v>
                </c:pt>
                <c:pt idx="2852">
                  <c:v>919.34900000000005</c:v>
                </c:pt>
                <c:pt idx="2853">
                  <c:v>919.60500000000002</c:v>
                </c:pt>
                <c:pt idx="2854">
                  <c:v>919.86099999999999</c:v>
                </c:pt>
                <c:pt idx="2855">
                  <c:v>920.11599999999999</c:v>
                </c:pt>
                <c:pt idx="2856">
                  <c:v>920.37199999999996</c:v>
                </c:pt>
                <c:pt idx="2857">
                  <c:v>920.62800000000004</c:v>
                </c:pt>
                <c:pt idx="2858">
                  <c:v>920.88400000000001</c:v>
                </c:pt>
                <c:pt idx="2859">
                  <c:v>921.14</c:v>
                </c:pt>
                <c:pt idx="2860">
                  <c:v>921.39499999999998</c:v>
                </c:pt>
                <c:pt idx="2861">
                  <c:v>921.65099999999995</c:v>
                </c:pt>
                <c:pt idx="2862">
                  <c:v>921.90700000000004</c:v>
                </c:pt>
                <c:pt idx="2863">
                  <c:v>922.16300000000001</c:v>
                </c:pt>
                <c:pt idx="2864">
                  <c:v>922.41800000000001</c:v>
                </c:pt>
                <c:pt idx="2865">
                  <c:v>922.67399999999998</c:v>
                </c:pt>
                <c:pt idx="2866">
                  <c:v>922.93</c:v>
                </c:pt>
                <c:pt idx="2867">
                  <c:v>923.18499999999995</c:v>
                </c:pt>
                <c:pt idx="2868">
                  <c:v>923.44100000000003</c:v>
                </c:pt>
                <c:pt idx="2869">
                  <c:v>923.697</c:v>
                </c:pt>
                <c:pt idx="2870">
                  <c:v>923.952</c:v>
                </c:pt>
                <c:pt idx="2871">
                  <c:v>924.20799999999997</c:v>
                </c:pt>
                <c:pt idx="2872">
                  <c:v>924.46400000000006</c:v>
                </c:pt>
                <c:pt idx="2873">
                  <c:v>924.71900000000005</c:v>
                </c:pt>
                <c:pt idx="2874">
                  <c:v>924.97500000000002</c:v>
                </c:pt>
                <c:pt idx="2875">
                  <c:v>925.23099999999999</c:v>
                </c:pt>
                <c:pt idx="2876">
                  <c:v>925.48599999999999</c:v>
                </c:pt>
                <c:pt idx="2877">
                  <c:v>925.74199999999996</c:v>
                </c:pt>
                <c:pt idx="2878">
                  <c:v>925.99699999999996</c:v>
                </c:pt>
                <c:pt idx="2879">
                  <c:v>926.25300000000004</c:v>
                </c:pt>
                <c:pt idx="2880">
                  <c:v>926.50800000000004</c:v>
                </c:pt>
                <c:pt idx="2881">
                  <c:v>926.76400000000001</c:v>
                </c:pt>
                <c:pt idx="2882">
                  <c:v>927.02</c:v>
                </c:pt>
                <c:pt idx="2883">
                  <c:v>927.27499999999998</c:v>
                </c:pt>
                <c:pt idx="2884">
                  <c:v>927.53099999999995</c:v>
                </c:pt>
                <c:pt idx="2885">
                  <c:v>927.78599999999994</c:v>
                </c:pt>
                <c:pt idx="2886">
                  <c:v>928.04200000000003</c:v>
                </c:pt>
                <c:pt idx="2887">
                  <c:v>928.29700000000003</c:v>
                </c:pt>
                <c:pt idx="2888">
                  <c:v>928.553</c:v>
                </c:pt>
                <c:pt idx="2889">
                  <c:v>928.80799999999999</c:v>
                </c:pt>
                <c:pt idx="2890">
                  <c:v>929.06399999999996</c:v>
                </c:pt>
                <c:pt idx="2891">
                  <c:v>929.31899999999996</c:v>
                </c:pt>
                <c:pt idx="2892">
                  <c:v>929.57399999999996</c:v>
                </c:pt>
                <c:pt idx="2893">
                  <c:v>929.83</c:v>
                </c:pt>
                <c:pt idx="2894">
                  <c:v>930.08500000000004</c:v>
                </c:pt>
                <c:pt idx="2895">
                  <c:v>930.34100000000001</c:v>
                </c:pt>
                <c:pt idx="2896">
                  <c:v>930.596</c:v>
                </c:pt>
                <c:pt idx="2897">
                  <c:v>930.85199999999998</c:v>
                </c:pt>
                <c:pt idx="2898">
                  <c:v>931.10699999999997</c:v>
                </c:pt>
                <c:pt idx="2899">
                  <c:v>931.36199999999997</c:v>
                </c:pt>
                <c:pt idx="2900">
                  <c:v>931.61800000000005</c:v>
                </c:pt>
                <c:pt idx="2901">
                  <c:v>931.87300000000005</c:v>
                </c:pt>
                <c:pt idx="2902">
                  <c:v>932.12800000000004</c:v>
                </c:pt>
                <c:pt idx="2903">
                  <c:v>932.38400000000001</c:v>
                </c:pt>
                <c:pt idx="2904">
                  <c:v>932.63900000000001</c:v>
                </c:pt>
                <c:pt idx="2905">
                  <c:v>932.89400000000001</c:v>
                </c:pt>
                <c:pt idx="2906">
                  <c:v>933.15</c:v>
                </c:pt>
                <c:pt idx="2907">
                  <c:v>933.40499999999997</c:v>
                </c:pt>
                <c:pt idx="2908">
                  <c:v>933.66</c:v>
                </c:pt>
                <c:pt idx="2909">
                  <c:v>933.91600000000005</c:v>
                </c:pt>
                <c:pt idx="2910">
                  <c:v>934.17100000000005</c:v>
                </c:pt>
                <c:pt idx="2911">
                  <c:v>934.42600000000004</c:v>
                </c:pt>
                <c:pt idx="2912">
                  <c:v>934.68100000000004</c:v>
                </c:pt>
                <c:pt idx="2913">
                  <c:v>934.93700000000001</c:v>
                </c:pt>
                <c:pt idx="2914">
                  <c:v>935.19200000000001</c:v>
                </c:pt>
                <c:pt idx="2915">
                  <c:v>935.447</c:v>
                </c:pt>
                <c:pt idx="2916">
                  <c:v>935.702</c:v>
                </c:pt>
                <c:pt idx="2917">
                  <c:v>935.95699999999999</c:v>
                </c:pt>
                <c:pt idx="2918">
                  <c:v>936.21299999999997</c:v>
                </c:pt>
                <c:pt idx="2919">
                  <c:v>936.46799999999996</c:v>
                </c:pt>
                <c:pt idx="2920">
                  <c:v>936.72299999999996</c:v>
                </c:pt>
                <c:pt idx="2921">
                  <c:v>936.97799999999995</c:v>
                </c:pt>
                <c:pt idx="2922">
                  <c:v>937.23299999999995</c:v>
                </c:pt>
                <c:pt idx="2923">
                  <c:v>937.48800000000006</c:v>
                </c:pt>
                <c:pt idx="2924">
                  <c:v>937.74400000000003</c:v>
                </c:pt>
                <c:pt idx="2925">
                  <c:v>937.99900000000002</c:v>
                </c:pt>
                <c:pt idx="2926">
                  <c:v>938.25400000000002</c:v>
                </c:pt>
                <c:pt idx="2927">
                  <c:v>938.50900000000001</c:v>
                </c:pt>
                <c:pt idx="2928">
                  <c:v>938.76400000000001</c:v>
                </c:pt>
                <c:pt idx="2929">
                  <c:v>939.01900000000001</c:v>
                </c:pt>
                <c:pt idx="2930">
                  <c:v>939.274</c:v>
                </c:pt>
                <c:pt idx="2931">
                  <c:v>939.529</c:v>
                </c:pt>
                <c:pt idx="2932">
                  <c:v>939.78399999999999</c:v>
                </c:pt>
                <c:pt idx="2933">
                  <c:v>940.03899999999999</c:v>
                </c:pt>
                <c:pt idx="2934">
                  <c:v>940.29399999999998</c:v>
                </c:pt>
                <c:pt idx="2935">
                  <c:v>940.54899999999998</c:v>
                </c:pt>
                <c:pt idx="2936">
                  <c:v>940.80399999999997</c:v>
                </c:pt>
                <c:pt idx="2937">
                  <c:v>941.05899999999997</c:v>
                </c:pt>
                <c:pt idx="2938">
                  <c:v>941.31399999999996</c:v>
                </c:pt>
                <c:pt idx="2939">
                  <c:v>941.56899999999996</c:v>
                </c:pt>
                <c:pt idx="2940">
                  <c:v>941.82399999999996</c:v>
                </c:pt>
                <c:pt idx="2941">
                  <c:v>942.07899999999995</c:v>
                </c:pt>
                <c:pt idx="2942">
                  <c:v>942.33399999999995</c:v>
                </c:pt>
                <c:pt idx="2943">
                  <c:v>942.58900000000006</c:v>
                </c:pt>
                <c:pt idx="2944">
                  <c:v>942.84400000000005</c:v>
                </c:pt>
                <c:pt idx="2945">
                  <c:v>943.09900000000005</c:v>
                </c:pt>
                <c:pt idx="2946">
                  <c:v>943.35400000000004</c:v>
                </c:pt>
                <c:pt idx="2947">
                  <c:v>943.60900000000004</c:v>
                </c:pt>
                <c:pt idx="2948">
                  <c:v>943.86400000000003</c:v>
                </c:pt>
                <c:pt idx="2949">
                  <c:v>944.11900000000003</c:v>
                </c:pt>
                <c:pt idx="2950">
                  <c:v>944.37400000000002</c:v>
                </c:pt>
                <c:pt idx="2951">
                  <c:v>944.62900000000002</c:v>
                </c:pt>
                <c:pt idx="2952">
                  <c:v>944.88300000000004</c:v>
                </c:pt>
                <c:pt idx="2953">
                  <c:v>945.13800000000003</c:v>
                </c:pt>
                <c:pt idx="2954">
                  <c:v>945.39300000000003</c:v>
                </c:pt>
                <c:pt idx="2955">
                  <c:v>945.64800000000002</c:v>
                </c:pt>
                <c:pt idx="2956">
                  <c:v>945.90300000000002</c:v>
                </c:pt>
                <c:pt idx="2957">
                  <c:v>946.15800000000002</c:v>
                </c:pt>
                <c:pt idx="2958">
                  <c:v>946.41200000000003</c:v>
                </c:pt>
                <c:pt idx="2959">
                  <c:v>946.66700000000003</c:v>
                </c:pt>
                <c:pt idx="2960">
                  <c:v>946.92200000000003</c:v>
                </c:pt>
                <c:pt idx="2961">
                  <c:v>947.17700000000002</c:v>
                </c:pt>
                <c:pt idx="2962">
                  <c:v>947.43100000000004</c:v>
                </c:pt>
                <c:pt idx="2963">
                  <c:v>947.68600000000004</c:v>
                </c:pt>
                <c:pt idx="2964">
                  <c:v>947.94100000000003</c:v>
                </c:pt>
                <c:pt idx="2965">
                  <c:v>948.19600000000003</c:v>
                </c:pt>
                <c:pt idx="2966">
                  <c:v>948.45</c:v>
                </c:pt>
                <c:pt idx="2967">
                  <c:v>948.70500000000004</c:v>
                </c:pt>
                <c:pt idx="2968">
                  <c:v>948.96</c:v>
                </c:pt>
                <c:pt idx="2969">
                  <c:v>949.21500000000003</c:v>
                </c:pt>
                <c:pt idx="2970">
                  <c:v>949.46900000000005</c:v>
                </c:pt>
                <c:pt idx="2971">
                  <c:v>949.72400000000005</c:v>
                </c:pt>
                <c:pt idx="2972">
                  <c:v>949.97900000000004</c:v>
                </c:pt>
                <c:pt idx="2973">
                  <c:v>950.23299999999995</c:v>
                </c:pt>
                <c:pt idx="2974">
                  <c:v>950.48800000000006</c:v>
                </c:pt>
                <c:pt idx="2975">
                  <c:v>950.74199999999996</c:v>
                </c:pt>
                <c:pt idx="2976">
                  <c:v>950.99699999999996</c:v>
                </c:pt>
                <c:pt idx="2977">
                  <c:v>951.25199999999995</c:v>
                </c:pt>
                <c:pt idx="2978">
                  <c:v>951.50599999999997</c:v>
                </c:pt>
                <c:pt idx="2979">
                  <c:v>951.76099999999997</c:v>
                </c:pt>
                <c:pt idx="2980">
                  <c:v>952.01599999999996</c:v>
                </c:pt>
                <c:pt idx="2981">
                  <c:v>952.27</c:v>
                </c:pt>
                <c:pt idx="2982">
                  <c:v>952.52499999999998</c:v>
                </c:pt>
                <c:pt idx="2983">
                  <c:v>952.779</c:v>
                </c:pt>
                <c:pt idx="2984">
                  <c:v>953.03399999999999</c:v>
                </c:pt>
                <c:pt idx="2985">
                  <c:v>953.28800000000001</c:v>
                </c:pt>
                <c:pt idx="2986">
                  <c:v>953.54300000000001</c:v>
                </c:pt>
                <c:pt idx="2987">
                  <c:v>953.79700000000003</c:v>
                </c:pt>
                <c:pt idx="2988">
                  <c:v>954.05200000000002</c:v>
                </c:pt>
                <c:pt idx="2989">
                  <c:v>954.30600000000004</c:v>
                </c:pt>
                <c:pt idx="2990">
                  <c:v>954.56100000000004</c:v>
                </c:pt>
                <c:pt idx="2991">
                  <c:v>954.81500000000005</c:v>
                </c:pt>
                <c:pt idx="2992">
                  <c:v>955.07</c:v>
                </c:pt>
                <c:pt idx="2993">
                  <c:v>955.32399999999996</c:v>
                </c:pt>
                <c:pt idx="2994">
                  <c:v>955.57899999999995</c:v>
                </c:pt>
                <c:pt idx="2995">
                  <c:v>955.83299999999997</c:v>
                </c:pt>
                <c:pt idx="2996">
                  <c:v>956.08799999999997</c:v>
                </c:pt>
                <c:pt idx="2997">
                  <c:v>956.34199999999998</c:v>
                </c:pt>
                <c:pt idx="2998">
                  <c:v>956.596</c:v>
                </c:pt>
                <c:pt idx="2999">
                  <c:v>956.851</c:v>
                </c:pt>
                <c:pt idx="3000">
                  <c:v>957.10500000000002</c:v>
                </c:pt>
                <c:pt idx="3001">
                  <c:v>957.36</c:v>
                </c:pt>
                <c:pt idx="3002">
                  <c:v>957.61400000000003</c:v>
                </c:pt>
                <c:pt idx="3003">
                  <c:v>957.86800000000005</c:v>
                </c:pt>
                <c:pt idx="3004">
                  <c:v>958.12300000000005</c:v>
                </c:pt>
                <c:pt idx="3005">
                  <c:v>958.37699999999995</c:v>
                </c:pt>
                <c:pt idx="3006">
                  <c:v>958.63099999999997</c:v>
                </c:pt>
                <c:pt idx="3007">
                  <c:v>958.88599999999997</c:v>
                </c:pt>
                <c:pt idx="3008">
                  <c:v>959.14</c:v>
                </c:pt>
                <c:pt idx="3009">
                  <c:v>959.39400000000001</c:v>
                </c:pt>
                <c:pt idx="3010">
                  <c:v>959.649</c:v>
                </c:pt>
                <c:pt idx="3011">
                  <c:v>959.90300000000002</c:v>
                </c:pt>
                <c:pt idx="3012">
                  <c:v>960.11400000000003</c:v>
                </c:pt>
                <c:pt idx="3013">
                  <c:v>960.37</c:v>
                </c:pt>
                <c:pt idx="3014">
                  <c:v>960.62599999999998</c:v>
                </c:pt>
                <c:pt idx="3015">
                  <c:v>960.88199999999995</c:v>
                </c:pt>
                <c:pt idx="3016">
                  <c:v>961.13800000000003</c:v>
                </c:pt>
                <c:pt idx="3017">
                  <c:v>961.39400000000001</c:v>
                </c:pt>
                <c:pt idx="3018">
                  <c:v>961.65</c:v>
                </c:pt>
                <c:pt idx="3019">
                  <c:v>961.90599999999995</c:v>
                </c:pt>
                <c:pt idx="3020">
                  <c:v>962.16200000000003</c:v>
                </c:pt>
                <c:pt idx="3021">
                  <c:v>962.41700000000003</c:v>
                </c:pt>
                <c:pt idx="3022">
                  <c:v>962.673</c:v>
                </c:pt>
                <c:pt idx="3023">
                  <c:v>962.92899999999997</c:v>
                </c:pt>
                <c:pt idx="3024">
                  <c:v>963.18399999999997</c:v>
                </c:pt>
                <c:pt idx="3025">
                  <c:v>963.44</c:v>
                </c:pt>
                <c:pt idx="3026">
                  <c:v>963.69600000000003</c:v>
                </c:pt>
                <c:pt idx="3027">
                  <c:v>963.95100000000002</c:v>
                </c:pt>
                <c:pt idx="3028">
                  <c:v>964.20699999999999</c:v>
                </c:pt>
                <c:pt idx="3029">
                  <c:v>964.46199999999999</c:v>
                </c:pt>
                <c:pt idx="3030">
                  <c:v>964.71699999999998</c:v>
                </c:pt>
                <c:pt idx="3031">
                  <c:v>964.97299999999996</c:v>
                </c:pt>
                <c:pt idx="3032">
                  <c:v>965.22799999999995</c:v>
                </c:pt>
                <c:pt idx="3033">
                  <c:v>965.48299999999995</c:v>
                </c:pt>
                <c:pt idx="3034">
                  <c:v>965.73900000000003</c:v>
                </c:pt>
                <c:pt idx="3035">
                  <c:v>965.99400000000003</c:v>
                </c:pt>
                <c:pt idx="3036">
                  <c:v>966.24900000000002</c:v>
                </c:pt>
                <c:pt idx="3037">
                  <c:v>966.50400000000002</c:v>
                </c:pt>
                <c:pt idx="3038">
                  <c:v>966.75900000000001</c:v>
                </c:pt>
                <c:pt idx="3039">
                  <c:v>967.01400000000001</c:v>
                </c:pt>
                <c:pt idx="3040">
                  <c:v>967.26900000000001</c:v>
                </c:pt>
                <c:pt idx="3041">
                  <c:v>967.524</c:v>
                </c:pt>
                <c:pt idx="3042">
                  <c:v>967.779</c:v>
                </c:pt>
                <c:pt idx="3043">
                  <c:v>968.03399999999999</c:v>
                </c:pt>
                <c:pt idx="3044">
                  <c:v>968.28899999999999</c:v>
                </c:pt>
                <c:pt idx="3045">
                  <c:v>968.54399999999998</c:v>
                </c:pt>
                <c:pt idx="3046">
                  <c:v>968.79899999999998</c:v>
                </c:pt>
                <c:pt idx="3047">
                  <c:v>969.053</c:v>
                </c:pt>
                <c:pt idx="3048">
                  <c:v>969.30799999999999</c:v>
                </c:pt>
                <c:pt idx="3049">
                  <c:v>969.56299999999999</c:v>
                </c:pt>
                <c:pt idx="3050">
                  <c:v>969.81700000000001</c:v>
                </c:pt>
                <c:pt idx="3051">
                  <c:v>970.072</c:v>
                </c:pt>
                <c:pt idx="3052">
                  <c:v>970.327</c:v>
                </c:pt>
                <c:pt idx="3053">
                  <c:v>970.58100000000002</c:v>
                </c:pt>
                <c:pt idx="3054">
                  <c:v>970.83500000000004</c:v>
                </c:pt>
                <c:pt idx="3055">
                  <c:v>971.09</c:v>
                </c:pt>
                <c:pt idx="3056">
                  <c:v>971.34400000000005</c:v>
                </c:pt>
                <c:pt idx="3057">
                  <c:v>971.59900000000005</c:v>
                </c:pt>
                <c:pt idx="3058">
                  <c:v>971.85299999999995</c:v>
                </c:pt>
                <c:pt idx="3059">
                  <c:v>972.10699999999997</c:v>
                </c:pt>
                <c:pt idx="3060">
                  <c:v>972.36099999999999</c:v>
                </c:pt>
                <c:pt idx="3061">
                  <c:v>972.61599999999999</c:v>
                </c:pt>
                <c:pt idx="3062">
                  <c:v>972.87</c:v>
                </c:pt>
                <c:pt idx="3063">
                  <c:v>973.12400000000002</c:v>
                </c:pt>
                <c:pt idx="3064">
                  <c:v>973.37800000000004</c:v>
                </c:pt>
                <c:pt idx="3065">
                  <c:v>973.63199999999995</c:v>
                </c:pt>
                <c:pt idx="3066">
                  <c:v>973.88599999999997</c:v>
                </c:pt>
                <c:pt idx="3067">
                  <c:v>974.14</c:v>
                </c:pt>
                <c:pt idx="3068">
                  <c:v>974.39400000000001</c:v>
                </c:pt>
                <c:pt idx="3069">
                  <c:v>974.64800000000002</c:v>
                </c:pt>
                <c:pt idx="3070">
                  <c:v>974.90099999999995</c:v>
                </c:pt>
                <c:pt idx="3071">
                  <c:v>975.15499999999997</c:v>
                </c:pt>
                <c:pt idx="3072">
                  <c:v>975.40899999999999</c:v>
                </c:pt>
                <c:pt idx="3073">
                  <c:v>975.66300000000001</c:v>
                </c:pt>
                <c:pt idx="3074">
                  <c:v>975.91600000000005</c:v>
                </c:pt>
                <c:pt idx="3075">
                  <c:v>976.17</c:v>
                </c:pt>
                <c:pt idx="3076">
                  <c:v>976.42399999999998</c:v>
                </c:pt>
                <c:pt idx="3077">
                  <c:v>976.67700000000002</c:v>
                </c:pt>
                <c:pt idx="3078">
                  <c:v>976.93100000000004</c:v>
                </c:pt>
                <c:pt idx="3079">
                  <c:v>977.18399999999997</c:v>
                </c:pt>
                <c:pt idx="3080">
                  <c:v>977.43799999999999</c:v>
                </c:pt>
                <c:pt idx="3081">
                  <c:v>977.69100000000003</c:v>
                </c:pt>
                <c:pt idx="3082">
                  <c:v>977.94399999999996</c:v>
                </c:pt>
                <c:pt idx="3083">
                  <c:v>978.19799999999998</c:v>
                </c:pt>
                <c:pt idx="3084">
                  <c:v>978.45100000000002</c:v>
                </c:pt>
                <c:pt idx="3085">
                  <c:v>978.70399999999995</c:v>
                </c:pt>
                <c:pt idx="3086">
                  <c:v>978.95699999999999</c:v>
                </c:pt>
                <c:pt idx="3087">
                  <c:v>979.21</c:v>
                </c:pt>
                <c:pt idx="3088">
                  <c:v>979.46400000000006</c:v>
                </c:pt>
                <c:pt idx="3089">
                  <c:v>979.71699999999998</c:v>
                </c:pt>
                <c:pt idx="3090">
                  <c:v>979.97</c:v>
                </c:pt>
                <c:pt idx="3091">
                  <c:v>980.22299999999996</c:v>
                </c:pt>
                <c:pt idx="3092">
                  <c:v>980.476</c:v>
                </c:pt>
                <c:pt idx="3093">
                  <c:v>980.72900000000004</c:v>
                </c:pt>
                <c:pt idx="3094">
                  <c:v>980.98099999999999</c:v>
                </c:pt>
                <c:pt idx="3095">
                  <c:v>981.23400000000004</c:v>
                </c:pt>
                <c:pt idx="3096">
                  <c:v>981.48699999999997</c:v>
                </c:pt>
                <c:pt idx="3097">
                  <c:v>981.74</c:v>
                </c:pt>
                <c:pt idx="3098">
                  <c:v>981.99300000000005</c:v>
                </c:pt>
                <c:pt idx="3099">
                  <c:v>982.245</c:v>
                </c:pt>
                <c:pt idx="3100">
                  <c:v>982.49800000000005</c:v>
                </c:pt>
                <c:pt idx="3101">
                  <c:v>982.75</c:v>
                </c:pt>
                <c:pt idx="3102">
                  <c:v>983.00300000000004</c:v>
                </c:pt>
                <c:pt idx="3103">
                  <c:v>983.25599999999997</c:v>
                </c:pt>
                <c:pt idx="3104">
                  <c:v>983.50800000000004</c:v>
                </c:pt>
                <c:pt idx="3105">
                  <c:v>983.76</c:v>
                </c:pt>
                <c:pt idx="3106">
                  <c:v>984.01300000000003</c:v>
                </c:pt>
                <c:pt idx="3107">
                  <c:v>984.26499999999999</c:v>
                </c:pt>
                <c:pt idx="3108">
                  <c:v>984.51800000000003</c:v>
                </c:pt>
                <c:pt idx="3109">
                  <c:v>984.77</c:v>
                </c:pt>
                <c:pt idx="3110">
                  <c:v>985.02200000000005</c:v>
                </c:pt>
                <c:pt idx="3111">
                  <c:v>985.274</c:v>
                </c:pt>
                <c:pt idx="3112">
                  <c:v>985.52599999999995</c:v>
                </c:pt>
                <c:pt idx="3113">
                  <c:v>985.779</c:v>
                </c:pt>
                <c:pt idx="3114">
                  <c:v>986.03099999999995</c:v>
                </c:pt>
                <c:pt idx="3115">
                  <c:v>986.28300000000002</c:v>
                </c:pt>
                <c:pt idx="3116">
                  <c:v>986.53499999999997</c:v>
                </c:pt>
                <c:pt idx="3117">
                  <c:v>986.78700000000003</c:v>
                </c:pt>
                <c:pt idx="3118">
                  <c:v>987.03899999999999</c:v>
                </c:pt>
                <c:pt idx="3119">
                  <c:v>987.29</c:v>
                </c:pt>
                <c:pt idx="3120">
                  <c:v>987.54200000000003</c:v>
                </c:pt>
                <c:pt idx="3121">
                  <c:v>987.79399999999998</c:v>
                </c:pt>
                <c:pt idx="3122">
                  <c:v>988.04600000000005</c:v>
                </c:pt>
                <c:pt idx="3123">
                  <c:v>988.298</c:v>
                </c:pt>
                <c:pt idx="3124">
                  <c:v>988.54899999999998</c:v>
                </c:pt>
                <c:pt idx="3125">
                  <c:v>988.80100000000004</c:v>
                </c:pt>
                <c:pt idx="3126">
                  <c:v>989.053</c:v>
                </c:pt>
                <c:pt idx="3127">
                  <c:v>989.30399999999997</c:v>
                </c:pt>
                <c:pt idx="3128">
                  <c:v>989.55600000000004</c:v>
                </c:pt>
                <c:pt idx="3129">
                  <c:v>989.80700000000002</c:v>
                </c:pt>
                <c:pt idx="3130">
                  <c:v>990.05899999999997</c:v>
                </c:pt>
                <c:pt idx="3131">
                  <c:v>990.31</c:v>
                </c:pt>
                <c:pt idx="3132">
                  <c:v>990.56100000000004</c:v>
                </c:pt>
                <c:pt idx="3133">
                  <c:v>990.81299999999999</c:v>
                </c:pt>
                <c:pt idx="3134">
                  <c:v>991.06399999999996</c:v>
                </c:pt>
                <c:pt idx="3135">
                  <c:v>991.31500000000005</c:v>
                </c:pt>
                <c:pt idx="3136">
                  <c:v>991.56600000000003</c:v>
                </c:pt>
                <c:pt idx="3137">
                  <c:v>991.81799999999998</c:v>
                </c:pt>
                <c:pt idx="3138">
                  <c:v>992.06899999999996</c:v>
                </c:pt>
                <c:pt idx="3139">
                  <c:v>992.32</c:v>
                </c:pt>
                <c:pt idx="3140">
                  <c:v>992.57100000000003</c:v>
                </c:pt>
                <c:pt idx="3141">
                  <c:v>992.822</c:v>
                </c:pt>
                <c:pt idx="3142">
                  <c:v>993.07299999999998</c:v>
                </c:pt>
                <c:pt idx="3143">
                  <c:v>993.32399999999996</c:v>
                </c:pt>
                <c:pt idx="3144">
                  <c:v>993.57500000000005</c:v>
                </c:pt>
                <c:pt idx="3145">
                  <c:v>993.82600000000002</c:v>
                </c:pt>
                <c:pt idx="3146">
                  <c:v>994.07600000000002</c:v>
                </c:pt>
                <c:pt idx="3147">
                  <c:v>994.327</c:v>
                </c:pt>
                <c:pt idx="3148">
                  <c:v>994.57799999999997</c:v>
                </c:pt>
                <c:pt idx="3149">
                  <c:v>994.82899999999995</c:v>
                </c:pt>
                <c:pt idx="3150">
                  <c:v>995.07899999999995</c:v>
                </c:pt>
                <c:pt idx="3151">
                  <c:v>995.33</c:v>
                </c:pt>
                <c:pt idx="3152">
                  <c:v>995.58</c:v>
                </c:pt>
                <c:pt idx="3153">
                  <c:v>995.83100000000002</c:v>
                </c:pt>
                <c:pt idx="3154">
                  <c:v>996.08100000000002</c:v>
                </c:pt>
                <c:pt idx="3155">
                  <c:v>996.33199999999999</c:v>
                </c:pt>
                <c:pt idx="3156">
                  <c:v>996.58199999999999</c:v>
                </c:pt>
                <c:pt idx="3157">
                  <c:v>996.83299999999997</c:v>
                </c:pt>
                <c:pt idx="3158">
                  <c:v>997.08299999999997</c:v>
                </c:pt>
                <c:pt idx="3159">
                  <c:v>997.33299999999997</c:v>
                </c:pt>
                <c:pt idx="3160">
                  <c:v>997.58399999999995</c:v>
                </c:pt>
                <c:pt idx="3161">
                  <c:v>997.83399999999995</c:v>
                </c:pt>
                <c:pt idx="3162">
                  <c:v>998.08399999999995</c:v>
                </c:pt>
                <c:pt idx="3163">
                  <c:v>998.33399999999995</c:v>
                </c:pt>
                <c:pt idx="3164">
                  <c:v>998.58399999999995</c:v>
                </c:pt>
                <c:pt idx="3165">
                  <c:v>998.83399999999995</c:v>
                </c:pt>
                <c:pt idx="3166">
                  <c:v>999.08399999999995</c:v>
                </c:pt>
                <c:pt idx="3167">
                  <c:v>999.33399999999995</c:v>
                </c:pt>
                <c:pt idx="3168">
                  <c:v>999.58399999999995</c:v>
                </c:pt>
                <c:pt idx="3169">
                  <c:v>999.83399999999995</c:v>
                </c:pt>
                <c:pt idx="3170">
                  <c:v>1000.08</c:v>
                </c:pt>
                <c:pt idx="3171">
                  <c:v>1000.33</c:v>
                </c:pt>
                <c:pt idx="3172">
                  <c:v>1000.58</c:v>
                </c:pt>
                <c:pt idx="3173">
                  <c:v>1000.83</c:v>
                </c:pt>
                <c:pt idx="3174">
                  <c:v>1001.08</c:v>
                </c:pt>
                <c:pt idx="3175">
                  <c:v>1001.33</c:v>
                </c:pt>
                <c:pt idx="3176">
                  <c:v>1001.58</c:v>
                </c:pt>
                <c:pt idx="3177">
                  <c:v>1001.83</c:v>
                </c:pt>
                <c:pt idx="3178">
                  <c:v>1002.08</c:v>
                </c:pt>
                <c:pt idx="3179">
                  <c:v>1002.33</c:v>
                </c:pt>
                <c:pt idx="3180">
                  <c:v>1002.58</c:v>
                </c:pt>
                <c:pt idx="3181">
                  <c:v>1002.83</c:v>
                </c:pt>
                <c:pt idx="3182">
                  <c:v>1003.08</c:v>
                </c:pt>
                <c:pt idx="3183">
                  <c:v>1003.33</c:v>
                </c:pt>
                <c:pt idx="3184">
                  <c:v>1003.58</c:v>
                </c:pt>
                <c:pt idx="3185">
                  <c:v>1003.83</c:v>
                </c:pt>
                <c:pt idx="3186">
                  <c:v>1004.08</c:v>
                </c:pt>
                <c:pt idx="3187">
                  <c:v>1004.33</c:v>
                </c:pt>
                <c:pt idx="3188">
                  <c:v>1004.57</c:v>
                </c:pt>
                <c:pt idx="3189">
                  <c:v>1004.82</c:v>
                </c:pt>
                <c:pt idx="3190">
                  <c:v>1005.07</c:v>
                </c:pt>
                <c:pt idx="3191">
                  <c:v>1005.32</c:v>
                </c:pt>
                <c:pt idx="3192">
                  <c:v>1005.57</c:v>
                </c:pt>
                <c:pt idx="3193">
                  <c:v>1005.82</c:v>
                </c:pt>
                <c:pt idx="3194">
                  <c:v>1006.07</c:v>
                </c:pt>
                <c:pt idx="3195">
                  <c:v>1006.32</c:v>
                </c:pt>
                <c:pt idx="3196">
                  <c:v>1006.57</c:v>
                </c:pt>
                <c:pt idx="3197">
                  <c:v>1006.82</c:v>
                </c:pt>
                <c:pt idx="3198">
                  <c:v>1007.06</c:v>
                </c:pt>
                <c:pt idx="3199">
                  <c:v>1007.31</c:v>
                </c:pt>
                <c:pt idx="3200">
                  <c:v>1007.56</c:v>
                </c:pt>
                <c:pt idx="3201">
                  <c:v>1007.81</c:v>
                </c:pt>
                <c:pt idx="3202">
                  <c:v>1008.06</c:v>
                </c:pt>
                <c:pt idx="3203">
                  <c:v>1008.31</c:v>
                </c:pt>
                <c:pt idx="3204">
                  <c:v>1008.56</c:v>
                </c:pt>
                <c:pt idx="3205">
                  <c:v>1008.8</c:v>
                </c:pt>
                <c:pt idx="3206">
                  <c:v>1009.05</c:v>
                </c:pt>
                <c:pt idx="3207">
                  <c:v>1009.3</c:v>
                </c:pt>
                <c:pt idx="3208">
                  <c:v>1009.55</c:v>
                </c:pt>
                <c:pt idx="3209">
                  <c:v>1009.8</c:v>
                </c:pt>
                <c:pt idx="3210">
                  <c:v>1010.05</c:v>
                </c:pt>
                <c:pt idx="3211">
                  <c:v>1010.29</c:v>
                </c:pt>
                <c:pt idx="3212">
                  <c:v>1010.54</c:v>
                </c:pt>
                <c:pt idx="3213">
                  <c:v>1010.79</c:v>
                </c:pt>
                <c:pt idx="3214">
                  <c:v>1011.04</c:v>
                </c:pt>
                <c:pt idx="3215">
                  <c:v>1011.29</c:v>
                </c:pt>
                <c:pt idx="3216">
                  <c:v>1011.53</c:v>
                </c:pt>
                <c:pt idx="3217">
                  <c:v>1011.78</c:v>
                </c:pt>
                <c:pt idx="3218">
                  <c:v>1012.03</c:v>
                </c:pt>
                <c:pt idx="3219">
                  <c:v>1012.28</c:v>
                </c:pt>
                <c:pt idx="3220">
                  <c:v>1012.53</c:v>
                </c:pt>
                <c:pt idx="3221">
                  <c:v>1012.77</c:v>
                </c:pt>
                <c:pt idx="3222">
                  <c:v>1013.02</c:v>
                </c:pt>
                <c:pt idx="3223">
                  <c:v>1013.27</c:v>
                </c:pt>
                <c:pt idx="3224">
                  <c:v>1013.52</c:v>
                </c:pt>
                <c:pt idx="3225">
                  <c:v>1013.77</c:v>
                </c:pt>
                <c:pt idx="3226">
                  <c:v>1014.01</c:v>
                </c:pt>
                <c:pt idx="3227">
                  <c:v>1014.26</c:v>
                </c:pt>
                <c:pt idx="3228">
                  <c:v>1014.51</c:v>
                </c:pt>
                <c:pt idx="3229">
                  <c:v>1014.76</c:v>
                </c:pt>
                <c:pt idx="3230">
                  <c:v>1015</c:v>
                </c:pt>
                <c:pt idx="3231">
                  <c:v>1015.25</c:v>
                </c:pt>
                <c:pt idx="3232">
                  <c:v>1015.5</c:v>
                </c:pt>
                <c:pt idx="3233">
                  <c:v>1015.75</c:v>
                </c:pt>
                <c:pt idx="3234">
                  <c:v>1015.99</c:v>
                </c:pt>
                <c:pt idx="3235">
                  <c:v>1016.24</c:v>
                </c:pt>
                <c:pt idx="3236">
                  <c:v>1016.49</c:v>
                </c:pt>
                <c:pt idx="3237">
                  <c:v>1016.73</c:v>
                </c:pt>
                <c:pt idx="3238">
                  <c:v>1016.98</c:v>
                </c:pt>
                <c:pt idx="3239">
                  <c:v>1017.23</c:v>
                </c:pt>
                <c:pt idx="3240">
                  <c:v>1017.48</c:v>
                </c:pt>
                <c:pt idx="3241">
                  <c:v>1017.72</c:v>
                </c:pt>
                <c:pt idx="3242">
                  <c:v>1017.97</c:v>
                </c:pt>
                <c:pt idx="3243">
                  <c:v>1018.22</c:v>
                </c:pt>
                <c:pt idx="3244">
                  <c:v>1018.46</c:v>
                </c:pt>
                <c:pt idx="3245">
                  <c:v>1018.71</c:v>
                </c:pt>
                <c:pt idx="3246">
                  <c:v>1018.96</c:v>
                </c:pt>
                <c:pt idx="3247">
                  <c:v>1019.2</c:v>
                </c:pt>
                <c:pt idx="3248">
                  <c:v>1019.45</c:v>
                </c:pt>
                <c:pt idx="3249">
                  <c:v>1019.7</c:v>
                </c:pt>
                <c:pt idx="3250">
                  <c:v>1019.94</c:v>
                </c:pt>
                <c:pt idx="3251">
                  <c:v>1020.19</c:v>
                </c:pt>
                <c:pt idx="3252">
                  <c:v>1020.44</c:v>
                </c:pt>
                <c:pt idx="3253">
                  <c:v>1020.68</c:v>
                </c:pt>
                <c:pt idx="3254">
                  <c:v>1020.93</c:v>
                </c:pt>
                <c:pt idx="3255">
                  <c:v>1021.18</c:v>
                </c:pt>
                <c:pt idx="3256">
                  <c:v>1021.42</c:v>
                </c:pt>
                <c:pt idx="3257">
                  <c:v>1021.67</c:v>
                </c:pt>
                <c:pt idx="3258">
                  <c:v>1021.92</c:v>
                </c:pt>
                <c:pt idx="3259">
                  <c:v>1022.16</c:v>
                </c:pt>
                <c:pt idx="3260">
                  <c:v>1022.41</c:v>
                </c:pt>
                <c:pt idx="3261">
                  <c:v>1022.66</c:v>
                </c:pt>
                <c:pt idx="3262">
                  <c:v>1022.9</c:v>
                </c:pt>
                <c:pt idx="3263">
                  <c:v>1023.15</c:v>
                </c:pt>
                <c:pt idx="3264">
                  <c:v>1023.39</c:v>
                </c:pt>
                <c:pt idx="3265">
                  <c:v>1023.64</c:v>
                </c:pt>
                <c:pt idx="3266">
                  <c:v>1023.89</c:v>
                </c:pt>
                <c:pt idx="3267">
                  <c:v>1024.1300000000001</c:v>
                </c:pt>
                <c:pt idx="3268">
                  <c:v>1024.3800000000001</c:v>
                </c:pt>
                <c:pt idx="3269">
                  <c:v>1024.6199999999999</c:v>
                </c:pt>
                <c:pt idx="3270">
                  <c:v>1024.8699999999999</c:v>
                </c:pt>
                <c:pt idx="3271">
                  <c:v>1025.1199999999999</c:v>
                </c:pt>
                <c:pt idx="3272">
                  <c:v>1025.3599999999999</c:v>
                </c:pt>
                <c:pt idx="3273">
                  <c:v>1025.6099999999999</c:v>
                </c:pt>
                <c:pt idx="3274">
                  <c:v>1025.8499999999999</c:v>
                </c:pt>
                <c:pt idx="3275">
                  <c:v>1026.0999999999999</c:v>
                </c:pt>
                <c:pt idx="3276">
                  <c:v>1026.3399999999999</c:v>
                </c:pt>
                <c:pt idx="3277">
                  <c:v>1026.5899999999999</c:v>
                </c:pt>
                <c:pt idx="3278">
                  <c:v>1026.8399999999999</c:v>
                </c:pt>
                <c:pt idx="3279">
                  <c:v>1027.08</c:v>
                </c:pt>
                <c:pt idx="3280">
                  <c:v>1027.33</c:v>
                </c:pt>
                <c:pt idx="3281">
                  <c:v>1027.57</c:v>
                </c:pt>
                <c:pt idx="3282">
                  <c:v>1027.82</c:v>
                </c:pt>
                <c:pt idx="3283">
                  <c:v>1028.06</c:v>
                </c:pt>
                <c:pt idx="3284">
                  <c:v>1028.31</c:v>
                </c:pt>
                <c:pt idx="3285">
                  <c:v>1028.55</c:v>
                </c:pt>
                <c:pt idx="3286">
                  <c:v>1028.8</c:v>
                </c:pt>
                <c:pt idx="3287">
                  <c:v>1029.04</c:v>
                </c:pt>
                <c:pt idx="3288">
                  <c:v>1029.29</c:v>
                </c:pt>
                <c:pt idx="3289">
                  <c:v>1029.53</c:v>
                </c:pt>
                <c:pt idx="3290">
                  <c:v>1029.78</c:v>
                </c:pt>
                <c:pt idx="3291">
                  <c:v>1030.02</c:v>
                </c:pt>
                <c:pt idx="3292">
                  <c:v>1030.27</c:v>
                </c:pt>
                <c:pt idx="3293">
                  <c:v>1030.51</c:v>
                </c:pt>
                <c:pt idx="3294">
                  <c:v>1030.76</c:v>
                </c:pt>
                <c:pt idx="3295">
                  <c:v>1031</c:v>
                </c:pt>
                <c:pt idx="3296">
                  <c:v>1031.25</c:v>
                </c:pt>
                <c:pt idx="3297">
                  <c:v>1031.49</c:v>
                </c:pt>
                <c:pt idx="3298">
                  <c:v>1031.74</c:v>
                </c:pt>
                <c:pt idx="3299">
                  <c:v>1031.98</c:v>
                </c:pt>
                <c:pt idx="3300">
                  <c:v>1032.23</c:v>
                </c:pt>
                <c:pt idx="3301">
                  <c:v>1032.47</c:v>
                </c:pt>
                <c:pt idx="3302">
                  <c:v>1032.72</c:v>
                </c:pt>
                <c:pt idx="3303">
                  <c:v>1032.96</c:v>
                </c:pt>
                <c:pt idx="3304">
                  <c:v>1033.21</c:v>
                </c:pt>
                <c:pt idx="3305">
                  <c:v>1033.45</c:v>
                </c:pt>
                <c:pt idx="3306">
                  <c:v>1033.7</c:v>
                </c:pt>
                <c:pt idx="3307">
                  <c:v>1033.94</c:v>
                </c:pt>
                <c:pt idx="3308">
                  <c:v>1034.18</c:v>
                </c:pt>
                <c:pt idx="3309">
                  <c:v>1034.43</c:v>
                </c:pt>
                <c:pt idx="3310">
                  <c:v>1034.67</c:v>
                </c:pt>
                <c:pt idx="3311">
                  <c:v>1034.92</c:v>
                </c:pt>
                <c:pt idx="3312">
                  <c:v>1035.1600000000001</c:v>
                </c:pt>
                <c:pt idx="3313">
                  <c:v>1035.4100000000001</c:v>
                </c:pt>
                <c:pt idx="3314">
                  <c:v>1035.6500000000001</c:v>
                </c:pt>
                <c:pt idx="3315">
                  <c:v>1035.8900000000001</c:v>
                </c:pt>
                <c:pt idx="3316">
                  <c:v>1036.1400000000001</c:v>
                </c:pt>
                <c:pt idx="3317">
                  <c:v>1036.3800000000001</c:v>
                </c:pt>
                <c:pt idx="3318">
                  <c:v>1036.6300000000001</c:v>
                </c:pt>
                <c:pt idx="3319">
                  <c:v>1036.8699999999999</c:v>
                </c:pt>
                <c:pt idx="3320">
                  <c:v>1037.1099999999999</c:v>
                </c:pt>
                <c:pt idx="3321">
                  <c:v>1037.3599999999999</c:v>
                </c:pt>
                <c:pt idx="3322">
                  <c:v>1037.5999999999999</c:v>
                </c:pt>
                <c:pt idx="3323">
                  <c:v>1037.8499999999999</c:v>
                </c:pt>
                <c:pt idx="3324">
                  <c:v>1038.0899999999999</c:v>
                </c:pt>
                <c:pt idx="3325">
                  <c:v>1038.33</c:v>
                </c:pt>
                <c:pt idx="3326">
                  <c:v>1038.58</c:v>
                </c:pt>
                <c:pt idx="3327">
                  <c:v>1038.82</c:v>
                </c:pt>
                <c:pt idx="3328">
                  <c:v>1039.06</c:v>
                </c:pt>
                <c:pt idx="3329">
                  <c:v>1039.31</c:v>
                </c:pt>
                <c:pt idx="3330">
                  <c:v>1039.55</c:v>
                </c:pt>
                <c:pt idx="3331">
                  <c:v>1039.79</c:v>
                </c:pt>
                <c:pt idx="3332">
                  <c:v>1040.04</c:v>
                </c:pt>
                <c:pt idx="3333">
                  <c:v>1040.28</c:v>
                </c:pt>
                <c:pt idx="3334">
                  <c:v>1040.52</c:v>
                </c:pt>
                <c:pt idx="3335">
                  <c:v>1040.77</c:v>
                </c:pt>
                <c:pt idx="3336">
                  <c:v>1041.01</c:v>
                </c:pt>
                <c:pt idx="3337">
                  <c:v>1041.25</c:v>
                </c:pt>
                <c:pt idx="3338">
                  <c:v>1041.5</c:v>
                </c:pt>
                <c:pt idx="3339">
                  <c:v>1041.74</c:v>
                </c:pt>
                <c:pt idx="3340">
                  <c:v>1041.98</c:v>
                </c:pt>
                <c:pt idx="3341">
                  <c:v>1042.23</c:v>
                </c:pt>
                <c:pt idx="3342">
                  <c:v>1042.47</c:v>
                </c:pt>
                <c:pt idx="3343">
                  <c:v>1042.71</c:v>
                </c:pt>
                <c:pt idx="3344">
                  <c:v>1042.96</c:v>
                </c:pt>
                <c:pt idx="3345">
                  <c:v>1043.2</c:v>
                </c:pt>
                <c:pt idx="3346">
                  <c:v>1043.44</c:v>
                </c:pt>
                <c:pt idx="3347">
                  <c:v>1043.68</c:v>
                </c:pt>
                <c:pt idx="3348">
                  <c:v>1043.93</c:v>
                </c:pt>
                <c:pt idx="3349">
                  <c:v>1044.17</c:v>
                </c:pt>
                <c:pt idx="3350">
                  <c:v>1044.4100000000001</c:v>
                </c:pt>
                <c:pt idx="3351">
                  <c:v>1044.6600000000001</c:v>
                </c:pt>
                <c:pt idx="3352">
                  <c:v>1044.9000000000001</c:v>
                </c:pt>
                <c:pt idx="3353">
                  <c:v>1045.1400000000001</c:v>
                </c:pt>
                <c:pt idx="3354">
                  <c:v>1045.3800000000001</c:v>
                </c:pt>
                <c:pt idx="3355">
                  <c:v>1045.6300000000001</c:v>
                </c:pt>
                <c:pt idx="3356">
                  <c:v>1045.8699999999999</c:v>
                </c:pt>
                <c:pt idx="3357">
                  <c:v>1046.1099999999999</c:v>
                </c:pt>
                <c:pt idx="3358">
                  <c:v>1046.3499999999999</c:v>
                </c:pt>
                <c:pt idx="3359">
                  <c:v>1046.5999999999999</c:v>
                </c:pt>
                <c:pt idx="3360">
                  <c:v>1046.8399999999999</c:v>
                </c:pt>
                <c:pt idx="3361">
                  <c:v>1047.08</c:v>
                </c:pt>
                <c:pt idx="3362">
                  <c:v>1047.32</c:v>
                </c:pt>
                <c:pt idx="3363">
                  <c:v>1047.56</c:v>
                </c:pt>
                <c:pt idx="3364">
                  <c:v>1047.81</c:v>
                </c:pt>
                <c:pt idx="3365">
                  <c:v>1048.05</c:v>
                </c:pt>
                <c:pt idx="3366">
                  <c:v>1048.29</c:v>
                </c:pt>
                <c:pt idx="3367">
                  <c:v>1048.53</c:v>
                </c:pt>
                <c:pt idx="3368">
                  <c:v>1048.78</c:v>
                </c:pt>
                <c:pt idx="3369">
                  <c:v>1049.02</c:v>
                </c:pt>
                <c:pt idx="3370">
                  <c:v>1049.26</c:v>
                </c:pt>
                <c:pt idx="3371">
                  <c:v>1049.5</c:v>
                </c:pt>
                <c:pt idx="3372">
                  <c:v>1049.74</c:v>
                </c:pt>
                <c:pt idx="3373">
                  <c:v>1049.98</c:v>
                </c:pt>
                <c:pt idx="3374">
                  <c:v>1050.23</c:v>
                </c:pt>
                <c:pt idx="3375">
                  <c:v>1050.47</c:v>
                </c:pt>
                <c:pt idx="3376">
                  <c:v>1050.71</c:v>
                </c:pt>
                <c:pt idx="3377">
                  <c:v>1050.95</c:v>
                </c:pt>
                <c:pt idx="3378">
                  <c:v>1051.19</c:v>
                </c:pt>
                <c:pt idx="3379">
                  <c:v>1051.43</c:v>
                </c:pt>
                <c:pt idx="3380">
                  <c:v>1051.68</c:v>
                </c:pt>
                <c:pt idx="3381">
                  <c:v>1051.92</c:v>
                </c:pt>
                <c:pt idx="3382">
                  <c:v>1052.1600000000001</c:v>
                </c:pt>
                <c:pt idx="3383">
                  <c:v>1052.4000000000001</c:v>
                </c:pt>
                <c:pt idx="3384">
                  <c:v>1052.6400000000001</c:v>
                </c:pt>
                <c:pt idx="3385">
                  <c:v>1052.8800000000001</c:v>
                </c:pt>
                <c:pt idx="3386">
                  <c:v>1053.1199999999999</c:v>
                </c:pt>
                <c:pt idx="3387">
                  <c:v>1053.3699999999999</c:v>
                </c:pt>
                <c:pt idx="3388">
                  <c:v>1053.6099999999999</c:v>
                </c:pt>
                <c:pt idx="3389">
                  <c:v>1053.8499999999999</c:v>
                </c:pt>
                <c:pt idx="3390">
                  <c:v>1054.0899999999999</c:v>
                </c:pt>
                <c:pt idx="3391">
                  <c:v>1054.33</c:v>
                </c:pt>
                <c:pt idx="3392">
                  <c:v>1054.57</c:v>
                </c:pt>
                <c:pt idx="3393">
                  <c:v>1054.81</c:v>
                </c:pt>
                <c:pt idx="3394">
                  <c:v>1055.05</c:v>
                </c:pt>
                <c:pt idx="3395">
                  <c:v>1055.29</c:v>
                </c:pt>
                <c:pt idx="3396">
                  <c:v>1055.54</c:v>
                </c:pt>
                <c:pt idx="3397">
                  <c:v>1055.78</c:v>
                </c:pt>
                <c:pt idx="3398">
                  <c:v>1056.02</c:v>
                </c:pt>
                <c:pt idx="3399">
                  <c:v>1056.26</c:v>
                </c:pt>
                <c:pt idx="3400">
                  <c:v>1056.5</c:v>
                </c:pt>
                <c:pt idx="3401">
                  <c:v>1056.74</c:v>
                </c:pt>
                <c:pt idx="3402">
                  <c:v>1056.98</c:v>
                </c:pt>
                <c:pt idx="3403">
                  <c:v>1057.22</c:v>
                </c:pt>
                <c:pt idx="3404">
                  <c:v>1057.46</c:v>
                </c:pt>
                <c:pt idx="3405">
                  <c:v>1057.7</c:v>
                </c:pt>
                <c:pt idx="3406">
                  <c:v>1057.94</c:v>
                </c:pt>
                <c:pt idx="3407">
                  <c:v>1058.18</c:v>
                </c:pt>
                <c:pt idx="3408">
                  <c:v>1058.42</c:v>
                </c:pt>
                <c:pt idx="3409">
                  <c:v>1058.6600000000001</c:v>
                </c:pt>
                <c:pt idx="3410">
                  <c:v>1058.9000000000001</c:v>
                </c:pt>
                <c:pt idx="3411">
                  <c:v>1059.1400000000001</c:v>
                </c:pt>
                <c:pt idx="3412">
                  <c:v>1059.3800000000001</c:v>
                </c:pt>
                <c:pt idx="3413">
                  <c:v>1059.6199999999999</c:v>
                </c:pt>
                <c:pt idx="3414">
                  <c:v>1059.8599999999999</c:v>
                </c:pt>
                <c:pt idx="3415">
                  <c:v>1060.0999999999999</c:v>
                </c:pt>
                <c:pt idx="3416">
                  <c:v>1060.3399999999999</c:v>
                </c:pt>
                <c:pt idx="3417">
                  <c:v>1060.58</c:v>
                </c:pt>
                <c:pt idx="3418">
                  <c:v>1060.82</c:v>
                </c:pt>
                <c:pt idx="3419">
                  <c:v>1061.06</c:v>
                </c:pt>
                <c:pt idx="3420">
                  <c:v>1061.3</c:v>
                </c:pt>
                <c:pt idx="3421">
                  <c:v>1061.54</c:v>
                </c:pt>
                <c:pt idx="3422">
                  <c:v>1061.78</c:v>
                </c:pt>
                <c:pt idx="3423">
                  <c:v>1062.02</c:v>
                </c:pt>
                <c:pt idx="3424">
                  <c:v>1062.26</c:v>
                </c:pt>
                <c:pt idx="3425">
                  <c:v>1062.5</c:v>
                </c:pt>
                <c:pt idx="3426">
                  <c:v>1062.74</c:v>
                </c:pt>
                <c:pt idx="3427">
                  <c:v>1062.98</c:v>
                </c:pt>
                <c:pt idx="3428">
                  <c:v>1063.22</c:v>
                </c:pt>
                <c:pt idx="3429">
                  <c:v>1063.46</c:v>
                </c:pt>
                <c:pt idx="3430">
                  <c:v>1063.7</c:v>
                </c:pt>
                <c:pt idx="3431">
                  <c:v>1063.94</c:v>
                </c:pt>
                <c:pt idx="3432">
                  <c:v>1064.18</c:v>
                </c:pt>
                <c:pt idx="3433">
                  <c:v>1064.42</c:v>
                </c:pt>
                <c:pt idx="3434">
                  <c:v>1064.6600000000001</c:v>
                </c:pt>
                <c:pt idx="3435">
                  <c:v>1064.9000000000001</c:v>
                </c:pt>
                <c:pt idx="3436">
                  <c:v>1065.1400000000001</c:v>
                </c:pt>
                <c:pt idx="3437">
                  <c:v>1065.3800000000001</c:v>
                </c:pt>
                <c:pt idx="3438">
                  <c:v>1066.0270880361199</c:v>
                </c:pt>
                <c:pt idx="3439">
                  <c:v>1066.0270880361199</c:v>
                </c:pt>
                <c:pt idx="3440">
                  <c:v>1068.2844243792301</c:v>
                </c:pt>
                <c:pt idx="3441">
                  <c:v>1068.2844243792301</c:v>
                </c:pt>
                <c:pt idx="3442">
                  <c:v>1070.5417607223501</c:v>
                </c:pt>
                <c:pt idx="3443">
                  <c:v>1072.79909706546</c:v>
                </c:pt>
                <c:pt idx="3444">
                  <c:v>1075.05643340858</c:v>
                </c:pt>
                <c:pt idx="3445">
                  <c:v>1077.31376975169</c:v>
                </c:pt>
                <c:pt idx="3446">
                  <c:v>1077.31376975169</c:v>
                </c:pt>
                <c:pt idx="3447">
                  <c:v>1079.5711060948099</c:v>
                </c:pt>
                <c:pt idx="3448">
                  <c:v>1079.5711060948099</c:v>
                </c:pt>
                <c:pt idx="3449">
                  <c:v>1081.8284424379201</c:v>
                </c:pt>
                <c:pt idx="3450">
                  <c:v>1081.8284424379201</c:v>
                </c:pt>
                <c:pt idx="3451">
                  <c:v>1081.8284424379201</c:v>
                </c:pt>
                <c:pt idx="3452">
                  <c:v>1081.8284424379201</c:v>
                </c:pt>
                <c:pt idx="3453">
                  <c:v>1086.34311512415</c:v>
                </c:pt>
                <c:pt idx="3454">
                  <c:v>1086.34311512415</c:v>
                </c:pt>
                <c:pt idx="3455">
                  <c:v>1084.0857787810401</c:v>
                </c:pt>
                <c:pt idx="3456">
                  <c:v>1086.34311512415</c:v>
                </c:pt>
                <c:pt idx="3457">
                  <c:v>1090.8577878103799</c:v>
                </c:pt>
                <c:pt idx="3458">
                  <c:v>1095.3724604966098</c:v>
                </c:pt>
                <c:pt idx="3459">
                  <c:v>1095.3724604966098</c:v>
                </c:pt>
                <c:pt idx="3460">
                  <c:v>1097.6297968397298</c:v>
                </c:pt>
                <c:pt idx="3461">
                  <c:v>1102.1444695259599</c:v>
                </c:pt>
                <c:pt idx="3462">
                  <c:v>1106.6591422121901</c:v>
                </c:pt>
                <c:pt idx="3463">
                  <c:v>1108.9164785553</c:v>
                </c:pt>
                <c:pt idx="3464">
                  <c:v>1113.43115124154</c:v>
                </c:pt>
                <c:pt idx="3465">
                  <c:v>1115.6884875846499</c:v>
                </c:pt>
                <c:pt idx="3466">
                  <c:v>1117.9458239277699</c:v>
                </c:pt>
                <c:pt idx="3467">
                  <c:v>1117.9458239277699</c:v>
                </c:pt>
                <c:pt idx="3468">
                  <c:v>1120.2031602708801</c:v>
                </c:pt>
                <c:pt idx="3469">
                  <c:v>1124.71783295711</c:v>
                </c:pt>
                <c:pt idx="3470">
                  <c:v>1126.9751693002302</c:v>
                </c:pt>
                <c:pt idx="3471">
                  <c:v>1131.4898419864601</c:v>
                </c:pt>
                <c:pt idx="3472">
                  <c:v>1133.74717832957</c:v>
                </c:pt>
                <c:pt idx="3473">
                  <c:v>1138.2618510157999</c:v>
                </c:pt>
                <c:pt idx="3474">
                  <c:v>1138.2618510157999</c:v>
                </c:pt>
                <c:pt idx="3475">
                  <c:v>1140.5191873589199</c:v>
                </c:pt>
                <c:pt idx="3476">
                  <c:v>1142.7765237020301</c:v>
                </c:pt>
                <c:pt idx="3477">
                  <c:v>1147.29119638826</c:v>
                </c:pt>
                <c:pt idx="3478">
                  <c:v>1147.29119638826</c:v>
                </c:pt>
                <c:pt idx="3479">
                  <c:v>1149.54853273138</c:v>
                </c:pt>
                <c:pt idx="3480">
                  <c:v>1149.54853273138</c:v>
                </c:pt>
                <c:pt idx="3481">
                  <c:v>1151.8058690744899</c:v>
                </c:pt>
                <c:pt idx="3482">
                  <c:v>1156.3205417607201</c:v>
                </c:pt>
                <c:pt idx="3483">
                  <c:v>1158.57787810384</c:v>
                </c:pt>
                <c:pt idx="3484">
                  <c:v>1160.83521444695</c:v>
                </c:pt>
                <c:pt idx="3485">
                  <c:v>1163.0925507900702</c:v>
                </c:pt>
                <c:pt idx="3486">
                  <c:v>1165.3498871331799</c:v>
                </c:pt>
                <c:pt idx="3487">
                  <c:v>1167.6072234763001</c:v>
                </c:pt>
                <c:pt idx="3488">
                  <c:v>1169.86455981941</c:v>
                </c:pt>
                <c:pt idx="3489">
                  <c:v>1174.3792325056399</c:v>
                </c:pt>
                <c:pt idx="3490">
                  <c:v>1178.8939051918701</c:v>
                </c:pt>
                <c:pt idx="3491">
                  <c:v>1181.15124153499</c:v>
                </c:pt>
                <c:pt idx="3492">
                  <c:v>1183.4085778781</c:v>
                </c:pt>
                <c:pt idx="3493">
                  <c:v>1185.66591422122</c:v>
                </c:pt>
                <c:pt idx="3494">
                  <c:v>1185.66591422122</c:v>
                </c:pt>
                <c:pt idx="3495">
                  <c:v>1187.9232505643299</c:v>
                </c:pt>
                <c:pt idx="3496">
                  <c:v>1190.1805869074499</c:v>
                </c:pt>
                <c:pt idx="3497">
                  <c:v>1194.69525959368</c:v>
                </c:pt>
                <c:pt idx="3498">
                  <c:v>1199.2099322799102</c:v>
                </c:pt>
                <c:pt idx="3499">
                  <c:v>1203.7246049661401</c:v>
                </c:pt>
                <c:pt idx="3500">
                  <c:v>1212.7539503385999</c:v>
                </c:pt>
                <c:pt idx="3501">
                  <c:v>1217.26862302483</c:v>
                </c:pt>
                <c:pt idx="3502">
                  <c:v>1219.52595936795</c:v>
                </c:pt>
                <c:pt idx="3503">
                  <c:v>1221.78329571106</c:v>
                </c:pt>
                <c:pt idx="3504">
                  <c:v>1224.0406320541799</c:v>
                </c:pt>
                <c:pt idx="3505">
                  <c:v>1226.2979683972899</c:v>
                </c:pt>
                <c:pt idx="3506">
                  <c:v>1228.5553047404098</c:v>
                </c:pt>
                <c:pt idx="3507">
                  <c:v>1230.81264108352</c:v>
                </c:pt>
                <c:pt idx="3508">
                  <c:v>1230.81264108352</c:v>
                </c:pt>
                <c:pt idx="3509">
                  <c:v>1237.5846501128701</c:v>
                </c:pt>
                <c:pt idx="3510">
                  <c:v>1239.8419864559801</c:v>
                </c:pt>
                <c:pt idx="3511">
                  <c:v>1242.0993227991</c:v>
                </c:pt>
                <c:pt idx="3512">
                  <c:v>1248.8713318284399</c:v>
                </c:pt>
                <c:pt idx="3513">
                  <c:v>1248.8713318284399</c:v>
                </c:pt>
                <c:pt idx="3514">
                  <c:v>1253.38600451467</c:v>
                </c:pt>
                <c:pt idx="3515">
                  <c:v>1257.9006772009</c:v>
                </c:pt>
                <c:pt idx="3516">
                  <c:v>1260.1580135440199</c:v>
                </c:pt>
                <c:pt idx="3517">
                  <c:v>1262.4153498871299</c:v>
                </c:pt>
                <c:pt idx="3518">
                  <c:v>1264.6726862302498</c:v>
                </c:pt>
                <c:pt idx="3519">
                  <c:v>1269.18735891648</c:v>
                </c:pt>
                <c:pt idx="3520">
                  <c:v>1275.9593679458201</c:v>
                </c:pt>
                <c:pt idx="3521">
                  <c:v>1278.21670428894</c:v>
                </c:pt>
                <c:pt idx="3522">
                  <c:v>1282.73137697517</c:v>
                </c:pt>
                <c:pt idx="3523">
                  <c:v>1284.9887133182799</c:v>
                </c:pt>
                <c:pt idx="3524">
                  <c:v>1289.50338600451</c:v>
                </c:pt>
                <c:pt idx="3525">
                  <c:v>1294.01805869075</c:v>
                </c:pt>
                <c:pt idx="3526">
                  <c:v>1298.5327313769801</c:v>
                </c:pt>
                <c:pt idx="3527">
                  <c:v>1303.04740406321</c:v>
                </c:pt>
                <c:pt idx="3528">
                  <c:v>1307.5620767494399</c:v>
                </c:pt>
                <c:pt idx="3529">
                  <c:v>1309.8194130925501</c:v>
                </c:pt>
                <c:pt idx="3530">
                  <c:v>1312.0767494356701</c:v>
                </c:pt>
                <c:pt idx="3531">
                  <c:v>1314.33408577878</c:v>
                </c:pt>
                <c:pt idx="3532">
                  <c:v>1318.84875846501</c:v>
                </c:pt>
                <c:pt idx="3533">
                  <c:v>1321.1060948081299</c:v>
                </c:pt>
                <c:pt idx="3534">
                  <c:v>1323.3634311512401</c:v>
                </c:pt>
                <c:pt idx="3535">
                  <c:v>1325.6207674943601</c:v>
                </c:pt>
                <c:pt idx="3536">
                  <c:v>1327.87810383747</c:v>
                </c:pt>
                <c:pt idx="3537">
                  <c:v>1327.87810383747</c:v>
                </c:pt>
                <c:pt idx="3538">
                  <c:v>1330.13544018059</c:v>
                </c:pt>
                <c:pt idx="3539">
                  <c:v>1336.9074492099298</c:v>
                </c:pt>
                <c:pt idx="3540">
                  <c:v>1339.16478555305</c:v>
                </c:pt>
                <c:pt idx="3541">
                  <c:v>1341.42212189616</c:v>
                </c:pt>
                <c:pt idx="3542">
                  <c:v>1345.9367945823901</c:v>
                </c:pt>
                <c:pt idx="3543">
                  <c:v>1348.1941309255101</c:v>
                </c:pt>
                <c:pt idx="3544">
                  <c:v>1350.45146726862</c:v>
                </c:pt>
                <c:pt idx="3545">
                  <c:v>1354.96613995485</c:v>
                </c:pt>
                <c:pt idx="3546">
                  <c:v>1357.2234762979699</c:v>
                </c:pt>
                <c:pt idx="3547">
                  <c:v>1361.7381489842001</c:v>
                </c:pt>
                <c:pt idx="3548">
                  <c:v>1361.7381489842001</c:v>
                </c:pt>
                <c:pt idx="3549">
                  <c:v>1366.25282167043</c:v>
                </c:pt>
                <c:pt idx="3550">
                  <c:v>1370.7674943566601</c:v>
                </c:pt>
                <c:pt idx="3551">
                  <c:v>1373.0248306997698</c:v>
                </c:pt>
                <c:pt idx="3552">
                  <c:v>1382.0541760722301</c:v>
                </c:pt>
                <c:pt idx="3553">
                  <c:v>1388.82618510158</c:v>
                </c:pt>
                <c:pt idx="3554">
                  <c:v>1391.0835214447</c:v>
                </c:pt>
                <c:pt idx="3555">
                  <c:v>1395.5981941309299</c:v>
                </c:pt>
                <c:pt idx="3556">
                  <c:v>1404.6275395033902</c:v>
                </c:pt>
                <c:pt idx="3557">
                  <c:v>1406.8848758465001</c:v>
                </c:pt>
                <c:pt idx="3558">
                  <c:v>1413.65688487585</c:v>
                </c:pt>
                <c:pt idx="3559">
                  <c:v>1418.1715575620799</c:v>
                </c:pt>
                <c:pt idx="3560">
                  <c:v>1422.68623024831</c:v>
                </c:pt>
                <c:pt idx="3561">
                  <c:v>1427.20090293454</c:v>
                </c:pt>
                <c:pt idx="3562">
                  <c:v>1433.9729119638801</c:v>
                </c:pt>
                <c:pt idx="3563">
                  <c:v>1438.4875846501102</c:v>
                </c:pt>
                <c:pt idx="3564">
                  <c:v>1445.2595936794598</c:v>
                </c:pt>
                <c:pt idx="3565">
                  <c:v>1447.51693002257</c:v>
                </c:pt>
                <c:pt idx="3566">
                  <c:v>1452.0316027087999</c:v>
                </c:pt>
                <c:pt idx="3567">
                  <c:v>1452.0316027087999</c:v>
                </c:pt>
                <c:pt idx="3568">
                  <c:v>1461.0609480812602</c:v>
                </c:pt>
                <c:pt idx="3569">
                  <c:v>1465.5756207674899</c:v>
                </c:pt>
                <c:pt idx="3570">
                  <c:v>1470.0902934537201</c:v>
                </c:pt>
                <c:pt idx="3571">
                  <c:v>1476.8623024830702</c:v>
                </c:pt>
                <c:pt idx="3572">
                  <c:v>1481.3769751692998</c:v>
                </c:pt>
                <c:pt idx="3573">
                  <c:v>1485.89164785553</c:v>
                </c:pt>
                <c:pt idx="3574">
                  <c:v>1490.4063205417599</c:v>
                </c:pt>
                <c:pt idx="3575">
                  <c:v>1499.4356659142202</c:v>
                </c:pt>
                <c:pt idx="3576">
                  <c:v>1503.9503386004499</c:v>
                </c:pt>
                <c:pt idx="3577">
                  <c:v>1508.46501128668</c:v>
                </c:pt>
                <c:pt idx="3578">
                  <c:v>1512.9796839729102</c:v>
                </c:pt>
                <c:pt idx="3579">
                  <c:v>1519.7516930022598</c:v>
                </c:pt>
                <c:pt idx="3580">
                  <c:v>1526.5237020315999</c:v>
                </c:pt>
                <c:pt idx="3581">
                  <c:v>1528.7810383747201</c:v>
                </c:pt>
                <c:pt idx="3582">
                  <c:v>1535.5530474040602</c:v>
                </c:pt>
                <c:pt idx="3583">
                  <c:v>1537.8103837471801</c:v>
                </c:pt>
                <c:pt idx="3584">
                  <c:v>1540.0677200902899</c:v>
                </c:pt>
                <c:pt idx="3585">
                  <c:v>1551.3544018058701</c:v>
                </c:pt>
                <c:pt idx="3586">
                  <c:v>1555.8690744920998</c:v>
                </c:pt>
                <c:pt idx="3587">
                  <c:v>1560.3837471783299</c:v>
                </c:pt>
                <c:pt idx="3588">
                  <c:v>1564.8984198645601</c:v>
                </c:pt>
                <c:pt idx="3589">
                  <c:v>1569.41309255079</c:v>
                </c:pt>
                <c:pt idx="3590">
                  <c:v>1578.4424379232498</c:v>
                </c:pt>
                <c:pt idx="3591">
                  <c:v>1591.9864559819398</c:v>
                </c:pt>
                <c:pt idx="3592">
                  <c:v>1596.5011286681699</c:v>
                </c:pt>
                <c:pt idx="3593">
                  <c:v>1603.27313769752</c:v>
                </c:pt>
                <c:pt idx="3594">
                  <c:v>1607.7878103837502</c:v>
                </c:pt>
                <c:pt idx="3595">
                  <c:v>1610.0451467268601</c:v>
                </c:pt>
                <c:pt idx="3596">
                  <c:v>1621.3318284424399</c:v>
                </c:pt>
                <c:pt idx="3597">
                  <c:v>1623.5891647855501</c:v>
                </c:pt>
                <c:pt idx="3598">
                  <c:v>1630.3611738148998</c:v>
                </c:pt>
                <c:pt idx="3599">
                  <c:v>1639.39051918736</c:v>
                </c:pt>
                <c:pt idx="3600">
                  <c:v>1650.6772009029298</c:v>
                </c:pt>
                <c:pt idx="3601">
                  <c:v>1659.7065462753901</c:v>
                </c:pt>
                <c:pt idx="3602">
                  <c:v>1668.7358916478599</c:v>
                </c:pt>
                <c:pt idx="3603">
                  <c:v>1673.2505643340899</c:v>
                </c:pt>
                <c:pt idx="3604">
                  <c:v>1682.2799097065501</c:v>
                </c:pt>
                <c:pt idx="3605">
                  <c:v>1691.30925507901</c:v>
                </c:pt>
                <c:pt idx="3606">
                  <c:v>1704.8532731376999</c:v>
                </c:pt>
                <c:pt idx="3607">
                  <c:v>1713.88261851016</c:v>
                </c:pt>
                <c:pt idx="3608">
                  <c:v>1727.42663656885</c:v>
                </c:pt>
                <c:pt idx="3609">
                  <c:v>1731.9413092550799</c:v>
                </c:pt>
                <c:pt idx="3610">
                  <c:v>1740.9706546275399</c:v>
                </c:pt>
                <c:pt idx="3611">
                  <c:v>1750</c:v>
                </c:pt>
                <c:pt idx="3612">
                  <c:v>1754.5146726862301</c:v>
                </c:pt>
                <c:pt idx="3613">
                  <c:v>1763.54401805869</c:v>
                </c:pt>
                <c:pt idx="3614">
                  <c:v>1774.83069977427</c:v>
                </c:pt>
                <c:pt idx="3615">
                  <c:v>1779.3453724604999</c:v>
                </c:pt>
                <c:pt idx="3616">
                  <c:v>1790.6320541760701</c:v>
                </c:pt>
                <c:pt idx="3617">
                  <c:v>1797.4040632054202</c:v>
                </c:pt>
                <c:pt idx="3618">
                  <c:v>1804.1760722347601</c:v>
                </c:pt>
                <c:pt idx="3619">
                  <c:v>1808.69074492099</c:v>
                </c:pt>
                <c:pt idx="3620">
                  <c:v>1822.23476297968</c:v>
                </c:pt>
                <c:pt idx="3621">
                  <c:v>1835.77878103837</c:v>
                </c:pt>
                <c:pt idx="3622">
                  <c:v>1849.3227990970702</c:v>
                </c:pt>
                <c:pt idx="3623">
                  <c:v>1856.0948081264098</c:v>
                </c:pt>
                <c:pt idx="3624">
                  <c:v>1869.6388261851002</c:v>
                </c:pt>
                <c:pt idx="3625">
                  <c:v>1878.6681715575601</c:v>
                </c:pt>
                <c:pt idx="3626">
                  <c:v>1883.18284424379</c:v>
                </c:pt>
                <c:pt idx="3627">
                  <c:v>1887.6975169300199</c:v>
                </c:pt>
                <c:pt idx="3628">
                  <c:v>1889.9548532731399</c:v>
                </c:pt>
                <c:pt idx="3629">
                  <c:v>1892.2121896162498</c:v>
                </c:pt>
                <c:pt idx="3630">
                  <c:v>1901.2415349887101</c:v>
                </c:pt>
                <c:pt idx="3631">
                  <c:v>1905.7562076749402</c:v>
                </c:pt>
                <c:pt idx="3632">
                  <c:v>1910.2708803611699</c:v>
                </c:pt>
                <c:pt idx="3633">
                  <c:v>1917.04288939052</c:v>
                </c:pt>
                <c:pt idx="3634">
                  <c:v>1921.5575620767502</c:v>
                </c:pt>
                <c:pt idx="3635">
                  <c:v>1928.3295711060898</c:v>
                </c:pt>
                <c:pt idx="3636">
                  <c:v>1930.58690744921</c:v>
                </c:pt>
                <c:pt idx="3637">
                  <c:v>1937.3589164785601</c:v>
                </c:pt>
                <c:pt idx="3638">
                  <c:v>1948.6455981941299</c:v>
                </c:pt>
                <c:pt idx="3639">
                  <c:v>1950.9029345372498</c:v>
                </c:pt>
                <c:pt idx="3640">
                  <c:v>1962.1896162528199</c:v>
                </c:pt>
                <c:pt idx="3641">
                  <c:v>1966.70428893905</c:v>
                </c:pt>
                <c:pt idx="3642">
                  <c:v>1975.7336343115101</c:v>
                </c:pt>
                <c:pt idx="3643">
                  <c:v>1987.0203160270898</c:v>
                </c:pt>
                <c:pt idx="3644">
                  <c:v>1993.7923250564302</c:v>
                </c:pt>
                <c:pt idx="3645">
                  <c:v>2002.82167042889</c:v>
                </c:pt>
                <c:pt idx="3646">
                  <c:v>2011.8510158013501</c:v>
                </c:pt>
                <c:pt idx="3647">
                  <c:v>2014.10835214447</c:v>
                </c:pt>
                <c:pt idx="3648">
                  <c:v>2025.3950338600498</c:v>
                </c:pt>
                <c:pt idx="3649">
                  <c:v>2032.1670428893901</c:v>
                </c:pt>
                <c:pt idx="3650">
                  <c:v>2038.9390519187398</c:v>
                </c:pt>
                <c:pt idx="3651">
                  <c:v>2047.9683972912001</c:v>
                </c:pt>
                <c:pt idx="3652">
                  <c:v>2061.51241534989</c:v>
                </c:pt>
                <c:pt idx="3653">
                  <c:v>2072.79909706546</c:v>
                </c:pt>
                <c:pt idx="3654">
                  <c:v>2077.31376975169</c:v>
                </c:pt>
                <c:pt idx="3655">
                  <c:v>2079.5711060948097</c:v>
                </c:pt>
                <c:pt idx="3656">
                  <c:v>2090.8577878103802</c:v>
                </c:pt>
                <c:pt idx="3657">
                  <c:v>2097.6297968397298</c:v>
                </c:pt>
                <c:pt idx="3658">
                  <c:v>2099.88713318284</c:v>
                </c:pt>
                <c:pt idx="3659">
                  <c:v>2108.9164785552998</c:v>
                </c:pt>
                <c:pt idx="3660">
                  <c:v>2124.7178329571102</c:v>
                </c:pt>
                <c:pt idx="3661">
                  <c:v>2138.2618510157999</c:v>
                </c:pt>
                <c:pt idx="3662">
                  <c:v>2154.0632054176099</c:v>
                </c:pt>
                <c:pt idx="3663">
                  <c:v>2167.6072234763001</c:v>
                </c:pt>
                <c:pt idx="3664">
                  <c:v>2178.8939051918701</c:v>
                </c:pt>
                <c:pt idx="3665">
                  <c:v>2194.69525959368</c:v>
                </c:pt>
                <c:pt idx="3666">
                  <c:v>2201.4672686230201</c:v>
                </c:pt>
                <c:pt idx="3667">
                  <c:v>2212.7539503386001</c:v>
                </c:pt>
                <c:pt idx="3668">
                  <c:v>2219.5259593679502</c:v>
                </c:pt>
                <c:pt idx="3669">
                  <c:v>2228.5553047404101</c:v>
                </c:pt>
                <c:pt idx="3670">
                  <c:v>2239.8419864559801</c:v>
                </c:pt>
                <c:pt idx="3671">
                  <c:v>2244.35665914221</c:v>
                </c:pt>
                <c:pt idx="3672">
                  <c:v>2248.8713318284399</c:v>
                </c:pt>
                <c:pt idx="3673">
                  <c:v>2257.9006772008997</c:v>
                </c:pt>
                <c:pt idx="3674">
                  <c:v>2260.1580135440199</c:v>
                </c:pt>
                <c:pt idx="3675">
                  <c:v>2264.6726862302498</c:v>
                </c:pt>
                <c:pt idx="3676">
                  <c:v>2264.6726862302498</c:v>
                </c:pt>
                <c:pt idx="3677">
                  <c:v>2266.93002257336</c:v>
                </c:pt>
                <c:pt idx="3678">
                  <c:v>2266.93002257336</c:v>
                </c:pt>
                <c:pt idx="3679">
                  <c:v>2266.93002257336</c:v>
                </c:pt>
                <c:pt idx="3680">
                  <c:v>2271.4446952595899</c:v>
                </c:pt>
                <c:pt idx="3681">
                  <c:v>2273.7020316027101</c:v>
                </c:pt>
                <c:pt idx="3682">
                  <c:v>2278.21670428894</c:v>
                </c:pt>
                <c:pt idx="3683">
                  <c:v>2280.4740406320498</c:v>
                </c:pt>
                <c:pt idx="3684">
                  <c:v>2284.9887133182801</c:v>
                </c:pt>
                <c:pt idx="3685">
                  <c:v>2291.7607223476302</c:v>
                </c:pt>
                <c:pt idx="3686">
                  <c:v>2296.2753950338597</c:v>
                </c:pt>
                <c:pt idx="3687">
                  <c:v>2300.7900677200901</c:v>
                </c:pt>
                <c:pt idx="3688">
                  <c:v>2305.30474040632</c:v>
                </c:pt>
                <c:pt idx="3689">
                  <c:v>2312.0767494356701</c:v>
                </c:pt>
                <c:pt idx="3690">
                  <c:v>2318.8487584650097</c:v>
                </c:pt>
                <c:pt idx="3691">
                  <c:v>2321.1060948081299</c:v>
                </c:pt>
                <c:pt idx="3692">
                  <c:v>2330.1354401805902</c:v>
                </c:pt>
                <c:pt idx="3693">
                  <c:v>2332.3927765236999</c:v>
                </c:pt>
                <c:pt idx="3694">
                  <c:v>2339.16478555305</c:v>
                </c:pt>
                <c:pt idx="3695">
                  <c:v>2345.9367945823901</c:v>
                </c:pt>
                <c:pt idx="3696">
                  <c:v>2350.45146726862</c:v>
                </c:pt>
                <c:pt idx="3697">
                  <c:v>2354.96613995485</c:v>
                </c:pt>
                <c:pt idx="3698">
                  <c:v>2359.4808126410799</c:v>
                </c:pt>
                <c:pt idx="3699">
                  <c:v>2363.9954853273102</c:v>
                </c:pt>
                <c:pt idx="3700">
                  <c:v>2368.5101580135397</c:v>
                </c:pt>
                <c:pt idx="3701">
                  <c:v>2375.2821670428898</c:v>
                </c:pt>
                <c:pt idx="3702">
                  <c:v>2382.0541760722299</c:v>
                </c:pt>
                <c:pt idx="3703">
                  <c:v>2384.3115124153501</c:v>
                </c:pt>
                <c:pt idx="3704">
                  <c:v>2388.82618510158</c:v>
                </c:pt>
                <c:pt idx="3705">
                  <c:v>2393.3408577878099</c:v>
                </c:pt>
                <c:pt idx="3706">
                  <c:v>2406.8848758464997</c:v>
                </c:pt>
                <c:pt idx="3707">
                  <c:v>2418.1715575620801</c:v>
                </c:pt>
                <c:pt idx="3708">
                  <c:v>2436.2302483069998</c:v>
                </c:pt>
                <c:pt idx="3709">
                  <c:v>2445.2595936794596</c:v>
                </c:pt>
                <c:pt idx="3710">
                  <c:v>2461.06094808126</c:v>
                </c:pt>
                <c:pt idx="3711">
                  <c:v>2467.8329571106101</c:v>
                </c:pt>
                <c:pt idx="3712">
                  <c:v>2483.63431151242</c:v>
                </c:pt>
                <c:pt idx="3713">
                  <c:v>2499.43566591422</c:v>
                </c:pt>
                <c:pt idx="3714">
                  <c:v>2503.9503386004499</c:v>
                </c:pt>
                <c:pt idx="3715">
                  <c:v>2512.9796839729102</c:v>
                </c:pt>
                <c:pt idx="3716">
                  <c:v>2519.7516930022598</c:v>
                </c:pt>
                <c:pt idx="3717">
                  <c:v>2526.5237020315999</c:v>
                </c:pt>
                <c:pt idx="3718">
                  <c:v>2531.0383747178303</c:v>
                </c:pt>
                <c:pt idx="3719">
                  <c:v>2535.5530474040602</c:v>
                </c:pt>
                <c:pt idx="3720">
                  <c:v>2546.8397291196402</c:v>
                </c:pt>
                <c:pt idx="3721">
                  <c:v>2551.3544018058701</c:v>
                </c:pt>
                <c:pt idx="3722">
                  <c:v>2555.8690744921</c:v>
                </c:pt>
                <c:pt idx="3723">
                  <c:v>2564.8984198645599</c:v>
                </c:pt>
                <c:pt idx="3724">
                  <c:v>2569.4130925507902</c:v>
                </c:pt>
                <c:pt idx="3725">
                  <c:v>2580.6997742663698</c:v>
                </c:pt>
                <c:pt idx="3726">
                  <c:v>2589.7291196388301</c:v>
                </c:pt>
                <c:pt idx="3727">
                  <c:v>2591.9864559819398</c:v>
                </c:pt>
                <c:pt idx="3728">
                  <c:v>2596.5011286681697</c:v>
                </c:pt>
                <c:pt idx="3729">
                  <c:v>2605.53047404063</c:v>
                </c:pt>
                <c:pt idx="3730">
                  <c:v>2607.7878103837502</c:v>
                </c:pt>
                <c:pt idx="3731">
                  <c:v>2607.7878103837502</c:v>
                </c:pt>
                <c:pt idx="3732">
                  <c:v>2621.3318284424399</c:v>
                </c:pt>
                <c:pt idx="3733">
                  <c:v>2621.3318284424399</c:v>
                </c:pt>
                <c:pt idx="3734">
                  <c:v>2634.8758465011301</c:v>
                </c:pt>
                <c:pt idx="3735">
                  <c:v>2634.8758465011301</c:v>
                </c:pt>
                <c:pt idx="3736">
                  <c:v>2641.6478555304702</c:v>
                </c:pt>
                <c:pt idx="3737">
                  <c:v>2646.1625282167001</c:v>
                </c:pt>
                <c:pt idx="3738">
                  <c:v>2652.9345372460498</c:v>
                </c:pt>
                <c:pt idx="3739">
                  <c:v>2655.19187358917</c:v>
                </c:pt>
                <c:pt idx="3740">
                  <c:v>2661.9638826185101</c:v>
                </c:pt>
                <c:pt idx="3741">
                  <c:v>2668.7358916478597</c:v>
                </c:pt>
                <c:pt idx="3742">
                  <c:v>2670.9932279909699</c:v>
                </c:pt>
                <c:pt idx="3743">
                  <c:v>2680.0225733634302</c:v>
                </c:pt>
                <c:pt idx="3744">
                  <c:v>2680.0225733634302</c:v>
                </c:pt>
                <c:pt idx="3745">
                  <c:v>2693.5665914221199</c:v>
                </c:pt>
                <c:pt idx="3746">
                  <c:v>2695.8239277652401</c:v>
                </c:pt>
                <c:pt idx="3747">
                  <c:v>2704.8532731376999</c:v>
                </c:pt>
                <c:pt idx="3748">
                  <c:v>2711.62528216704</c:v>
                </c:pt>
                <c:pt idx="3749">
                  <c:v>2713.8826185101598</c:v>
                </c:pt>
                <c:pt idx="3750">
                  <c:v>2720.6546275395003</c:v>
                </c:pt>
                <c:pt idx="3751">
                  <c:v>2720.6546275395003</c:v>
                </c:pt>
                <c:pt idx="3752">
                  <c:v>2725.1693002257298</c:v>
                </c:pt>
                <c:pt idx="3753">
                  <c:v>2731.9413092550799</c:v>
                </c:pt>
                <c:pt idx="3754">
                  <c:v>2729.6839729119602</c:v>
                </c:pt>
                <c:pt idx="3755">
                  <c:v>2738.71331828442</c:v>
                </c:pt>
                <c:pt idx="3756">
                  <c:v>2745.4853273137701</c:v>
                </c:pt>
              </c:numCache>
            </c:numRef>
          </c:xVal>
          <c:yVal>
            <c:numRef>
              <c:f>'Data for TLS XWS-X'!$U$3:$U$3844</c:f>
              <c:numCache>
                <c:formatCode>0.00</c:formatCode>
                <c:ptCount val="3842"/>
                <c:pt idx="0">
                  <c:v>3.791492761904762E-3</c:v>
                </c:pt>
                <c:pt idx="1">
                  <c:v>7.8598674285714279E-2</c:v>
                </c:pt>
                <c:pt idx="2">
                  <c:v>3.2352424761904759E-2</c:v>
                </c:pt>
                <c:pt idx="3">
                  <c:v>1.396865142857143E-2</c:v>
                </c:pt>
                <c:pt idx="4">
                  <c:v>0.14859135238095239</c:v>
                </c:pt>
                <c:pt idx="5">
                  <c:v>7.9226102857142863E-2</c:v>
                </c:pt>
                <c:pt idx="6">
                  <c:v>9.7755695238095242E-2</c:v>
                </c:pt>
                <c:pt idx="7">
                  <c:v>0.13006013333333333</c:v>
                </c:pt>
                <c:pt idx="8">
                  <c:v>0.15767396190476193</c:v>
                </c:pt>
                <c:pt idx="9">
                  <c:v>0.17599255238095238</c:v>
                </c:pt>
                <c:pt idx="10">
                  <c:v>0.15747527619047619</c:v>
                </c:pt>
                <c:pt idx="11">
                  <c:v>0.25372049523809526</c:v>
                </c:pt>
                <c:pt idx="12">
                  <c:v>3.3583927619047618E-2</c:v>
                </c:pt>
                <c:pt idx="13">
                  <c:v>0.1709022476190476</c:v>
                </c:pt>
                <c:pt idx="14">
                  <c:v>0.29865483809523802</c:v>
                </c:pt>
                <c:pt idx="15">
                  <c:v>0.17066289523809527</c:v>
                </c:pt>
                <c:pt idx="16">
                  <c:v>0.1932898285714286</c:v>
                </c:pt>
                <c:pt idx="17">
                  <c:v>0.12949893333333334</c:v>
                </c:pt>
                <c:pt idx="18">
                  <c:v>0.28829994285714289</c:v>
                </c:pt>
                <c:pt idx="19">
                  <c:v>0.46927241904761902</c:v>
                </c:pt>
                <c:pt idx="20">
                  <c:v>0.52298030476190471</c:v>
                </c:pt>
                <c:pt idx="21">
                  <c:v>0.36871653333333337</c:v>
                </c:pt>
                <c:pt idx="22">
                  <c:v>0.47655407619047613</c:v>
                </c:pt>
                <c:pt idx="23">
                  <c:v>0.39940243809523807</c:v>
                </c:pt>
                <c:pt idx="24">
                  <c:v>0.48887026666666666</c:v>
                </c:pt>
                <c:pt idx="25">
                  <c:v>0.43439319999999998</c:v>
                </c:pt>
                <c:pt idx="26">
                  <c:v>0.50559472380952386</c:v>
                </c:pt>
                <c:pt idx="27">
                  <c:v>0.28561710476190483</c:v>
                </c:pt>
                <c:pt idx="28">
                  <c:v>0.39706236190476191</c:v>
                </c:pt>
                <c:pt idx="29">
                  <c:v>0.36091434285714286</c:v>
                </c:pt>
                <c:pt idx="30">
                  <c:v>0.46299000000000001</c:v>
                </c:pt>
                <c:pt idx="31">
                  <c:v>0.47577676190476192</c:v>
                </c:pt>
                <c:pt idx="32">
                  <c:v>0.69289609523809526</c:v>
                </c:pt>
                <c:pt idx="33">
                  <c:v>0.6165636000000001</c:v>
                </c:pt>
                <c:pt idx="34">
                  <c:v>0.59364154285714277</c:v>
                </c:pt>
                <c:pt idx="35">
                  <c:v>0.80956992380952375</c:v>
                </c:pt>
                <c:pt idx="36">
                  <c:v>0.62746342857142867</c:v>
                </c:pt>
                <c:pt idx="37">
                  <c:v>0.80743085714285712</c:v>
                </c:pt>
                <c:pt idx="38">
                  <c:v>0.82837186666666662</c:v>
                </c:pt>
                <c:pt idx="39">
                  <c:v>0.74812723809523807</c:v>
                </c:pt>
                <c:pt idx="40">
                  <c:v>0.86127584761904763</c:v>
                </c:pt>
                <c:pt idx="41">
                  <c:v>0.83384908571428573</c:v>
                </c:pt>
                <c:pt idx="42">
                  <c:v>0.90220975238095247</c:v>
                </c:pt>
                <c:pt idx="43">
                  <c:v>0.91756548571428564</c:v>
                </c:pt>
                <c:pt idx="44">
                  <c:v>0.91543222857142859</c:v>
                </c:pt>
                <c:pt idx="45">
                  <c:v>1.0261745333333332</c:v>
                </c:pt>
                <c:pt idx="46">
                  <c:v>0.98913417142857141</c:v>
                </c:pt>
                <c:pt idx="47">
                  <c:v>1.0300541333333335</c:v>
                </c:pt>
                <c:pt idx="48">
                  <c:v>1.0578201714285713</c:v>
                </c:pt>
                <c:pt idx="49">
                  <c:v>1.0424574666666666</c:v>
                </c:pt>
                <c:pt idx="50">
                  <c:v>1.1172202285714286</c:v>
                </c:pt>
                <c:pt idx="51">
                  <c:v>1.2044653333333333</c:v>
                </c:pt>
                <c:pt idx="52">
                  <c:v>1.1888377142857143</c:v>
                </c:pt>
                <c:pt idx="53">
                  <c:v>1.3308108571428572</c:v>
                </c:pt>
                <c:pt idx="54">
                  <c:v>1.1748251428571426</c:v>
                </c:pt>
                <c:pt idx="55">
                  <c:v>1.8117464761904762</c:v>
                </c:pt>
                <c:pt idx="56">
                  <c:v>1.744100380952381</c:v>
                </c:pt>
                <c:pt idx="57">
                  <c:v>1.5460885714285715</c:v>
                </c:pt>
                <c:pt idx="58">
                  <c:v>1.6728407619047616</c:v>
                </c:pt>
                <c:pt idx="59">
                  <c:v>2.0128954285714284</c:v>
                </c:pt>
                <c:pt idx="60">
                  <c:v>2.7154062857142858</c:v>
                </c:pt>
                <c:pt idx="61">
                  <c:v>3.7109379047619044</c:v>
                </c:pt>
                <c:pt idx="62">
                  <c:v>4.6266350476190476</c:v>
                </c:pt>
                <c:pt idx="63">
                  <c:v>5.1889504761904766</c:v>
                </c:pt>
                <c:pt idx="64">
                  <c:v>3.883480761904762</c:v>
                </c:pt>
                <c:pt idx="65">
                  <c:v>3.2375314285714287</c:v>
                </c:pt>
                <c:pt idx="66">
                  <c:v>4.2940746666666669</c:v>
                </c:pt>
                <c:pt idx="67">
                  <c:v>6.1397139047619049</c:v>
                </c:pt>
                <c:pt idx="68">
                  <c:v>8.3869306666666663</c:v>
                </c:pt>
                <c:pt idx="69">
                  <c:v>10.156744</c:v>
                </c:pt>
                <c:pt idx="70">
                  <c:v>10.835145333333331</c:v>
                </c:pt>
                <c:pt idx="71">
                  <c:v>8.9958268571428572</c:v>
                </c:pt>
                <c:pt idx="72">
                  <c:v>5.9088085714285716</c:v>
                </c:pt>
                <c:pt idx="73">
                  <c:v>7.1158998095238095</c:v>
                </c:pt>
                <c:pt idx="74">
                  <c:v>9.6928419047619059</c:v>
                </c:pt>
                <c:pt idx="75">
                  <c:v>12.613173333333334</c:v>
                </c:pt>
                <c:pt idx="76">
                  <c:v>14.774083809523811</c:v>
                </c:pt>
                <c:pt idx="77">
                  <c:v>16.193699047619049</c:v>
                </c:pt>
                <c:pt idx="78">
                  <c:v>15.98722857142857</c:v>
                </c:pt>
                <c:pt idx="79">
                  <c:v>14.334070476190478</c:v>
                </c:pt>
                <c:pt idx="80">
                  <c:v>10.175415809523807</c:v>
                </c:pt>
                <c:pt idx="81">
                  <c:v>11.147174857142858</c:v>
                </c:pt>
                <c:pt idx="82">
                  <c:v>14.580626666666666</c:v>
                </c:pt>
                <c:pt idx="83">
                  <c:v>17.808049523809522</c:v>
                </c:pt>
                <c:pt idx="84">
                  <c:v>20.293363809523811</c:v>
                </c:pt>
                <c:pt idx="85">
                  <c:v>21.615727619047622</c:v>
                </c:pt>
                <c:pt idx="86">
                  <c:v>21.983702857142859</c:v>
                </c:pt>
                <c:pt idx="87">
                  <c:v>22.710706666666663</c:v>
                </c:pt>
                <c:pt idx="88">
                  <c:v>21.064868571428573</c:v>
                </c:pt>
                <c:pt idx="89">
                  <c:v>18.906514285714284</c:v>
                </c:pt>
                <c:pt idx="90">
                  <c:v>21.012118095238097</c:v>
                </c:pt>
                <c:pt idx="91">
                  <c:v>23.91339428571429</c:v>
                </c:pt>
                <c:pt idx="92">
                  <c:v>25.842620952380955</c:v>
                </c:pt>
                <c:pt idx="93">
                  <c:v>26.907274285714283</c:v>
                </c:pt>
                <c:pt idx="94">
                  <c:v>27.812398095238098</c:v>
                </c:pt>
                <c:pt idx="95">
                  <c:v>28.682548571428573</c:v>
                </c:pt>
                <c:pt idx="96">
                  <c:v>29.776017142857146</c:v>
                </c:pt>
                <c:pt idx="97">
                  <c:v>29.605217142857146</c:v>
                </c:pt>
                <c:pt idx="98">
                  <c:v>29.059935238095239</c:v>
                </c:pt>
                <c:pt idx="99">
                  <c:v>29.946003809523809</c:v>
                </c:pt>
                <c:pt idx="100">
                  <c:v>31.731270476190474</c:v>
                </c:pt>
                <c:pt idx="101">
                  <c:v>32.591893333333331</c:v>
                </c:pt>
                <c:pt idx="102">
                  <c:v>33.369207619047614</c:v>
                </c:pt>
                <c:pt idx="103">
                  <c:v>34.34706666666667</c:v>
                </c:pt>
                <c:pt idx="104">
                  <c:v>35.22232952380952</c:v>
                </c:pt>
                <c:pt idx="105">
                  <c:v>36.063432380952378</c:v>
                </c:pt>
                <c:pt idx="106">
                  <c:v>36.679125714285711</c:v>
                </c:pt>
                <c:pt idx="107">
                  <c:v>37.310272380952377</c:v>
                </c:pt>
                <c:pt idx="108">
                  <c:v>37.661748571428575</c:v>
                </c:pt>
                <c:pt idx="109">
                  <c:v>38.612883809523815</c:v>
                </c:pt>
                <c:pt idx="110">
                  <c:v>39.619325714285715</c:v>
                </c:pt>
                <c:pt idx="111">
                  <c:v>40.69559809523809</c:v>
                </c:pt>
                <c:pt idx="112">
                  <c:v>41.540883809523805</c:v>
                </c:pt>
                <c:pt idx="113">
                  <c:v>42.619596190476194</c:v>
                </c:pt>
                <c:pt idx="114">
                  <c:v>43.781617142857144</c:v>
                </c:pt>
                <c:pt idx="115">
                  <c:v>44.894140952380958</c:v>
                </c:pt>
                <c:pt idx="116">
                  <c:v>45.598255238095234</c:v>
                </c:pt>
                <c:pt idx="117">
                  <c:v>46.098106666666666</c:v>
                </c:pt>
                <c:pt idx="118">
                  <c:v>46.852879999999999</c:v>
                </c:pt>
                <c:pt idx="119">
                  <c:v>47.292312380952382</c:v>
                </c:pt>
                <c:pt idx="120">
                  <c:v>47.733371428571431</c:v>
                </c:pt>
                <c:pt idx="121">
                  <c:v>48.704142857142863</c:v>
                </c:pt>
                <c:pt idx="122">
                  <c:v>48.922580952380954</c:v>
                </c:pt>
                <c:pt idx="123">
                  <c:v>49.455662857142862</c:v>
                </c:pt>
                <c:pt idx="124">
                  <c:v>49.743931428571436</c:v>
                </c:pt>
                <c:pt idx="125">
                  <c:v>50.068102857142861</c:v>
                </c:pt>
                <c:pt idx="126">
                  <c:v>50.763270476190463</c:v>
                </c:pt>
                <c:pt idx="127">
                  <c:v>51.20793142857142</c:v>
                </c:pt>
                <c:pt idx="128">
                  <c:v>51.600074285714285</c:v>
                </c:pt>
                <c:pt idx="129">
                  <c:v>52.042643809523803</c:v>
                </c:pt>
                <c:pt idx="130">
                  <c:v>52.22076380952381</c:v>
                </c:pt>
                <c:pt idx="131">
                  <c:v>52.536337142857136</c:v>
                </c:pt>
                <c:pt idx="132">
                  <c:v>53.278910476190475</c:v>
                </c:pt>
                <c:pt idx="133">
                  <c:v>53.607032380952383</c:v>
                </c:pt>
                <c:pt idx="134">
                  <c:v>53.920862857142858</c:v>
                </c:pt>
                <c:pt idx="135">
                  <c:v>54.165211428571432</c:v>
                </c:pt>
                <c:pt idx="136">
                  <c:v>54.218659047619049</c:v>
                </c:pt>
                <c:pt idx="137">
                  <c:v>54.570019047619049</c:v>
                </c:pt>
                <c:pt idx="138">
                  <c:v>54.766264761904765</c:v>
                </c:pt>
                <c:pt idx="139">
                  <c:v>54.586634285714283</c:v>
                </c:pt>
                <c:pt idx="140">
                  <c:v>54.888613333333332</c:v>
                </c:pt>
                <c:pt idx="141">
                  <c:v>54.893958095238105</c:v>
                </c:pt>
                <c:pt idx="142">
                  <c:v>55.127036190476183</c:v>
                </c:pt>
                <c:pt idx="143">
                  <c:v>55.182923809523814</c:v>
                </c:pt>
                <c:pt idx="144">
                  <c:v>55.505584761904764</c:v>
                </c:pt>
                <c:pt idx="145">
                  <c:v>55.592146666666665</c:v>
                </c:pt>
                <c:pt idx="146">
                  <c:v>55.753999999999998</c:v>
                </c:pt>
                <c:pt idx="147">
                  <c:v>55.86589142857143</c:v>
                </c:pt>
                <c:pt idx="148">
                  <c:v>55.889594285714274</c:v>
                </c:pt>
                <c:pt idx="149">
                  <c:v>56.136963809523806</c:v>
                </c:pt>
                <c:pt idx="150">
                  <c:v>56.048310476190473</c:v>
                </c:pt>
                <c:pt idx="151">
                  <c:v>56.076080000000005</c:v>
                </c:pt>
                <c:pt idx="152">
                  <c:v>56.120348571428572</c:v>
                </c:pt>
                <c:pt idx="153">
                  <c:v>56.024839999999998</c:v>
                </c:pt>
                <c:pt idx="154">
                  <c:v>56.024375238095239</c:v>
                </c:pt>
                <c:pt idx="155">
                  <c:v>55.951407619047615</c:v>
                </c:pt>
                <c:pt idx="156">
                  <c:v>56.226198095238104</c:v>
                </c:pt>
                <c:pt idx="157">
                  <c:v>56.255942857142855</c:v>
                </c:pt>
                <c:pt idx="158">
                  <c:v>56.410824761904763</c:v>
                </c:pt>
                <c:pt idx="159">
                  <c:v>56.651803809523813</c:v>
                </c:pt>
                <c:pt idx="160">
                  <c:v>56.656219047619039</c:v>
                </c:pt>
                <c:pt idx="161">
                  <c:v>56.966912380952387</c:v>
                </c:pt>
                <c:pt idx="162">
                  <c:v>57.22183428571428</c:v>
                </c:pt>
                <c:pt idx="163">
                  <c:v>57.561342857142854</c:v>
                </c:pt>
                <c:pt idx="164">
                  <c:v>57.701584761904762</c:v>
                </c:pt>
                <c:pt idx="165">
                  <c:v>57.898876190476194</c:v>
                </c:pt>
                <c:pt idx="166">
                  <c:v>58.039931428571435</c:v>
                </c:pt>
                <c:pt idx="167">
                  <c:v>58.382925714285719</c:v>
                </c:pt>
                <c:pt idx="168">
                  <c:v>58.562904761904768</c:v>
                </c:pt>
                <c:pt idx="169">
                  <c:v>58.627739047619045</c:v>
                </c:pt>
                <c:pt idx="170">
                  <c:v>58.981422857142853</c:v>
                </c:pt>
                <c:pt idx="171">
                  <c:v>59.055087619047619</c:v>
                </c:pt>
                <c:pt idx="172">
                  <c:v>59.141068571428569</c:v>
                </c:pt>
                <c:pt idx="173">
                  <c:v>58.927045714285711</c:v>
                </c:pt>
                <c:pt idx="174">
                  <c:v>59.45617714285715</c:v>
                </c:pt>
                <c:pt idx="175">
                  <c:v>59.760828571428576</c:v>
                </c:pt>
                <c:pt idx="176">
                  <c:v>59.628487619047625</c:v>
                </c:pt>
                <c:pt idx="177">
                  <c:v>59.626047619047625</c:v>
                </c:pt>
                <c:pt idx="178">
                  <c:v>59.793129523809526</c:v>
                </c:pt>
                <c:pt idx="179">
                  <c:v>59.918499047619044</c:v>
                </c:pt>
                <c:pt idx="180">
                  <c:v>59.958700952380951</c:v>
                </c:pt>
                <c:pt idx="181">
                  <c:v>59.933952380952384</c:v>
                </c:pt>
                <c:pt idx="182">
                  <c:v>60.054674285714285</c:v>
                </c:pt>
                <c:pt idx="183">
                  <c:v>60.202236190476192</c:v>
                </c:pt>
                <c:pt idx="184">
                  <c:v>60.316219047619043</c:v>
                </c:pt>
                <c:pt idx="185">
                  <c:v>60.308782857142866</c:v>
                </c:pt>
                <c:pt idx="186">
                  <c:v>60.244180952380951</c:v>
                </c:pt>
                <c:pt idx="187">
                  <c:v>60.428459047619043</c:v>
                </c:pt>
                <c:pt idx="188">
                  <c:v>60.492131428571426</c:v>
                </c:pt>
                <c:pt idx="189">
                  <c:v>60.324003809523802</c:v>
                </c:pt>
                <c:pt idx="190">
                  <c:v>60.202352380952377</c:v>
                </c:pt>
                <c:pt idx="191">
                  <c:v>60.526640000000008</c:v>
                </c:pt>
                <c:pt idx="192">
                  <c:v>60.679546666666667</c:v>
                </c:pt>
                <c:pt idx="193">
                  <c:v>61.015569523809532</c:v>
                </c:pt>
                <c:pt idx="194">
                  <c:v>61.053796190476184</c:v>
                </c:pt>
                <c:pt idx="195">
                  <c:v>61.296053333333326</c:v>
                </c:pt>
                <c:pt idx="196">
                  <c:v>61.459533333333333</c:v>
                </c:pt>
                <c:pt idx="197">
                  <c:v>61.596754285714283</c:v>
                </c:pt>
                <c:pt idx="198">
                  <c:v>61.813798095238099</c:v>
                </c:pt>
                <c:pt idx="199">
                  <c:v>61.822512380952382</c:v>
                </c:pt>
                <c:pt idx="200">
                  <c:v>61.906518095238098</c:v>
                </c:pt>
                <c:pt idx="201">
                  <c:v>62.052918095238091</c:v>
                </c:pt>
                <c:pt idx="202">
                  <c:v>62.366051428571431</c:v>
                </c:pt>
                <c:pt idx="203">
                  <c:v>62.599826666666665</c:v>
                </c:pt>
                <c:pt idx="204">
                  <c:v>62.948630476190466</c:v>
                </c:pt>
                <c:pt idx="205">
                  <c:v>63.296620952380948</c:v>
                </c:pt>
                <c:pt idx="206">
                  <c:v>63.63729142857143</c:v>
                </c:pt>
                <c:pt idx="207">
                  <c:v>63.963321904761905</c:v>
                </c:pt>
                <c:pt idx="208">
                  <c:v>64.45039238095238</c:v>
                </c:pt>
                <c:pt idx="209">
                  <c:v>64.799196190476195</c:v>
                </c:pt>
                <c:pt idx="210">
                  <c:v>65.157295238095244</c:v>
                </c:pt>
                <c:pt idx="211">
                  <c:v>65.620662857142847</c:v>
                </c:pt>
                <c:pt idx="212">
                  <c:v>66.103434285714286</c:v>
                </c:pt>
                <c:pt idx="213">
                  <c:v>66.795464761904768</c:v>
                </c:pt>
                <c:pt idx="214">
                  <c:v>67.747180952380944</c:v>
                </c:pt>
                <c:pt idx="215">
                  <c:v>68.904670476190475</c:v>
                </c:pt>
                <c:pt idx="216">
                  <c:v>70.144771428571431</c:v>
                </c:pt>
                <c:pt idx="217">
                  <c:v>71.463881904761905</c:v>
                </c:pt>
                <c:pt idx="218">
                  <c:v>72.578032380952379</c:v>
                </c:pt>
                <c:pt idx="219">
                  <c:v>73.240666666666655</c:v>
                </c:pt>
                <c:pt idx="220">
                  <c:v>72.684927619047627</c:v>
                </c:pt>
                <c:pt idx="221">
                  <c:v>71.287620952380948</c:v>
                </c:pt>
                <c:pt idx="222">
                  <c:v>69.155409523809539</c:v>
                </c:pt>
                <c:pt idx="223">
                  <c:v>67.191790476190477</c:v>
                </c:pt>
                <c:pt idx="224">
                  <c:v>65.544209523809528</c:v>
                </c:pt>
                <c:pt idx="225">
                  <c:v>64.081139047619047</c:v>
                </c:pt>
                <c:pt idx="226">
                  <c:v>62.983487619047629</c:v>
                </c:pt>
                <c:pt idx="227">
                  <c:v>61.840754285714297</c:v>
                </c:pt>
                <c:pt idx="228">
                  <c:v>61.329748571428567</c:v>
                </c:pt>
                <c:pt idx="229">
                  <c:v>60.866845714285709</c:v>
                </c:pt>
                <c:pt idx="230">
                  <c:v>60.480628571428575</c:v>
                </c:pt>
                <c:pt idx="231">
                  <c:v>60.099175238095235</c:v>
                </c:pt>
                <c:pt idx="232">
                  <c:v>59.709588571428576</c:v>
                </c:pt>
                <c:pt idx="233">
                  <c:v>59.458036190476186</c:v>
                </c:pt>
                <c:pt idx="234">
                  <c:v>59.357880000000002</c:v>
                </c:pt>
                <c:pt idx="235">
                  <c:v>59.186150476190484</c:v>
                </c:pt>
                <c:pt idx="236">
                  <c:v>59.113299047619051</c:v>
                </c:pt>
                <c:pt idx="237">
                  <c:v>59.144089523809534</c:v>
                </c:pt>
                <c:pt idx="238">
                  <c:v>59.06868190476191</c:v>
                </c:pt>
                <c:pt idx="239">
                  <c:v>58.808066666666676</c:v>
                </c:pt>
                <c:pt idx="240">
                  <c:v>58.475761904761903</c:v>
                </c:pt>
                <c:pt idx="241">
                  <c:v>58.167624761904761</c:v>
                </c:pt>
                <c:pt idx="242">
                  <c:v>57.89178857142857</c:v>
                </c:pt>
                <c:pt idx="243">
                  <c:v>57.574123809523805</c:v>
                </c:pt>
                <c:pt idx="244">
                  <c:v>57.235079999999989</c:v>
                </c:pt>
                <c:pt idx="245">
                  <c:v>56.958198095238096</c:v>
                </c:pt>
                <c:pt idx="246">
                  <c:v>56.572561904761905</c:v>
                </c:pt>
                <c:pt idx="247">
                  <c:v>56.270815238095238</c:v>
                </c:pt>
                <c:pt idx="248">
                  <c:v>55.918409523809522</c:v>
                </c:pt>
                <c:pt idx="249">
                  <c:v>55.585872380952381</c:v>
                </c:pt>
                <c:pt idx="250">
                  <c:v>55.151203809523814</c:v>
                </c:pt>
                <c:pt idx="251">
                  <c:v>54.698060952380956</c:v>
                </c:pt>
                <c:pt idx="252">
                  <c:v>54.354950476190474</c:v>
                </c:pt>
                <c:pt idx="253">
                  <c:v>54.009748571428574</c:v>
                </c:pt>
                <c:pt idx="254">
                  <c:v>53.741697142857134</c:v>
                </c:pt>
                <c:pt idx="255">
                  <c:v>53.433211428571425</c:v>
                </c:pt>
                <c:pt idx="256">
                  <c:v>53.116243809523802</c:v>
                </c:pt>
                <c:pt idx="257">
                  <c:v>52.811708571428575</c:v>
                </c:pt>
                <c:pt idx="258">
                  <c:v>52.459535238095235</c:v>
                </c:pt>
                <c:pt idx="259">
                  <c:v>52.102249523809526</c:v>
                </c:pt>
                <c:pt idx="260">
                  <c:v>51.664908571428569</c:v>
                </c:pt>
                <c:pt idx="261">
                  <c:v>51.410451428571427</c:v>
                </c:pt>
                <c:pt idx="262">
                  <c:v>51.002855238095243</c:v>
                </c:pt>
                <c:pt idx="263">
                  <c:v>50.601649523809527</c:v>
                </c:pt>
                <c:pt idx="264">
                  <c:v>50.098660952380953</c:v>
                </c:pt>
                <c:pt idx="265">
                  <c:v>49.956211428571436</c:v>
                </c:pt>
                <c:pt idx="266">
                  <c:v>50.478139047619045</c:v>
                </c:pt>
                <c:pt idx="267">
                  <c:v>51.018076190476194</c:v>
                </c:pt>
                <c:pt idx="268">
                  <c:v>51.624358095238094</c:v>
                </c:pt>
                <c:pt idx="269">
                  <c:v>52.130135238095228</c:v>
                </c:pt>
                <c:pt idx="270">
                  <c:v>52.576771428571433</c:v>
                </c:pt>
                <c:pt idx="271">
                  <c:v>52.792304761904759</c:v>
                </c:pt>
                <c:pt idx="272">
                  <c:v>53.077203809523809</c:v>
                </c:pt>
                <c:pt idx="273">
                  <c:v>53.190721904761908</c:v>
                </c:pt>
                <c:pt idx="274">
                  <c:v>53.115430476190483</c:v>
                </c:pt>
                <c:pt idx="275">
                  <c:v>53.376975238095241</c:v>
                </c:pt>
                <c:pt idx="276">
                  <c:v>53.755523809523808</c:v>
                </c:pt>
                <c:pt idx="277">
                  <c:v>54.097937142857148</c:v>
                </c:pt>
                <c:pt idx="278">
                  <c:v>54.492403809523807</c:v>
                </c:pt>
                <c:pt idx="279">
                  <c:v>54.869906666666665</c:v>
                </c:pt>
                <c:pt idx="280">
                  <c:v>55.361392380952374</c:v>
                </c:pt>
                <c:pt idx="281">
                  <c:v>55.944087619047622</c:v>
                </c:pt>
                <c:pt idx="282">
                  <c:v>56.562801904761912</c:v>
                </c:pt>
                <c:pt idx="283">
                  <c:v>57.227992380952379</c:v>
                </c:pt>
                <c:pt idx="284">
                  <c:v>58.124866666666662</c:v>
                </c:pt>
                <c:pt idx="285">
                  <c:v>59.113531428571434</c:v>
                </c:pt>
                <c:pt idx="286">
                  <c:v>59.982520000000001</c:v>
                </c:pt>
                <c:pt idx="287">
                  <c:v>60.71149904761905</c:v>
                </c:pt>
                <c:pt idx="288">
                  <c:v>60.958868571428575</c:v>
                </c:pt>
                <c:pt idx="289">
                  <c:v>60.96525904761905</c:v>
                </c:pt>
                <c:pt idx="290">
                  <c:v>60.898798095238099</c:v>
                </c:pt>
                <c:pt idx="291">
                  <c:v>60.530009523809525</c:v>
                </c:pt>
                <c:pt idx="292">
                  <c:v>60.42113904761905</c:v>
                </c:pt>
                <c:pt idx="293">
                  <c:v>60.135891428571426</c:v>
                </c:pt>
                <c:pt idx="294">
                  <c:v>60.072219047619043</c:v>
                </c:pt>
                <c:pt idx="295">
                  <c:v>60.032830476190469</c:v>
                </c:pt>
                <c:pt idx="296">
                  <c:v>59.904672380952384</c:v>
                </c:pt>
                <c:pt idx="297">
                  <c:v>59.726552380952377</c:v>
                </c:pt>
                <c:pt idx="298">
                  <c:v>59.999948571428568</c:v>
                </c:pt>
                <c:pt idx="299">
                  <c:v>60.376289523809525</c:v>
                </c:pt>
                <c:pt idx="300">
                  <c:v>60.600188571428561</c:v>
                </c:pt>
                <c:pt idx="301">
                  <c:v>60.887062857142858</c:v>
                </c:pt>
                <c:pt idx="302">
                  <c:v>61.12258095238095</c:v>
                </c:pt>
                <c:pt idx="303">
                  <c:v>61.404691428571432</c:v>
                </c:pt>
                <c:pt idx="304">
                  <c:v>61.701674285714283</c:v>
                </c:pt>
                <c:pt idx="305">
                  <c:v>62.153887619047616</c:v>
                </c:pt>
                <c:pt idx="306">
                  <c:v>62.564039999999999</c:v>
                </c:pt>
                <c:pt idx="307">
                  <c:v>62.73820952380953</c:v>
                </c:pt>
                <c:pt idx="308">
                  <c:v>62.865321904761899</c:v>
                </c:pt>
                <c:pt idx="309">
                  <c:v>63.000799999999998</c:v>
                </c:pt>
                <c:pt idx="310">
                  <c:v>63.090731428571424</c:v>
                </c:pt>
                <c:pt idx="311">
                  <c:v>63.255954285714289</c:v>
                </c:pt>
                <c:pt idx="312">
                  <c:v>63.447784761904771</c:v>
                </c:pt>
                <c:pt idx="313">
                  <c:v>63.710375238095239</c:v>
                </c:pt>
                <c:pt idx="314">
                  <c:v>63.821918095238097</c:v>
                </c:pt>
                <c:pt idx="315">
                  <c:v>64.029782857142862</c:v>
                </c:pt>
                <c:pt idx="316">
                  <c:v>64.222194285714295</c:v>
                </c:pt>
                <c:pt idx="317">
                  <c:v>64.466891428571429</c:v>
                </c:pt>
                <c:pt idx="318">
                  <c:v>64.744586666666663</c:v>
                </c:pt>
                <c:pt idx="319">
                  <c:v>65.005550476190479</c:v>
                </c:pt>
                <c:pt idx="320">
                  <c:v>65.257683809523812</c:v>
                </c:pt>
                <c:pt idx="321">
                  <c:v>65.580112380952386</c:v>
                </c:pt>
                <c:pt idx="322">
                  <c:v>65.924384761904761</c:v>
                </c:pt>
                <c:pt idx="323">
                  <c:v>66.299099047619038</c:v>
                </c:pt>
                <c:pt idx="324">
                  <c:v>66.720173333333335</c:v>
                </c:pt>
                <c:pt idx="325">
                  <c:v>67.098954285714285</c:v>
                </c:pt>
                <c:pt idx="326">
                  <c:v>67.406975238095242</c:v>
                </c:pt>
                <c:pt idx="327">
                  <c:v>67.690712380952377</c:v>
                </c:pt>
                <c:pt idx="328">
                  <c:v>68.051600000000008</c:v>
                </c:pt>
                <c:pt idx="329">
                  <c:v>68.327203809523809</c:v>
                </c:pt>
                <c:pt idx="330">
                  <c:v>68.730733333333333</c:v>
                </c:pt>
                <c:pt idx="331">
                  <c:v>69.162032380952382</c:v>
                </c:pt>
                <c:pt idx="332">
                  <c:v>69.732643809523807</c:v>
                </c:pt>
                <c:pt idx="333">
                  <c:v>70.331838095238098</c:v>
                </c:pt>
                <c:pt idx="334">
                  <c:v>71.000746666666657</c:v>
                </c:pt>
                <c:pt idx="335">
                  <c:v>71.453773333333331</c:v>
                </c:pt>
                <c:pt idx="336">
                  <c:v>71.681274285714281</c:v>
                </c:pt>
                <c:pt idx="337">
                  <c:v>71.87124571428572</c:v>
                </c:pt>
                <c:pt idx="338">
                  <c:v>72.138019047619053</c:v>
                </c:pt>
                <c:pt idx="339">
                  <c:v>72.197857142857146</c:v>
                </c:pt>
                <c:pt idx="340">
                  <c:v>72.25002666666667</c:v>
                </c:pt>
                <c:pt idx="341">
                  <c:v>72.05215428571428</c:v>
                </c:pt>
                <c:pt idx="342">
                  <c:v>72.133603809523805</c:v>
                </c:pt>
                <c:pt idx="343">
                  <c:v>72.209476190476195</c:v>
                </c:pt>
                <c:pt idx="344">
                  <c:v>72.300220952380954</c:v>
                </c:pt>
                <c:pt idx="345">
                  <c:v>72.455799999999996</c:v>
                </c:pt>
                <c:pt idx="346">
                  <c:v>72.774278095238088</c:v>
                </c:pt>
                <c:pt idx="347">
                  <c:v>72.961112380952386</c:v>
                </c:pt>
                <c:pt idx="348">
                  <c:v>73.071841904761911</c:v>
                </c:pt>
                <c:pt idx="349">
                  <c:v>73.174321904761911</c:v>
                </c:pt>
                <c:pt idx="350">
                  <c:v>73.246476190476187</c:v>
                </c:pt>
                <c:pt idx="351">
                  <c:v>73.447834285714279</c:v>
                </c:pt>
                <c:pt idx="352">
                  <c:v>73.653607619047619</c:v>
                </c:pt>
                <c:pt idx="353">
                  <c:v>73.768171428571435</c:v>
                </c:pt>
                <c:pt idx="354">
                  <c:v>73.971853333333314</c:v>
                </c:pt>
                <c:pt idx="355">
                  <c:v>74.166472380952371</c:v>
                </c:pt>
                <c:pt idx="356">
                  <c:v>74.325537142857144</c:v>
                </c:pt>
                <c:pt idx="357">
                  <c:v>74.62670285714286</c:v>
                </c:pt>
                <c:pt idx="358">
                  <c:v>74.849091428571413</c:v>
                </c:pt>
                <c:pt idx="359">
                  <c:v>75.129923809523802</c:v>
                </c:pt>
                <c:pt idx="360">
                  <c:v>75.270514285714299</c:v>
                </c:pt>
                <c:pt idx="361">
                  <c:v>75.464320000000015</c:v>
                </c:pt>
                <c:pt idx="362">
                  <c:v>75.529502857142859</c:v>
                </c:pt>
                <c:pt idx="363">
                  <c:v>75.816609523809532</c:v>
                </c:pt>
                <c:pt idx="364">
                  <c:v>76.212935238095241</c:v>
                </c:pt>
                <c:pt idx="365">
                  <c:v>76.487958095238085</c:v>
                </c:pt>
                <c:pt idx="366">
                  <c:v>76.546401904761908</c:v>
                </c:pt>
                <c:pt idx="367">
                  <c:v>76.574403809523815</c:v>
                </c:pt>
                <c:pt idx="368">
                  <c:v>77.266201904761914</c:v>
                </c:pt>
                <c:pt idx="369">
                  <c:v>77.554586666666665</c:v>
                </c:pt>
                <c:pt idx="370">
                  <c:v>77.854706666666672</c:v>
                </c:pt>
                <c:pt idx="371">
                  <c:v>78.224889523809523</c:v>
                </c:pt>
                <c:pt idx="372">
                  <c:v>78.425782857142863</c:v>
                </c:pt>
                <c:pt idx="373">
                  <c:v>78.815369523809522</c:v>
                </c:pt>
                <c:pt idx="374">
                  <c:v>79.166032380952402</c:v>
                </c:pt>
                <c:pt idx="375">
                  <c:v>79.378079999999997</c:v>
                </c:pt>
                <c:pt idx="376">
                  <c:v>79.655542857142876</c:v>
                </c:pt>
                <c:pt idx="377">
                  <c:v>79.96507428571428</c:v>
                </c:pt>
                <c:pt idx="378">
                  <c:v>80.276116190476202</c:v>
                </c:pt>
                <c:pt idx="379">
                  <c:v>80.600984761904783</c:v>
                </c:pt>
                <c:pt idx="380">
                  <c:v>81.019735238095237</c:v>
                </c:pt>
                <c:pt idx="381">
                  <c:v>81.351226666666676</c:v>
                </c:pt>
                <c:pt idx="382">
                  <c:v>81.36238095238096</c:v>
                </c:pt>
                <c:pt idx="383">
                  <c:v>81.614165714285733</c:v>
                </c:pt>
                <c:pt idx="384">
                  <c:v>81.793912380952378</c:v>
                </c:pt>
                <c:pt idx="385">
                  <c:v>82.038725714285718</c:v>
                </c:pt>
                <c:pt idx="386">
                  <c:v>82.305963809523817</c:v>
                </c:pt>
                <c:pt idx="387">
                  <c:v>82.468165714285732</c:v>
                </c:pt>
                <c:pt idx="388">
                  <c:v>82.639779047619058</c:v>
                </c:pt>
                <c:pt idx="389">
                  <c:v>82.817318095238093</c:v>
                </c:pt>
                <c:pt idx="390">
                  <c:v>82.996600000000001</c:v>
                </c:pt>
                <c:pt idx="391">
                  <c:v>83.249662857142852</c:v>
                </c:pt>
                <c:pt idx="392">
                  <c:v>83.515041904761915</c:v>
                </c:pt>
                <c:pt idx="393">
                  <c:v>83.800057142857156</c:v>
                </c:pt>
                <c:pt idx="394">
                  <c:v>84.126203809523801</c:v>
                </c:pt>
                <c:pt idx="395">
                  <c:v>84.461297142857148</c:v>
                </c:pt>
                <c:pt idx="396">
                  <c:v>84.89155047619046</c:v>
                </c:pt>
                <c:pt idx="397">
                  <c:v>85.192251428571439</c:v>
                </c:pt>
                <c:pt idx="398">
                  <c:v>85.430441904761906</c:v>
                </c:pt>
                <c:pt idx="399">
                  <c:v>85.74043809523809</c:v>
                </c:pt>
                <c:pt idx="400">
                  <c:v>86.262830476190501</c:v>
                </c:pt>
                <c:pt idx="401">
                  <c:v>86.679954285714288</c:v>
                </c:pt>
                <c:pt idx="402">
                  <c:v>87.005403809523813</c:v>
                </c:pt>
                <c:pt idx="403">
                  <c:v>87.316561904761883</c:v>
                </c:pt>
                <c:pt idx="404">
                  <c:v>87.748906666666656</c:v>
                </c:pt>
                <c:pt idx="405">
                  <c:v>88.226217142857138</c:v>
                </c:pt>
                <c:pt idx="406">
                  <c:v>88.688190476190485</c:v>
                </c:pt>
                <c:pt idx="407">
                  <c:v>89.032927619047612</c:v>
                </c:pt>
                <c:pt idx="408">
                  <c:v>89.399624761904761</c:v>
                </c:pt>
                <c:pt idx="409">
                  <c:v>89.895060952380959</c:v>
                </c:pt>
                <c:pt idx="410">
                  <c:v>90.383874285714285</c:v>
                </c:pt>
                <c:pt idx="411">
                  <c:v>90.775900952380951</c:v>
                </c:pt>
                <c:pt idx="412">
                  <c:v>91.17269142857144</c:v>
                </c:pt>
                <c:pt idx="413">
                  <c:v>91.593765714285709</c:v>
                </c:pt>
                <c:pt idx="414">
                  <c:v>91.74446476190478</c:v>
                </c:pt>
                <c:pt idx="415">
                  <c:v>91.699963809523808</c:v>
                </c:pt>
                <c:pt idx="416">
                  <c:v>91.658600000000007</c:v>
                </c:pt>
                <c:pt idx="417">
                  <c:v>91.779089523809532</c:v>
                </c:pt>
                <c:pt idx="418">
                  <c:v>91.800468571428567</c:v>
                </c:pt>
                <c:pt idx="419">
                  <c:v>91.983817142857134</c:v>
                </c:pt>
                <c:pt idx="420">
                  <c:v>92.049929523809524</c:v>
                </c:pt>
                <c:pt idx="421">
                  <c:v>92.087691428571446</c:v>
                </c:pt>
                <c:pt idx="422">
                  <c:v>92.003801904761914</c:v>
                </c:pt>
                <c:pt idx="423">
                  <c:v>92.213177142857134</c:v>
                </c:pt>
                <c:pt idx="424">
                  <c:v>92.319375238095247</c:v>
                </c:pt>
                <c:pt idx="425">
                  <c:v>92.439400000000006</c:v>
                </c:pt>
                <c:pt idx="426">
                  <c:v>92.632159999999999</c:v>
                </c:pt>
                <c:pt idx="427">
                  <c:v>92.647845714285708</c:v>
                </c:pt>
                <c:pt idx="428">
                  <c:v>92.822131428571424</c:v>
                </c:pt>
                <c:pt idx="429">
                  <c:v>92.867678095238091</c:v>
                </c:pt>
                <c:pt idx="430">
                  <c:v>92.894053333333332</c:v>
                </c:pt>
                <c:pt idx="431">
                  <c:v>92.969460952380942</c:v>
                </c:pt>
                <c:pt idx="432">
                  <c:v>93.096921904761899</c:v>
                </c:pt>
                <c:pt idx="433">
                  <c:v>93.095179047619055</c:v>
                </c:pt>
                <c:pt idx="434">
                  <c:v>93.305483809523821</c:v>
                </c:pt>
                <c:pt idx="435">
                  <c:v>93.4884838095238</c:v>
                </c:pt>
                <c:pt idx="436">
                  <c:v>93.466872380952367</c:v>
                </c:pt>
                <c:pt idx="437">
                  <c:v>93.525199999999984</c:v>
                </c:pt>
                <c:pt idx="438">
                  <c:v>93.7141257142857</c:v>
                </c:pt>
                <c:pt idx="439">
                  <c:v>93.757813333333331</c:v>
                </c:pt>
                <c:pt idx="440">
                  <c:v>93.841005714285714</c:v>
                </c:pt>
                <c:pt idx="441">
                  <c:v>93.956499047619047</c:v>
                </c:pt>
                <c:pt idx="442">
                  <c:v>94.040388571428579</c:v>
                </c:pt>
                <c:pt idx="443">
                  <c:v>94.166339047619047</c:v>
                </c:pt>
                <c:pt idx="444">
                  <c:v>94.094417142857139</c:v>
                </c:pt>
                <c:pt idx="445">
                  <c:v>94.045152380952388</c:v>
                </c:pt>
                <c:pt idx="446">
                  <c:v>94.151699047619047</c:v>
                </c:pt>
                <c:pt idx="447">
                  <c:v>94.223737142857132</c:v>
                </c:pt>
                <c:pt idx="448">
                  <c:v>94.257664761904763</c:v>
                </c:pt>
                <c:pt idx="449">
                  <c:v>94.240120000000005</c:v>
                </c:pt>
                <c:pt idx="450">
                  <c:v>94.13880190476192</c:v>
                </c:pt>
                <c:pt idx="451">
                  <c:v>94.047011428571423</c:v>
                </c:pt>
                <c:pt idx="452">
                  <c:v>94.078615238095225</c:v>
                </c:pt>
                <c:pt idx="453">
                  <c:v>94.208167619047614</c:v>
                </c:pt>
                <c:pt idx="454">
                  <c:v>94.243721904761898</c:v>
                </c:pt>
                <c:pt idx="455">
                  <c:v>94.297053333333338</c:v>
                </c:pt>
                <c:pt idx="456">
                  <c:v>94.449262857142855</c:v>
                </c:pt>
                <c:pt idx="457">
                  <c:v>94.296704761904763</c:v>
                </c:pt>
                <c:pt idx="458">
                  <c:v>94.345388571428586</c:v>
                </c:pt>
                <c:pt idx="459">
                  <c:v>94.486443809523806</c:v>
                </c:pt>
                <c:pt idx="460">
                  <c:v>94.64376571428572</c:v>
                </c:pt>
                <c:pt idx="461">
                  <c:v>94.799693333333337</c:v>
                </c:pt>
                <c:pt idx="462">
                  <c:v>94.827230476190465</c:v>
                </c:pt>
                <c:pt idx="463">
                  <c:v>94.965729523809514</c:v>
                </c:pt>
                <c:pt idx="464">
                  <c:v>94.945628571428571</c:v>
                </c:pt>
                <c:pt idx="465">
                  <c:v>94.979323809523805</c:v>
                </c:pt>
                <c:pt idx="466">
                  <c:v>94.991291428571429</c:v>
                </c:pt>
                <c:pt idx="467">
                  <c:v>95.176847619047635</c:v>
                </c:pt>
                <c:pt idx="468">
                  <c:v>95.191371428571443</c:v>
                </c:pt>
                <c:pt idx="469">
                  <c:v>95.329057142857138</c:v>
                </c:pt>
                <c:pt idx="470">
                  <c:v>95.465464761904755</c:v>
                </c:pt>
                <c:pt idx="471">
                  <c:v>95.417710476190479</c:v>
                </c:pt>
                <c:pt idx="472">
                  <c:v>95.438276190476188</c:v>
                </c:pt>
                <c:pt idx="473">
                  <c:v>95.454426666666663</c:v>
                </c:pt>
                <c:pt idx="474">
                  <c:v>95.494163809523826</c:v>
                </c:pt>
                <c:pt idx="475">
                  <c:v>95.624180952380939</c:v>
                </c:pt>
                <c:pt idx="476">
                  <c:v>95.637078095238081</c:v>
                </c:pt>
                <c:pt idx="477">
                  <c:v>95.595133333333322</c:v>
                </c:pt>
                <c:pt idx="478">
                  <c:v>95.536108571428571</c:v>
                </c:pt>
                <c:pt idx="479">
                  <c:v>95.639750476190486</c:v>
                </c:pt>
                <c:pt idx="480">
                  <c:v>95.766281904761911</c:v>
                </c:pt>
                <c:pt idx="481">
                  <c:v>95.925230476190478</c:v>
                </c:pt>
                <c:pt idx="482">
                  <c:v>96.031080000000017</c:v>
                </c:pt>
                <c:pt idx="483">
                  <c:v>96.162723809523825</c:v>
                </c:pt>
                <c:pt idx="484">
                  <c:v>96.24591619047618</c:v>
                </c:pt>
                <c:pt idx="485">
                  <c:v>96.310053333333329</c:v>
                </c:pt>
                <c:pt idx="486">
                  <c:v>96.367219047619045</c:v>
                </c:pt>
                <c:pt idx="487">
                  <c:v>96.575432380952392</c:v>
                </c:pt>
                <c:pt idx="488">
                  <c:v>96.663504761904761</c:v>
                </c:pt>
                <c:pt idx="489">
                  <c:v>96.9108742857143</c:v>
                </c:pt>
                <c:pt idx="490">
                  <c:v>96.994299047619052</c:v>
                </c:pt>
                <c:pt idx="491">
                  <c:v>97.123619047619044</c:v>
                </c:pt>
                <c:pt idx="492">
                  <c:v>97.254333333333335</c:v>
                </c:pt>
                <c:pt idx="493">
                  <c:v>97.294419047619058</c:v>
                </c:pt>
                <c:pt idx="494">
                  <c:v>97.449300952380952</c:v>
                </c:pt>
                <c:pt idx="495">
                  <c:v>97.560262857142845</c:v>
                </c:pt>
                <c:pt idx="496">
                  <c:v>97.720489523809533</c:v>
                </c:pt>
                <c:pt idx="497">
                  <c:v>97.83958476190476</c:v>
                </c:pt>
                <c:pt idx="498">
                  <c:v>97.877927619047611</c:v>
                </c:pt>
                <c:pt idx="499">
                  <c:v>98.03339047619049</c:v>
                </c:pt>
                <c:pt idx="500">
                  <c:v>98.094390476190483</c:v>
                </c:pt>
                <c:pt idx="501">
                  <c:v>98.202447619047618</c:v>
                </c:pt>
                <c:pt idx="502">
                  <c:v>98.285523809523809</c:v>
                </c:pt>
                <c:pt idx="503">
                  <c:v>98.282619047619036</c:v>
                </c:pt>
                <c:pt idx="504">
                  <c:v>98.376965714285717</c:v>
                </c:pt>
                <c:pt idx="505">
                  <c:v>98.479213333333348</c:v>
                </c:pt>
                <c:pt idx="506">
                  <c:v>98.587735238095235</c:v>
                </c:pt>
                <c:pt idx="507">
                  <c:v>98.784561904761901</c:v>
                </c:pt>
                <c:pt idx="508">
                  <c:v>98.827436190476192</c:v>
                </c:pt>
                <c:pt idx="509">
                  <c:v>99.038902857142887</c:v>
                </c:pt>
                <c:pt idx="510">
                  <c:v>99.087005714285723</c:v>
                </c:pt>
                <c:pt idx="511">
                  <c:v>99.260013333333319</c:v>
                </c:pt>
                <c:pt idx="512">
                  <c:v>99.481123809523808</c:v>
                </c:pt>
                <c:pt idx="513">
                  <c:v>99.463927619047624</c:v>
                </c:pt>
                <c:pt idx="514">
                  <c:v>99.556066666666652</c:v>
                </c:pt>
                <c:pt idx="515">
                  <c:v>99.755681904761914</c:v>
                </c:pt>
                <c:pt idx="516">
                  <c:v>99.880354285714276</c:v>
                </c:pt>
                <c:pt idx="517">
                  <c:v>99.995615238095226</c:v>
                </c:pt>
                <c:pt idx="518">
                  <c:v>100.25390666666667</c:v>
                </c:pt>
                <c:pt idx="519">
                  <c:v>100.52823238095239</c:v>
                </c:pt>
                <c:pt idx="520">
                  <c:v>100.58865142857142</c:v>
                </c:pt>
                <c:pt idx="521">
                  <c:v>100.67951238095237</c:v>
                </c:pt>
                <c:pt idx="522">
                  <c:v>100.86402285714286</c:v>
                </c:pt>
                <c:pt idx="523">
                  <c:v>101.22037904761903</c:v>
                </c:pt>
                <c:pt idx="524">
                  <c:v>101.39024952380952</c:v>
                </c:pt>
                <c:pt idx="525">
                  <c:v>101.55256761904764</c:v>
                </c:pt>
                <c:pt idx="526">
                  <c:v>101.58696</c:v>
                </c:pt>
                <c:pt idx="527">
                  <c:v>101.77437523809525</c:v>
                </c:pt>
                <c:pt idx="528">
                  <c:v>101.98735238095239</c:v>
                </c:pt>
                <c:pt idx="529">
                  <c:v>102.29049333333333</c:v>
                </c:pt>
                <c:pt idx="530">
                  <c:v>102.50498095238095</c:v>
                </c:pt>
                <c:pt idx="531">
                  <c:v>102.73050666666667</c:v>
                </c:pt>
                <c:pt idx="532">
                  <c:v>102.89549714285712</c:v>
                </c:pt>
                <c:pt idx="533">
                  <c:v>103.02853523809523</c:v>
                </c:pt>
                <c:pt idx="534">
                  <c:v>103.24952952380953</c:v>
                </c:pt>
                <c:pt idx="535">
                  <c:v>103.38524000000001</c:v>
                </c:pt>
                <c:pt idx="536">
                  <c:v>103.42335047619048</c:v>
                </c:pt>
                <c:pt idx="537">
                  <c:v>103.56556761904761</c:v>
                </c:pt>
                <c:pt idx="538">
                  <c:v>103.82025714285714</c:v>
                </c:pt>
                <c:pt idx="539">
                  <c:v>103.90716761904764</c:v>
                </c:pt>
                <c:pt idx="540">
                  <c:v>104.09330476190475</c:v>
                </c:pt>
                <c:pt idx="541">
                  <c:v>104.10945523809524</c:v>
                </c:pt>
                <c:pt idx="542">
                  <c:v>104.42653904761906</c:v>
                </c:pt>
                <c:pt idx="543">
                  <c:v>104.68285523809524</c:v>
                </c:pt>
                <c:pt idx="544">
                  <c:v>104.70074857142858</c:v>
                </c:pt>
                <c:pt idx="545">
                  <c:v>104.73095809523811</c:v>
                </c:pt>
                <c:pt idx="546">
                  <c:v>104.93533714285714</c:v>
                </c:pt>
                <c:pt idx="547">
                  <c:v>104.98343999999999</c:v>
                </c:pt>
                <c:pt idx="548">
                  <c:v>104.9406819047619</c:v>
                </c:pt>
                <c:pt idx="549">
                  <c:v>105.27496190476191</c:v>
                </c:pt>
                <c:pt idx="550">
                  <c:v>105.6020380952381</c:v>
                </c:pt>
                <c:pt idx="551">
                  <c:v>105.74762476190477</c:v>
                </c:pt>
                <c:pt idx="552">
                  <c:v>105.81478285714286</c:v>
                </c:pt>
                <c:pt idx="553">
                  <c:v>105.86288571428571</c:v>
                </c:pt>
                <c:pt idx="554">
                  <c:v>106.10293523809523</c:v>
                </c:pt>
                <c:pt idx="555">
                  <c:v>106.26141904761903</c:v>
                </c:pt>
                <c:pt idx="556">
                  <c:v>106.40758666666667</c:v>
                </c:pt>
                <c:pt idx="557">
                  <c:v>106.4037523809524</c:v>
                </c:pt>
                <c:pt idx="558">
                  <c:v>106.44744000000001</c:v>
                </c:pt>
                <c:pt idx="559">
                  <c:v>106.63380952380952</c:v>
                </c:pt>
                <c:pt idx="560">
                  <c:v>106.8306361904762</c:v>
                </c:pt>
                <c:pt idx="561">
                  <c:v>106.99109523809523</c:v>
                </c:pt>
                <c:pt idx="562">
                  <c:v>107.09345904761905</c:v>
                </c:pt>
                <c:pt idx="563">
                  <c:v>107.18501714285713</c:v>
                </c:pt>
                <c:pt idx="564">
                  <c:v>107.14562857142859</c:v>
                </c:pt>
                <c:pt idx="565">
                  <c:v>107.22626476190477</c:v>
                </c:pt>
                <c:pt idx="566">
                  <c:v>107.34466285714286</c:v>
                </c:pt>
                <c:pt idx="567">
                  <c:v>107.48536952380954</c:v>
                </c:pt>
                <c:pt idx="568">
                  <c:v>107.5514819047619</c:v>
                </c:pt>
                <c:pt idx="569">
                  <c:v>107.67789714285713</c:v>
                </c:pt>
                <c:pt idx="570">
                  <c:v>107.7662019047619</c:v>
                </c:pt>
                <c:pt idx="571">
                  <c:v>107.88866666666667</c:v>
                </c:pt>
                <c:pt idx="572">
                  <c:v>108.06062857142857</c:v>
                </c:pt>
                <c:pt idx="573">
                  <c:v>108.24525523809524</c:v>
                </c:pt>
                <c:pt idx="574">
                  <c:v>108.21620761904761</c:v>
                </c:pt>
                <c:pt idx="575">
                  <c:v>108.20737714285715</c:v>
                </c:pt>
                <c:pt idx="576">
                  <c:v>108.25977904761906</c:v>
                </c:pt>
                <c:pt idx="577">
                  <c:v>108.58685523809524</c:v>
                </c:pt>
                <c:pt idx="578">
                  <c:v>108.7631161904762</c:v>
                </c:pt>
                <c:pt idx="579">
                  <c:v>108.94646476190476</c:v>
                </c:pt>
                <c:pt idx="580">
                  <c:v>109.22450857142856</c:v>
                </c:pt>
                <c:pt idx="581">
                  <c:v>109.19290476190477</c:v>
                </c:pt>
                <c:pt idx="582">
                  <c:v>109.15258666666666</c:v>
                </c:pt>
                <c:pt idx="583">
                  <c:v>109.22450857142856</c:v>
                </c:pt>
                <c:pt idx="584">
                  <c:v>109.3475542857143</c:v>
                </c:pt>
                <c:pt idx="585">
                  <c:v>109.44004190476191</c:v>
                </c:pt>
                <c:pt idx="586">
                  <c:v>109.35533904761905</c:v>
                </c:pt>
                <c:pt idx="587">
                  <c:v>109.38241142857143</c:v>
                </c:pt>
                <c:pt idx="588">
                  <c:v>109.49534857142856</c:v>
                </c:pt>
                <c:pt idx="589">
                  <c:v>109.50197142857144</c:v>
                </c:pt>
                <c:pt idx="590">
                  <c:v>109.66498666666668</c:v>
                </c:pt>
                <c:pt idx="591">
                  <c:v>109.73760571428571</c:v>
                </c:pt>
                <c:pt idx="592">
                  <c:v>109.68764380952382</c:v>
                </c:pt>
                <c:pt idx="593">
                  <c:v>109.92688000000001</c:v>
                </c:pt>
                <c:pt idx="594">
                  <c:v>109.91619047619048</c:v>
                </c:pt>
                <c:pt idx="595">
                  <c:v>110.04888</c:v>
                </c:pt>
                <c:pt idx="596">
                  <c:v>110.09628571428571</c:v>
                </c:pt>
                <c:pt idx="597">
                  <c:v>110.16065523809525</c:v>
                </c:pt>
                <c:pt idx="598">
                  <c:v>110.18761142857144</c:v>
                </c:pt>
                <c:pt idx="599">
                  <c:v>110.29845714285715</c:v>
                </c:pt>
                <c:pt idx="600">
                  <c:v>110.35236952380953</c:v>
                </c:pt>
                <c:pt idx="601">
                  <c:v>110.37165714285713</c:v>
                </c:pt>
                <c:pt idx="602">
                  <c:v>110.44776190476192</c:v>
                </c:pt>
                <c:pt idx="603">
                  <c:v>110.64702857142858</c:v>
                </c:pt>
                <c:pt idx="604">
                  <c:v>110.75706095238095</c:v>
                </c:pt>
                <c:pt idx="605">
                  <c:v>110.83885904761904</c:v>
                </c:pt>
                <c:pt idx="606">
                  <c:v>110.89219047619048</c:v>
                </c:pt>
                <c:pt idx="607">
                  <c:v>110.99525142857142</c:v>
                </c:pt>
                <c:pt idx="608">
                  <c:v>110.96318285714285</c:v>
                </c:pt>
                <c:pt idx="609">
                  <c:v>111.09261904761905</c:v>
                </c:pt>
                <c:pt idx="610">
                  <c:v>111.24912761904763</c:v>
                </c:pt>
                <c:pt idx="611">
                  <c:v>111.39285523809524</c:v>
                </c:pt>
                <c:pt idx="612">
                  <c:v>111.50486285714287</c:v>
                </c:pt>
                <c:pt idx="613">
                  <c:v>111.56458476190475</c:v>
                </c:pt>
                <c:pt idx="614">
                  <c:v>111.5896819047619</c:v>
                </c:pt>
                <c:pt idx="615">
                  <c:v>111.6596285714286</c:v>
                </c:pt>
                <c:pt idx="616">
                  <c:v>111.80068380952382</c:v>
                </c:pt>
                <c:pt idx="617">
                  <c:v>111.99925333333333</c:v>
                </c:pt>
                <c:pt idx="618">
                  <c:v>111.93662666666667</c:v>
                </c:pt>
                <c:pt idx="619">
                  <c:v>112.12369333333332</c:v>
                </c:pt>
                <c:pt idx="620">
                  <c:v>112.27392761904761</c:v>
                </c:pt>
                <c:pt idx="621">
                  <c:v>112.26765333333334</c:v>
                </c:pt>
                <c:pt idx="622">
                  <c:v>112.32842095238097</c:v>
                </c:pt>
                <c:pt idx="623">
                  <c:v>112.35177523809523</c:v>
                </c:pt>
                <c:pt idx="624">
                  <c:v>112.41777142857143</c:v>
                </c:pt>
                <c:pt idx="625">
                  <c:v>112.55964000000002</c:v>
                </c:pt>
                <c:pt idx="626">
                  <c:v>112.65793714285714</c:v>
                </c:pt>
                <c:pt idx="627">
                  <c:v>112.69569904761904</c:v>
                </c:pt>
                <c:pt idx="628">
                  <c:v>112.81607238095238</c:v>
                </c:pt>
                <c:pt idx="629">
                  <c:v>113.04903428571428</c:v>
                </c:pt>
                <c:pt idx="630">
                  <c:v>113.16417904761904</c:v>
                </c:pt>
                <c:pt idx="631">
                  <c:v>113.19996571428572</c:v>
                </c:pt>
                <c:pt idx="632">
                  <c:v>113.27049333333335</c:v>
                </c:pt>
                <c:pt idx="633">
                  <c:v>113.30151619047621</c:v>
                </c:pt>
                <c:pt idx="634">
                  <c:v>113.30686095238093</c:v>
                </c:pt>
                <c:pt idx="635">
                  <c:v>113.3148780952381</c:v>
                </c:pt>
                <c:pt idx="636">
                  <c:v>113.44477904761904</c:v>
                </c:pt>
                <c:pt idx="637">
                  <c:v>113.4735942857143</c:v>
                </c:pt>
                <c:pt idx="638">
                  <c:v>113.6295219047619</c:v>
                </c:pt>
                <c:pt idx="639">
                  <c:v>113.49113904761906</c:v>
                </c:pt>
                <c:pt idx="640">
                  <c:v>113.8135676190476</c:v>
                </c:pt>
                <c:pt idx="641">
                  <c:v>114.15075238095238</c:v>
                </c:pt>
                <c:pt idx="642">
                  <c:v>114.13076761904763</c:v>
                </c:pt>
                <c:pt idx="643">
                  <c:v>114.39521714285713</c:v>
                </c:pt>
                <c:pt idx="644">
                  <c:v>114.37929904761907</c:v>
                </c:pt>
                <c:pt idx="645">
                  <c:v>114.52767428571428</c:v>
                </c:pt>
                <c:pt idx="646">
                  <c:v>114.73809523809524</c:v>
                </c:pt>
                <c:pt idx="647">
                  <c:v>114.89530095238096</c:v>
                </c:pt>
                <c:pt idx="648">
                  <c:v>115.0667980952381</c:v>
                </c:pt>
                <c:pt idx="649">
                  <c:v>114.98407047619045</c:v>
                </c:pt>
                <c:pt idx="650">
                  <c:v>115.22876761904763</c:v>
                </c:pt>
                <c:pt idx="651">
                  <c:v>115.45080761904762</c:v>
                </c:pt>
                <c:pt idx="652">
                  <c:v>115.54933714285714</c:v>
                </c:pt>
                <c:pt idx="653">
                  <c:v>115.54422476190476</c:v>
                </c:pt>
                <c:pt idx="654">
                  <c:v>115.51854666666668</c:v>
                </c:pt>
                <c:pt idx="655">
                  <c:v>115.69039238095236</c:v>
                </c:pt>
                <c:pt idx="656">
                  <c:v>115.84690095238093</c:v>
                </c:pt>
                <c:pt idx="657">
                  <c:v>116.02083809523809</c:v>
                </c:pt>
                <c:pt idx="658">
                  <c:v>116.11808952380953</c:v>
                </c:pt>
                <c:pt idx="659">
                  <c:v>116.26019047619047</c:v>
                </c:pt>
                <c:pt idx="660">
                  <c:v>116.30201904761904</c:v>
                </c:pt>
                <c:pt idx="661">
                  <c:v>116.59714285714284</c:v>
                </c:pt>
                <c:pt idx="662">
                  <c:v>116.59714285714284</c:v>
                </c:pt>
                <c:pt idx="663">
                  <c:v>116.77375238095237</c:v>
                </c:pt>
                <c:pt idx="664">
                  <c:v>116.7040380952381</c:v>
                </c:pt>
                <c:pt idx="665">
                  <c:v>116.84230476190476</c:v>
                </c:pt>
                <c:pt idx="666">
                  <c:v>117.05144761904762</c:v>
                </c:pt>
                <c:pt idx="667">
                  <c:v>117.07468571428572</c:v>
                </c:pt>
                <c:pt idx="668">
                  <c:v>117.08165714285713</c:v>
                </c:pt>
                <c:pt idx="669">
                  <c:v>117.30009523809524</c:v>
                </c:pt>
                <c:pt idx="670">
                  <c:v>117.52318095238097</c:v>
                </c:pt>
                <c:pt idx="671">
                  <c:v>117.55339047619047</c:v>
                </c:pt>
                <c:pt idx="672">
                  <c:v>117.66028571428572</c:v>
                </c:pt>
                <c:pt idx="673">
                  <c:v>117.78577142857144</c:v>
                </c:pt>
                <c:pt idx="674">
                  <c:v>117.76601904761904</c:v>
                </c:pt>
                <c:pt idx="675">
                  <c:v>117.71140952380952</c:v>
                </c:pt>
                <c:pt idx="676">
                  <c:v>117.65912380952382</c:v>
                </c:pt>
                <c:pt idx="677">
                  <c:v>117.88337142857144</c:v>
                </c:pt>
                <c:pt idx="678">
                  <c:v>117.89382857142856</c:v>
                </c:pt>
                <c:pt idx="679">
                  <c:v>117.8043619047619</c:v>
                </c:pt>
                <c:pt idx="680">
                  <c:v>117.81017142857142</c:v>
                </c:pt>
                <c:pt idx="681">
                  <c:v>117.83805714285714</c:v>
                </c:pt>
                <c:pt idx="682">
                  <c:v>117.99956190476189</c:v>
                </c:pt>
                <c:pt idx="683">
                  <c:v>118.16687619047619</c:v>
                </c:pt>
                <c:pt idx="684">
                  <c:v>118.15177142857142</c:v>
                </c:pt>
                <c:pt idx="685">
                  <c:v>118.11342857142857</c:v>
                </c:pt>
                <c:pt idx="686">
                  <c:v>118.19824761904761</c:v>
                </c:pt>
                <c:pt idx="687">
                  <c:v>118.18895238095239</c:v>
                </c:pt>
                <c:pt idx="688">
                  <c:v>118.07740952380954</c:v>
                </c:pt>
                <c:pt idx="689">
                  <c:v>118.19824761904761</c:v>
                </c:pt>
                <c:pt idx="690">
                  <c:v>118.2691238095238</c:v>
                </c:pt>
                <c:pt idx="691">
                  <c:v>118.2853904761905</c:v>
                </c:pt>
                <c:pt idx="692">
                  <c:v>118.33535238095237</c:v>
                </c:pt>
                <c:pt idx="693">
                  <c:v>118.19940952380952</c:v>
                </c:pt>
                <c:pt idx="694">
                  <c:v>118.08321904761904</c:v>
                </c:pt>
                <c:pt idx="695">
                  <c:v>118.15177142857142</c:v>
                </c:pt>
                <c:pt idx="696">
                  <c:v>118.0716</c:v>
                </c:pt>
                <c:pt idx="697">
                  <c:v>118.21683809523809</c:v>
                </c:pt>
                <c:pt idx="698">
                  <c:v>118.23194285714287</c:v>
                </c:pt>
                <c:pt idx="699">
                  <c:v>118.23078095238095</c:v>
                </c:pt>
                <c:pt idx="700">
                  <c:v>118.08438095238094</c:v>
                </c:pt>
                <c:pt idx="701">
                  <c:v>118.24704761904761</c:v>
                </c:pt>
                <c:pt idx="702">
                  <c:v>118.24937142857144</c:v>
                </c:pt>
                <c:pt idx="703">
                  <c:v>118.24123809523809</c:v>
                </c:pt>
                <c:pt idx="704">
                  <c:v>118.22148571428572</c:v>
                </c:pt>
                <c:pt idx="705">
                  <c:v>118.10645714285714</c:v>
                </c:pt>
                <c:pt idx="706">
                  <c:v>118.04255238095239</c:v>
                </c:pt>
                <c:pt idx="707">
                  <c:v>117.69281904761904</c:v>
                </c:pt>
                <c:pt idx="708">
                  <c:v>117.47786666666669</c:v>
                </c:pt>
                <c:pt idx="709">
                  <c:v>117.46740952380952</c:v>
                </c:pt>
                <c:pt idx="710">
                  <c:v>117.40118095238095</c:v>
                </c:pt>
                <c:pt idx="711">
                  <c:v>117.25710476190476</c:v>
                </c:pt>
                <c:pt idx="712">
                  <c:v>117.08514285714284</c:v>
                </c:pt>
                <c:pt idx="713">
                  <c:v>116.92363809523809</c:v>
                </c:pt>
                <c:pt idx="714">
                  <c:v>116.7040380952381</c:v>
                </c:pt>
                <c:pt idx="715">
                  <c:v>116.68777142857144</c:v>
                </c:pt>
                <c:pt idx="716">
                  <c:v>116.71798095238096</c:v>
                </c:pt>
                <c:pt idx="717">
                  <c:v>116.49257142857144</c:v>
                </c:pt>
                <c:pt idx="718">
                  <c:v>116.37986666666667</c:v>
                </c:pt>
                <c:pt idx="719">
                  <c:v>116.29853333333332</c:v>
                </c:pt>
                <c:pt idx="720">
                  <c:v>116.04814285714286</c:v>
                </c:pt>
                <c:pt idx="721">
                  <c:v>115.80844190476189</c:v>
                </c:pt>
                <c:pt idx="722">
                  <c:v>115.78020761904762</c:v>
                </c:pt>
                <c:pt idx="723">
                  <c:v>115.76731047619047</c:v>
                </c:pt>
                <c:pt idx="724">
                  <c:v>115.79217523809524</c:v>
                </c:pt>
                <c:pt idx="725">
                  <c:v>115.72803809523809</c:v>
                </c:pt>
                <c:pt idx="726">
                  <c:v>115.81239238095237</c:v>
                </c:pt>
                <c:pt idx="727">
                  <c:v>115.58047619047618</c:v>
                </c:pt>
                <c:pt idx="728">
                  <c:v>115.41757714285716</c:v>
                </c:pt>
                <c:pt idx="729">
                  <c:v>115.42664000000001</c:v>
                </c:pt>
                <c:pt idx="730">
                  <c:v>115.4011942857143</c:v>
                </c:pt>
                <c:pt idx="731">
                  <c:v>115.23945714285715</c:v>
                </c:pt>
                <c:pt idx="732">
                  <c:v>115.34228571428571</c:v>
                </c:pt>
                <c:pt idx="733">
                  <c:v>115.33229333333333</c:v>
                </c:pt>
                <c:pt idx="734">
                  <c:v>115.2657161904762</c:v>
                </c:pt>
                <c:pt idx="735">
                  <c:v>115.20855047619047</c:v>
                </c:pt>
                <c:pt idx="736">
                  <c:v>115.07353714285713</c:v>
                </c:pt>
                <c:pt idx="737">
                  <c:v>115.0716780952381</c:v>
                </c:pt>
                <c:pt idx="738">
                  <c:v>115.0984019047619</c:v>
                </c:pt>
                <c:pt idx="739">
                  <c:v>114.9740780952381</c:v>
                </c:pt>
                <c:pt idx="740">
                  <c:v>115.02810666666664</c:v>
                </c:pt>
                <c:pt idx="741">
                  <c:v>114.7082342857143</c:v>
                </c:pt>
                <c:pt idx="742">
                  <c:v>114.69882285714284</c:v>
                </c:pt>
                <c:pt idx="743">
                  <c:v>114.72577904761904</c:v>
                </c:pt>
                <c:pt idx="744">
                  <c:v>114.71683238095238</c:v>
                </c:pt>
                <c:pt idx="745">
                  <c:v>114.80176761904762</c:v>
                </c:pt>
                <c:pt idx="746">
                  <c:v>114.86485904761906</c:v>
                </c:pt>
                <c:pt idx="747">
                  <c:v>114.73507428571429</c:v>
                </c:pt>
                <c:pt idx="748">
                  <c:v>114.69603428571429</c:v>
                </c:pt>
                <c:pt idx="749">
                  <c:v>114.71869142857143</c:v>
                </c:pt>
                <c:pt idx="750">
                  <c:v>114.85637714285714</c:v>
                </c:pt>
                <c:pt idx="751">
                  <c:v>114.89216380952381</c:v>
                </c:pt>
                <c:pt idx="752">
                  <c:v>115.02566666666667</c:v>
                </c:pt>
                <c:pt idx="753">
                  <c:v>115.04797523809523</c:v>
                </c:pt>
                <c:pt idx="754">
                  <c:v>115.10258476190478</c:v>
                </c:pt>
                <c:pt idx="755">
                  <c:v>115.30824190476191</c:v>
                </c:pt>
                <c:pt idx="756">
                  <c:v>115.22574666666667</c:v>
                </c:pt>
                <c:pt idx="757">
                  <c:v>115.26862095238096</c:v>
                </c:pt>
                <c:pt idx="758">
                  <c:v>115.42373523809525</c:v>
                </c:pt>
                <c:pt idx="759">
                  <c:v>115.51738476190476</c:v>
                </c:pt>
                <c:pt idx="760">
                  <c:v>115.67296380952379</c:v>
                </c:pt>
                <c:pt idx="761">
                  <c:v>115.64136000000001</c:v>
                </c:pt>
                <c:pt idx="762">
                  <c:v>115.80495619047619</c:v>
                </c:pt>
                <c:pt idx="763">
                  <c:v>115.87804</c:v>
                </c:pt>
                <c:pt idx="764">
                  <c:v>116.03710476190476</c:v>
                </c:pt>
                <c:pt idx="765">
                  <c:v>116.27994285714286</c:v>
                </c:pt>
                <c:pt idx="766">
                  <c:v>116.36243809523808</c:v>
                </c:pt>
                <c:pt idx="767">
                  <c:v>116.42982857142857</c:v>
                </c:pt>
                <c:pt idx="768">
                  <c:v>116.73076190476191</c:v>
                </c:pt>
                <c:pt idx="769">
                  <c:v>116.83649523809525</c:v>
                </c:pt>
                <c:pt idx="770">
                  <c:v>117.05958095238097</c:v>
                </c:pt>
                <c:pt idx="771">
                  <c:v>116.91434285714287</c:v>
                </c:pt>
                <c:pt idx="772">
                  <c:v>116.91782857142857</c:v>
                </c:pt>
                <c:pt idx="773">
                  <c:v>116.95965714285715</c:v>
                </c:pt>
                <c:pt idx="774">
                  <c:v>117.11186666666666</c:v>
                </c:pt>
                <c:pt idx="775">
                  <c:v>117.2176</c:v>
                </c:pt>
                <c:pt idx="776">
                  <c:v>117.17112380952382</c:v>
                </c:pt>
                <c:pt idx="777">
                  <c:v>117.20017142857142</c:v>
                </c:pt>
                <c:pt idx="778">
                  <c:v>117.27918095238095</c:v>
                </c:pt>
                <c:pt idx="779">
                  <c:v>117.42906666666666</c:v>
                </c:pt>
                <c:pt idx="780">
                  <c:v>117.47321904761905</c:v>
                </c:pt>
                <c:pt idx="781">
                  <c:v>117.64285714285714</c:v>
                </c:pt>
                <c:pt idx="782">
                  <c:v>117.79158095238095</c:v>
                </c:pt>
                <c:pt idx="783">
                  <c:v>117.87175238095236</c:v>
                </c:pt>
                <c:pt idx="784">
                  <c:v>117.8043619047619</c:v>
                </c:pt>
                <c:pt idx="785">
                  <c:v>117.94727619047619</c:v>
                </c:pt>
                <c:pt idx="786">
                  <c:v>118.0692761904762</c:v>
                </c:pt>
                <c:pt idx="787">
                  <c:v>117.88220952380952</c:v>
                </c:pt>
                <c:pt idx="788">
                  <c:v>117.79041904761904</c:v>
                </c:pt>
                <c:pt idx="789">
                  <c:v>117.9484380952381</c:v>
                </c:pt>
                <c:pt idx="790">
                  <c:v>117.93333333333334</c:v>
                </c:pt>
                <c:pt idx="791">
                  <c:v>118.24356190476189</c:v>
                </c:pt>
                <c:pt idx="792">
                  <c:v>118.50615238095237</c:v>
                </c:pt>
                <c:pt idx="793">
                  <c:v>118.70019047619049</c:v>
                </c:pt>
                <c:pt idx="794">
                  <c:v>118.92211428571429</c:v>
                </c:pt>
                <c:pt idx="795">
                  <c:v>118.9488380952381</c:v>
                </c:pt>
                <c:pt idx="796">
                  <c:v>119.1707619047619</c:v>
                </c:pt>
                <c:pt idx="797">
                  <c:v>119.35550476190475</c:v>
                </c:pt>
                <c:pt idx="798">
                  <c:v>119.38222857142857</c:v>
                </c:pt>
                <c:pt idx="799">
                  <c:v>119.27998095238097</c:v>
                </c:pt>
                <c:pt idx="800">
                  <c:v>119.33110476190475</c:v>
                </c:pt>
                <c:pt idx="801">
                  <c:v>119.45310476190475</c:v>
                </c:pt>
                <c:pt idx="802">
                  <c:v>119.5135238095238</c:v>
                </c:pt>
                <c:pt idx="803">
                  <c:v>119.30902857142857</c:v>
                </c:pt>
                <c:pt idx="804">
                  <c:v>119.19864761904762</c:v>
                </c:pt>
                <c:pt idx="805">
                  <c:v>119.60066666666667</c:v>
                </c:pt>
                <c:pt idx="806">
                  <c:v>119.84815238095238</c:v>
                </c:pt>
                <c:pt idx="807">
                  <c:v>119.9294857142857</c:v>
                </c:pt>
                <c:pt idx="808">
                  <c:v>119.96201904761905</c:v>
                </c:pt>
                <c:pt idx="809">
                  <c:v>120.13630476190477</c:v>
                </c:pt>
                <c:pt idx="810">
                  <c:v>120.23274285714285</c:v>
                </c:pt>
                <c:pt idx="811">
                  <c:v>120.17929523809524</c:v>
                </c:pt>
                <c:pt idx="812">
                  <c:v>120.38030476190477</c:v>
                </c:pt>
                <c:pt idx="813">
                  <c:v>120.57666666666668</c:v>
                </c:pt>
                <c:pt idx="814">
                  <c:v>120.75211428571428</c:v>
                </c:pt>
                <c:pt idx="815">
                  <c:v>120.62779047619046</c:v>
                </c:pt>
                <c:pt idx="816">
                  <c:v>120.66497142857143</c:v>
                </c:pt>
                <c:pt idx="817">
                  <c:v>120.84274285714287</c:v>
                </c:pt>
                <c:pt idx="818">
                  <c:v>121.02980952380952</c:v>
                </c:pt>
                <c:pt idx="819">
                  <c:v>121.02051428571428</c:v>
                </c:pt>
                <c:pt idx="820">
                  <c:v>120.87179047619048</c:v>
                </c:pt>
                <c:pt idx="821">
                  <c:v>120.69518095238094</c:v>
                </c:pt>
                <c:pt idx="822">
                  <c:v>120.91013333333333</c:v>
                </c:pt>
                <c:pt idx="823">
                  <c:v>121.02167619047619</c:v>
                </c:pt>
                <c:pt idx="824">
                  <c:v>121.27961904761904</c:v>
                </c:pt>
                <c:pt idx="825">
                  <c:v>121.43763809523809</c:v>
                </c:pt>
                <c:pt idx="826">
                  <c:v>121.45041904761905</c:v>
                </c:pt>
                <c:pt idx="827">
                  <c:v>121.41904761904762</c:v>
                </c:pt>
                <c:pt idx="828">
                  <c:v>121.55731428571428</c:v>
                </c:pt>
                <c:pt idx="829">
                  <c:v>121.52245714285715</c:v>
                </c:pt>
                <c:pt idx="830">
                  <c:v>121.59100952380953</c:v>
                </c:pt>
                <c:pt idx="831">
                  <c:v>121.50270476190475</c:v>
                </c:pt>
                <c:pt idx="832">
                  <c:v>121.64910476190475</c:v>
                </c:pt>
                <c:pt idx="833">
                  <c:v>121.67234285714285</c:v>
                </c:pt>
                <c:pt idx="834">
                  <c:v>121.68512380952382</c:v>
                </c:pt>
                <c:pt idx="835">
                  <c:v>121.79550476190477</c:v>
                </c:pt>
                <c:pt idx="836">
                  <c:v>121.87219047619048</c:v>
                </c:pt>
                <c:pt idx="837">
                  <c:v>121.8547619047619</c:v>
                </c:pt>
                <c:pt idx="838">
                  <c:v>121.75367619047621</c:v>
                </c:pt>
                <c:pt idx="839">
                  <c:v>121.80247619047621</c:v>
                </c:pt>
                <c:pt idx="840">
                  <c:v>121.94655238095238</c:v>
                </c:pt>
                <c:pt idx="841">
                  <c:v>122.05112380952382</c:v>
                </c:pt>
                <c:pt idx="842">
                  <c:v>122.05344761904763</c:v>
                </c:pt>
                <c:pt idx="843">
                  <c:v>122.28699047619048</c:v>
                </c:pt>
                <c:pt idx="844">
                  <c:v>122.17893333333333</c:v>
                </c:pt>
                <c:pt idx="845">
                  <c:v>122.08481904761904</c:v>
                </c:pt>
                <c:pt idx="846">
                  <c:v>122.08481904761904</c:v>
                </c:pt>
                <c:pt idx="847">
                  <c:v>122.18706666666667</c:v>
                </c:pt>
                <c:pt idx="848">
                  <c:v>122.23354285714287</c:v>
                </c:pt>
                <c:pt idx="849">
                  <c:v>122.13594285714287</c:v>
                </c:pt>
                <c:pt idx="850">
                  <c:v>122.14291428571428</c:v>
                </c:pt>
                <c:pt idx="851">
                  <c:v>122.1196761904762</c:v>
                </c:pt>
                <c:pt idx="852">
                  <c:v>122.16266666666667</c:v>
                </c:pt>
                <c:pt idx="853">
                  <c:v>122.31487619047618</c:v>
                </c:pt>
                <c:pt idx="854">
                  <c:v>122.22424761904762</c:v>
                </c:pt>
                <c:pt idx="855">
                  <c:v>122.23702857142858</c:v>
                </c:pt>
                <c:pt idx="856">
                  <c:v>122.41015238095238</c:v>
                </c:pt>
                <c:pt idx="857">
                  <c:v>122.3195238095238</c:v>
                </c:pt>
                <c:pt idx="858">
                  <c:v>122.3683238095238</c:v>
                </c:pt>
                <c:pt idx="859">
                  <c:v>122.44268571428572</c:v>
                </c:pt>
                <c:pt idx="860">
                  <c:v>122.28815238095237</c:v>
                </c:pt>
                <c:pt idx="861">
                  <c:v>122.32300952380952</c:v>
                </c:pt>
                <c:pt idx="862">
                  <c:v>122.34973333333333</c:v>
                </c:pt>
                <c:pt idx="863">
                  <c:v>122.34857142857145</c:v>
                </c:pt>
                <c:pt idx="864">
                  <c:v>122.2660761904762</c:v>
                </c:pt>
                <c:pt idx="865">
                  <c:v>122.29512380952382</c:v>
                </c:pt>
                <c:pt idx="866">
                  <c:v>122.34392380952382</c:v>
                </c:pt>
                <c:pt idx="867">
                  <c:v>122.4636</c:v>
                </c:pt>
                <c:pt idx="868">
                  <c:v>122.52285714285713</c:v>
                </c:pt>
                <c:pt idx="869">
                  <c:v>122.51123809523811</c:v>
                </c:pt>
                <c:pt idx="870">
                  <c:v>122.38342857142857</c:v>
                </c:pt>
                <c:pt idx="871">
                  <c:v>122.34508571428572</c:v>
                </c:pt>
                <c:pt idx="872">
                  <c:v>122.32417142857143</c:v>
                </c:pt>
                <c:pt idx="873">
                  <c:v>122.42293333333335</c:v>
                </c:pt>
                <c:pt idx="874">
                  <c:v>122.47754285714285</c:v>
                </c:pt>
                <c:pt idx="875">
                  <c:v>122.47754285714285</c:v>
                </c:pt>
                <c:pt idx="876">
                  <c:v>122.52401904761905</c:v>
                </c:pt>
                <c:pt idx="877">
                  <c:v>122.3671619047619</c:v>
                </c:pt>
                <c:pt idx="878">
                  <c:v>122.36948571428572</c:v>
                </c:pt>
                <c:pt idx="879">
                  <c:v>122.43455238095237</c:v>
                </c:pt>
                <c:pt idx="880">
                  <c:v>122.50775238095238</c:v>
                </c:pt>
                <c:pt idx="881">
                  <c:v>122.39272380952382</c:v>
                </c:pt>
                <c:pt idx="882">
                  <c:v>122.36600000000001</c:v>
                </c:pt>
                <c:pt idx="883">
                  <c:v>122.51937142857143</c:v>
                </c:pt>
                <c:pt idx="884">
                  <c:v>122.4159619047619</c:v>
                </c:pt>
                <c:pt idx="885">
                  <c:v>122.2474857142857</c:v>
                </c:pt>
                <c:pt idx="886">
                  <c:v>122.25910476190477</c:v>
                </c:pt>
                <c:pt idx="887">
                  <c:v>122.27653333333333</c:v>
                </c:pt>
                <c:pt idx="888">
                  <c:v>122.29279999999999</c:v>
                </c:pt>
                <c:pt idx="889">
                  <c:v>122.28466666666668</c:v>
                </c:pt>
                <c:pt idx="890">
                  <c:v>122.23470476190477</c:v>
                </c:pt>
                <c:pt idx="891">
                  <c:v>122.22889523809523</c:v>
                </c:pt>
                <c:pt idx="892">
                  <c:v>122.33927619047618</c:v>
                </c:pt>
                <c:pt idx="893">
                  <c:v>122.42177142857143</c:v>
                </c:pt>
                <c:pt idx="894">
                  <c:v>122.38110476190475</c:v>
                </c:pt>
                <c:pt idx="895">
                  <c:v>122.40782857142857</c:v>
                </c:pt>
                <c:pt idx="896">
                  <c:v>122.2718857142857</c:v>
                </c:pt>
                <c:pt idx="897">
                  <c:v>122.13710476190477</c:v>
                </c:pt>
                <c:pt idx="898">
                  <c:v>122.10921904761905</c:v>
                </c:pt>
                <c:pt idx="899">
                  <c:v>122.11270476190475</c:v>
                </c:pt>
                <c:pt idx="900">
                  <c:v>122.12200000000001</c:v>
                </c:pt>
                <c:pt idx="901">
                  <c:v>122.08830476190477</c:v>
                </c:pt>
                <c:pt idx="902">
                  <c:v>121.92912380952382</c:v>
                </c:pt>
                <c:pt idx="903">
                  <c:v>122.06041904761906</c:v>
                </c:pt>
                <c:pt idx="904">
                  <c:v>122.2381904761905</c:v>
                </c:pt>
                <c:pt idx="905">
                  <c:v>122.04066666666667</c:v>
                </c:pt>
                <c:pt idx="906">
                  <c:v>121.98954285714285</c:v>
                </c:pt>
                <c:pt idx="907">
                  <c:v>121.93377142857143</c:v>
                </c:pt>
                <c:pt idx="908">
                  <c:v>121.82106666666667</c:v>
                </c:pt>
                <c:pt idx="909">
                  <c:v>121.91285714285716</c:v>
                </c:pt>
                <c:pt idx="910">
                  <c:v>121.97095238095237</c:v>
                </c:pt>
                <c:pt idx="911">
                  <c:v>121.82803809523811</c:v>
                </c:pt>
                <c:pt idx="912">
                  <c:v>121.62819047619047</c:v>
                </c:pt>
                <c:pt idx="913">
                  <c:v>121.69441904761904</c:v>
                </c:pt>
                <c:pt idx="914">
                  <c:v>121.80479999999999</c:v>
                </c:pt>
                <c:pt idx="915">
                  <c:v>121.63980952380955</c:v>
                </c:pt>
                <c:pt idx="916">
                  <c:v>121.5631238095238</c:v>
                </c:pt>
                <c:pt idx="917">
                  <c:v>121.52361904761905</c:v>
                </c:pt>
                <c:pt idx="918">
                  <c:v>121.4109142857143</c:v>
                </c:pt>
                <c:pt idx="919">
                  <c:v>121.45739047619047</c:v>
                </c:pt>
                <c:pt idx="920">
                  <c:v>121.38883809523811</c:v>
                </c:pt>
                <c:pt idx="921">
                  <c:v>121.23430476190477</c:v>
                </c:pt>
                <c:pt idx="922">
                  <c:v>121.40742857142855</c:v>
                </c:pt>
                <c:pt idx="923">
                  <c:v>121.37024761904762</c:v>
                </c:pt>
                <c:pt idx="924">
                  <c:v>121.35165714285714</c:v>
                </c:pt>
                <c:pt idx="925">
                  <c:v>121.34003809523809</c:v>
                </c:pt>
                <c:pt idx="926">
                  <c:v>121.3621142857143</c:v>
                </c:pt>
                <c:pt idx="927">
                  <c:v>121.10765714285715</c:v>
                </c:pt>
                <c:pt idx="928">
                  <c:v>121.11462857142857</c:v>
                </c:pt>
                <c:pt idx="929">
                  <c:v>121.17620952380953</c:v>
                </c:pt>
                <c:pt idx="930">
                  <c:v>121.1192761904762</c:v>
                </c:pt>
                <c:pt idx="931">
                  <c:v>120.86365714285715</c:v>
                </c:pt>
                <c:pt idx="932">
                  <c:v>121.05420952380953</c:v>
                </c:pt>
                <c:pt idx="933">
                  <c:v>121.20758095238095</c:v>
                </c:pt>
                <c:pt idx="934">
                  <c:v>121.0774476190476</c:v>
                </c:pt>
                <c:pt idx="935">
                  <c:v>121.10881904761906</c:v>
                </c:pt>
                <c:pt idx="936">
                  <c:v>121.34003809523809</c:v>
                </c:pt>
                <c:pt idx="937">
                  <c:v>121.26335238095238</c:v>
                </c:pt>
                <c:pt idx="938">
                  <c:v>121.10649523809525</c:v>
                </c:pt>
                <c:pt idx="939">
                  <c:v>121.20641904761904</c:v>
                </c:pt>
                <c:pt idx="940">
                  <c:v>121.23430476190477</c:v>
                </c:pt>
                <c:pt idx="941">
                  <c:v>121.30982857142858</c:v>
                </c:pt>
                <c:pt idx="942">
                  <c:v>121.4144</c:v>
                </c:pt>
                <c:pt idx="943">
                  <c:v>121.34817142857143</c:v>
                </c:pt>
                <c:pt idx="944">
                  <c:v>121.1216</c:v>
                </c:pt>
                <c:pt idx="945">
                  <c:v>121.13438095238094</c:v>
                </c:pt>
                <c:pt idx="946">
                  <c:v>121.14948571428572</c:v>
                </c:pt>
                <c:pt idx="947">
                  <c:v>121.04375238095238</c:v>
                </c:pt>
                <c:pt idx="948">
                  <c:v>121.00657142857142</c:v>
                </c:pt>
                <c:pt idx="949">
                  <c:v>120.86133333333332</c:v>
                </c:pt>
                <c:pt idx="950">
                  <c:v>120.93918095238095</c:v>
                </c:pt>
                <c:pt idx="951">
                  <c:v>120.90083809523807</c:v>
                </c:pt>
                <c:pt idx="952">
                  <c:v>120.75211428571428</c:v>
                </c:pt>
                <c:pt idx="953">
                  <c:v>120.62430476190475</c:v>
                </c:pt>
                <c:pt idx="954">
                  <c:v>120.5848</c:v>
                </c:pt>
                <c:pt idx="955">
                  <c:v>120.54180952380953</c:v>
                </c:pt>
                <c:pt idx="956">
                  <c:v>120.50695238095237</c:v>
                </c:pt>
                <c:pt idx="957">
                  <c:v>120.45699047619048</c:v>
                </c:pt>
                <c:pt idx="958">
                  <c:v>120.39540952380952</c:v>
                </c:pt>
                <c:pt idx="959">
                  <c:v>120.27340952380951</c:v>
                </c:pt>
                <c:pt idx="960">
                  <c:v>120.03754285714287</c:v>
                </c:pt>
                <c:pt idx="961">
                  <c:v>120.01198095238095</c:v>
                </c:pt>
                <c:pt idx="962">
                  <c:v>120.05613333333334</c:v>
                </c:pt>
                <c:pt idx="963">
                  <c:v>119.9527238095238</c:v>
                </c:pt>
                <c:pt idx="964">
                  <c:v>119.81329523809522</c:v>
                </c:pt>
                <c:pt idx="965">
                  <c:v>119.82259047619047</c:v>
                </c:pt>
                <c:pt idx="966">
                  <c:v>119.75520000000002</c:v>
                </c:pt>
                <c:pt idx="967">
                  <c:v>119.6564380952381</c:v>
                </c:pt>
                <c:pt idx="968">
                  <c:v>119.63784761904762</c:v>
                </c:pt>
                <c:pt idx="969">
                  <c:v>119.57975238095239</c:v>
                </c:pt>
                <c:pt idx="970">
                  <c:v>119.46356190476192</c:v>
                </c:pt>
                <c:pt idx="971">
                  <c:v>119.24744761904762</c:v>
                </c:pt>
                <c:pt idx="972">
                  <c:v>119.25441904761905</c:v>
                </c:pt>
                <c:pt idx="973">
                  <c:v>119.20097142857144</c:v>
                </c:pt>
                <c:pt idx="974">
                  <c:v>119.09059047619048</c:v>
                </c:pt>
                <c:pt idx="975">
                  <c:v>118.9744</c:v>
                </c:pt>
                <c:pt idx="976">
                  <c:v>118.82451428571427</c:v>
                </c:pt>
                <c:pt idx="977">
                  <c:v>118.76758095238095</c:v>
                </c:pt>
                <c:pt idx="978">
                  <c:v>118.79081904761905</c:v>
                </c:pt>
                <c:pt idx="979">
                  <c:v>118.69089523809524</c:v>
                </c:pt>
                <c:pt idx="980">
                  <c:v>118.56076190476192</c:v>
                </c:pt>
                <c:pt idx="981">
                  <c:v>118.50731428571429</c:v>
                </c:pt>
                <c:pt idx="982">
                  <c:v>118.54100952380951</c:v>
                </c:pt>
                <c:pt idx="983">
                  <c:v>118.49104761904763</c:v>
                </c:pt>
                <c:pt idx="984">
                  <c:v>118.33651428571427</c:v>
                </c:pt>
                <c:pt idx="985">
                  <c:v>118.21800000000002</c:v>
                </c:pt>
                <c:pt idx="986">
                  <c:v>118.34813333333334</c:v>
                </c:pt>
                <c:pt idx="987">
                  <c:v>118.1180761904762</c:v>
                </c:pt>
                <c:pt idx="988">
                  <c:v>118.03558095238094</c:v>
                </c:pt>
                <c:pt idx="989">
                  <c:v>118.13318095238095</c:v>
                </c:pt>
                <c:pt idx="990">
                  <c:v>117.9728380952381</c:v>
                </c:pt>
                <c:pt idx="991">
                  <c:v>117.8032</c:v>
                </c:pt>
                <c:pt idx="992">
                  <c:v>117.91241904761905</c:v>
                </c:pt>
                <c:pt idx="993">
                  <c:v>117.93217142857144</c:v>
                </c:pt>
                <c:pt idx="994">
                  <c:v>117.78344761904762</c:v>
                </c:pt>
                <c:pt idx="995">
                  <c:v>117.77996190476189</c:v>
                </c:pt>
                <c:pt idx="996">
                  <c:v>117.83689523809522</c:v>
                </c:pt>
                <c:pt idx="997">
                  <c:v>117.69281904761904</c:v>
                </c:pt>
                <c:pt idx="998">
                  <c:v>117.60567619047619</c:v>
                </c:pt>
                <c:pt idx="999">
                  <c:v>117.79390476190476</c:v>
                </c:pt>
                <c:pt idx="1000">
                  <c:v>117.80668571428571</c:v>
                </c:pt>
                <c:pt idx="1001">
                  <c:v>117.67306666666667</c:v>
                </c:pt>
                <c:pt idx="1002">
                  <c:v>117.48367619047619</c:v>
                </c:pt>
                <c:pt idx="1003">
                  <c:v>117.62310476190477</c:v>
                </c:pt>
                <c:pt idx="1004">
                  <c:v>117.69049523809525</c:v>
                </c:pt>
                <c:pt idx="1005">
                  <c:v>117.63820952380954</c:v>
                </c:pt>
                <c:pt idx="1006">
                  <c:v>117.63588571428572</c:v>
                </c:pt>
                <c:pt idx="1007">
                  <c:v>117.55455238095239</c:v>
                </c:pt>
                <c:pt idx="1008">
                  <c:v>117.6324</c:v>
                </c:pt>
                <c:pt idx="1009">
                  <c:v>117.60219047619047</c:v>
                </c:pt>
                <c:pt idx="1010">
                  <c:v>117.77531428571427</c:v>
                </c:pt>
                <c:pt idx="1011">
                  <c:v>117.76020952380952</c:v>
                </c:pt>
                <c:pt idx="1012">
                  <c:v>117.71838095238095</c:v>
                </c:pt>
                <c:pt idx="1013">
                  <c:v>117.63356190476192</c:v>
                </c:pt>
                <c:pt idx="1014">
                  <c:v>117.81365714285715</c:v>
                </c:pt>
                <c:pt idx="1015">
                  <c:v>117.81598095238095</c:v>
                </c:pt>
                <c:pt idx="1016">
                  <c:v>117.86826666666667</c:v>
                </c:pt>
                <c:pt idx="1017">
                  <c:v>117.86594285714287</c:v>
                </c:pt>
                <c:pt idx="1018">
                  <c:v>117.73813333333334</c:v>
                </c:pt>
                <c:pt idx="1019">
                  <c:v>117.6556380952381</c:v>
                </c:pt>
                <c:pt idx="1020">
                  <c:v>117.56268571428572</c:v>
                </c:pt>
                <c:pt idx="1021">
                  <c:v>117.47438095238097</c:v>
                </c:pt>
                <c:pt idx="1022">
                  <c:v>117.4139619047619</c:v>
                </c:pt>
                <c:pt idx="1023">
                  <c:v>117.38607619047619</c:v>
                </c:pt>
                <c:pt idx="1024">
                  <c:v>117.33379047619049</c:v>
                </c:pt>
                <c:pt idx="1025">
                  <c:v>117.25245714285714</c:v>
                </c:pt>
                <c:pt idx="1026">
                  <c:v>117.08746666666667</c:v>
                </c:pt>
                <c:pt idx="1027">
                  <c:v>117.04447619047619</c:v>
                </c:pt>
                <c:pt idx="1028">
                  <c:v>117.1444</c:v>
                </c:pt>
                <c:pt idx="1029">
                  <c:v>117.07352380952382</c:v>
                </c:pt>
                <c:pt idx="1030">
                  <c:v>116.95965714285715</c:v>
                </c:pt>
                <c:pt idx="1031">
                  <c:v>117.06771428571427</c:v>
                </c:pt>
                <c:pt idx="1032">
                  <c:v>117.22689523809522</c:v>
                </c:pt>
                <c:pt idx="1033">
                  <c:v>116.99451428571429</c:v>
                </c:pt>
                <c:pt idx="1034">
                  <c:v>116.92363809523809</c:v>
                </c:pt>
                <c:pt idx="1035">
                  <c:v>117.02239999999999</c:v>
                </c:pt>
                <c:pt idx="1036">
                  <c:v>117.24780952380952</c:v>
                </c:pt>
                <c:pt idx="1037">
                  <c:v>117.03401904761905</c:v>
                </c:pt>
                <c:pt idx="1038">
                  <c:v>117.00613333333334</c:v>
                </c:pt>
                <c:pt idx="1039">
                  <c:v>117.13394285714286</c:v>
                </c:pt>
                <c:pt idx="1040">
                  <c:v>117.2408380952381</c:v>
                </c:pt>
                <c:pt idx="1041">
                  <c:v>117.18506666666666</c:v>
                </c:pt>
                <c:pt idx="1042">
                  <c:v>117.13975238095239</c:v>
                </c:pt>
                <c:pt idx="1043">
                  <c:v>117.44300952380952</c:v>
                </c:pt>
                <c:pt idx="1044">
                  <c:v>117.48948571428571</c:v>
                </c:pt>
                <c:pt idx="1045">
                  <c:v>117.39072380952381</c:v>
                </c:pt>
                <c:pt idx="1046">
                  <c:v>117.24780952380952</c:v>
                </c:pt>
                <c:pt idx="1047">
                  <c:v>117.42093333333334</c:v>
                </c:pt>
                <c:pt idx="1048">
                  <c:v>117.47089523809525</c:v>
                </c:pt>
                <c:pt idx="1049">
                  <c:v>117.50110476190476</c:v>
                </c:pt>
                <c:pt idx="1050">
                  <c:v>117.67074285714286</c:v>
                </c:pt>
                <c:pt idx="1051">
                  <c:v>117.66841904761905</c:v>
                </c:pt>
                <c:pt idx="1052">
                  <c:v>117.91474285714287</c:v>
                </c:pt>
                <c:pt idx="1053">
                  <c:v>118.0936761904762</c:v>
                </c:pt>
                <c:pt idx="1054">
                  <c:v>118.25982857142857</c:v>
                </c:pt>
                <c:pt idx="1055">
                  <c:v>118.1912761904762</c:v>
                </c:pt>
                <c:pt idx="1056">
                  <c:v>118.04487619047619</c:v>
                </c:pt>
                <c:pt idx="1057">
                  <c:v>118.09251428571429</c:v>
                </c:pt>
                <c:pt idx="1058">
                  <c:v>118.00304761904762</c:v>
                </c:pt>
                <c:pt idx="1059">
                  <c:v>117.9019619047619</c:v>
                </c:pt>
                <c:pt idx="1060">
                  <c:v>117.81830476190477</c:v>
                </c:pt>
                <c:pt idx="1061">
                  <c:v>117.76834285714287</c:v>
                </c:pt>
                <c:pt idx="1062">
                  <c:v>117.6091619047619</c:v>
                </c:pt>
                <c:pt idx="1063">
                  <c:v>117.2884761904762</c:v>
                </c:pt>
                <c:pt idx="1064">
                  <c:v>117.04331428571429</c:v>
                </c:pt>
                <c:pt idx="1065">
                  <c:v>117.06655238095237</c:v>
                </c:pt>
                <c:pt idx="1066">
                  <c:v>116.92944761904762</c:v>
                </c:pt>
                <c:pt idx="1067">
                  <c:v>116.62502857142857</c:v>
                </c:pt>
                <c:pt idx="1068">
                  <c:v>116.46236190476191</c:v>
                </c:pt>
                <c:pt idx="1069">
                  <c:v>116.44260952380952</c:v>
                </c:pt>
                <c:pt idx="1070">
                  <c:v>116.30085714285714</c:v>
                </c:pt>
                <c:pt idx="1071">
                  <c:v>116.01409904761903</c:v>
                </c:pt>
                <c:pt idx="1072">
                  <c:v>115.95054285714285</c:v>
                </c:pt>
                <c:pt idx="1073">
                  <c:v>115.83702476190476</c:v>
                </c:pt>
                <c:pt idx="1074">
                  <c:v>115.81483238095238</c:v>
                </c:pt>
                <c:pt idx="1075">
                  <c:v>114.58913904761904</c:v>
                </c:pt>
                <c:pt idx="1076">
                  <c:v>114.51326666666667</c:v>
                </c:pt>
                <c:pt idx="1077">
                  <c:v>114.54243047619048</c:v>
                </c:pt>
                <c:pt idx="1078">
                  <c:v>114.4602838095238</c:v>
                </c:pt>
                <c:pt idx="1079">
                  <c:v>114.45505523809524</c:v>
                </c:pt>
                <c:pt idx="1080">
                  <c:v>114.44854857142856</c:v>
                </c:pt>
                <c:pt idx="1081">
                  <c:v>114.39486857142857</c:v>
                </c:pt>
                <c:pt idx="1082">
                  <c:v>114.25834476190475</c:v>
                </c:pt>
                <c:pt idx="1083">
                  <c:v>114.25753142857141</c:v>
                </c:pt>
                <c:pt idx="1084">
                  <c:v>114.26938285714286</c:v>
                </c:pt>
                <c:pt idx="1085">
                  <c:v>114.30853904761905</c:v>
                </c:pt>
                <c:pt idx="1086">
                  <c:v>114.2434723809524</c:v>
                </c:pt>
                <c:pt idx="1087">
                  <c:v>114.20001714285715</c:v>
                </c:pt>
                <c:pt idx="1088">
                  <c:v>114.17201523809523</c:v>
                </c:pt>
                <c:pt idx="1089">
                  <c:v>114.19002476190477</c:v>
                </c:pt>
                <c:pt idx="1090">
                  <c:v>114.07569333333333</c:v>
                </c:pt>
                <c:pt idx="1091">
                  <c:v>113.75012761904763</c:v>
                </c:pt>
                <c:pt idx="1092">
                  <c:v>113.62011047619046</c:v>
                </c:pt>
                <c:pt idx="1093">
                  <c:v>113.46813333333334</c:v>
                </c:pt>
                <c:pt idx="1094">
                  <c:v>113.22715428571429</c:v>
                </c:pt>
                <c:pt idx="1095">
                  <c:v>113.00918095238096</c:v>
                </c:pt>
                <c:pt idx="1096">
                  <c:v>112.88241714285715</c:v>
                </c:pt>
                <c:pt idx="1097">
                  <c:v>112.79457714285715</c:v>
                </c:pt>
                <c:pt idx="1098">
                  <c:v>112.75042476190475</c:v>
                </c:pt>
                <c:pt idx="1099">
                  <c:v>112.51908952380953</c:v>
                </c:pt>
                <c:pt idx="1100">
                  <c:v>112.15367047619047</c:v>
                </c:pt>
                <c:pt idx="1101">
                  <c:v>112.09929333333334</c:v>
                </c:pt>
                <c:pt idx="1102">
                  <c:v>111.97938476190477</c:v>
                </c:pt>
                <c:pt idx="1103">
                  <c:v>111.78302285714287</c:v>
                </c:pt>
                <c:pt idx="1104">
                  <c:v>111.63034857142856</c:v>
                </c:pt>
                <c:pt idx="1105">
                  <c:v>111.43596190476188</c:v>
                </c:pt>
                <c:pt idx="1106">
                  <c:v>111.3370838095238</c:v>
                </c:pt>
                <c:pt idx="1107">
                  <c:v>111.35974095238095</c:v>
                </c:pt>
                <c:pt idx="1108">
                  <c:v>111.20939047619048</c:v>
                </c:pt>
                <c:pt idx="1109">
                  <c:v>111.10272761904763</c:v>
                </c:pt>
                <c:pt idx="1110">
                  <c:v>110.35457714285715</c:v>
                </c:pt>
                <c:pt idx="1111">
                  <c:v>110.50283619047619</c:v>
                </c:pt>
                <c:pt idx="1112">
                  <c:v>110.89137714285715</c:v>
                </c:pt>
                <c:pt idx="1113">
                  <c:v>110.79238285714287</c:v>
                </c:pt>
                <c:pt idx="1114">
                  <c:v>110.56441714285715</c:v>
                </c:pt>
                <c:pt idx="1115">
                  <c:v>110.58347238095239</c:v>
                </c:pt>
                <c:pt idx="1116">
                  <c:v>110.67293904761905</c:v>
                </c:pt>
                <c:pt idx="1117">
                  <c:v>110.46309904761904</c:v>
                </c:pt>
                <c:pt idx="1118">
                  <c:v>110.47611238095236</c:v>
                </c:pt>
                <c:pt idx="1119">
                  <c:v>110.37421333333333</c:v>
                </c:pt>
                <c:pt idx="1120">
                  <c:v>110.33528952380951</c:v>
                </c:pt>
                <c:pt idx="1121">
                  <c:v>110.36666095238094</c:v>
                </c:pt>
                <c:pt idx="1122">
                  <c:v>110.31960380952381</c:v>
                </c:pt>
                <c:pt idx="1123">
                  <c:v>110.30229142857142</c:v>
                </c:pt>
                <c:pt idx="1124">
                  <c:v>110.25558285714285</c:v>
                </c:pt>
                <c:pt idx="1125">
                  <c:v>110.18517142857144</c:v>
                </c:pt>
                <c:pt idx="1126">
                  <c:v>110.19562857142857</c:v>
                </c:pt>
                <c:pt idx="1127">
                  <c:v>110.28172571428571</c:v>
                </c:pt>
                <c:pt idx="1128">
                  <c:v>110.27777523809526</c:v>
                </c:pt>
                <c:pt idx="1129">
                  <c:v>110.30693904761905</c:v>
                </c:pt>
                <c:pt idx="1130">
                  <c:v>110.23710857142856</c:v>
                </c:pt>
                <c:pt idx="1131">
                  <c:v>110.3136780952381</c:v>
                </c:pt>
                <c:pt idx="1132">
                  <c:v>110.32971238095239</c:v>
                </c:pt>
                <c:pt idx="1133">
                  <c:v>110.36352380952381</c:v>
                </c:pt>
                <c:pt idx="1134">
                  <c:v>110.44416</c:v>
                </c:pt>
                <c:pt idx="1135">
                  <c:v>110.39222285714287</c:v>
                </c:pt>
                <c:pt idx="1136">
                  <c:v>110.52944380952381</c:v>
                </c:pt>
                <c:pt idx="1137">
                  <c:v>110.61705142857143</c:v>
                </c:pt>
                <c:pt idx="1138">
                  <c:v>110.89230666666666</c:v>
                </c:pt>
                <c:pt idx="1139">
                  <c:v>111.14664761904761</c:v>
                </c:pt>
                <c:pt idx="1140">
                  <c:v>111.37101142857142</c:v>
                </c:pt>
                <c:pt idx="1141">
                  <c:v>111.48569142857143</c:v>
                </c:pt>
                <c:pt idx="1142">
                  <c:v>111.53960380952381</c:v>
                </c:pt>
                <c:pt idx="1143">
                  <c:v>111.48894476190475</c:v>
                </c:pt>
                <c:pt idx="1144">
                  <c:v>111.60478666666667</c:v>
                </c:pt>
                <c:pt idx="1145">
                  <c:v>111.59793142857144</c:v>
                </c:pt>
                <c:pt idx="1146">
                  <c:v>111.49312761904761</c:v>
                </c:pt>
                <c:pt idx="1147">
                  <c:v>111.29792761904764</c:v>
                </c:pt>
                <c:pt idx="1148">
                  <c:v>111.01965142857144</c:v>
                </c:pt>
                <c:pt idx="1149">
                  <c:v>110.98049523809524</c:v>
                </c:pt>
                <c:pt idx="1150">
                  <c:v>110.76960952380954</c:v>
                </c:pt>
                <c:pt idx="1151">
                  <c:v>110.56592761904761</c:v>
                </c:pt>
                <c:pt idx="1152">
                  <c:v>110.49725904761907</c:v>
                </c:pt>
                <c:pt idx="1153">
                  <c:v>110.41418285714288</c:v>
                </c:pt>
                <c:pt idx="1154">
                  <c:v>110.32064952380952</c:v>
                </c:pt>
                <c:pt idx="1155">
                  <c:v>110.19330476190477</c:v>
                </c:pt>
                <c:pt idx="1156">
                  <c:v>110.07142095238095</c:v>
                </c:pt>
                <c:pt idx="1157">
                  <c:v>109.94756190476191</c:v>
                </c:pt>
                <c:pt idx="1158">
                  <c:v>109.79697904761905</c:v>
                </c:pt>
                <c:pt idx="1159">
                  <c:v>109.77513523809523</c:v>
                </c:pt>
                <c:pt idx="1160">
                  <c:v>109.64558285714284</c:v>
                </c:pt>
                <c:pt idx="1161">
                  <c:v>109.52683619047617</c:v>
                </c:pt>
                <c:pt idx="1162">
                  <c:v>109.4644419047619</c:v>
                </c:pt>
                <c:pt idx="1163">
                  <c:v>109.54531047619048</c:v>
                </c:pt>
                <c:pt idx="1164">
                  <c:v>109.41889523809526</c:v>
                </c:pt>
                <c:pt idx="1165">
                  <c:v>109.40669523809524</c:v>
                </c:pt>
                <c:pt idx="1166">
                  <c:v>109.37520761904763</c:v>
                </c:pt>
                <c:pt idx="1167">
                  <c:v>109.40146666666666</c:v>
                </c:pt>
                <c:pt idx="1168">
                  <c:v>109.52753333333332</c:v>
                </c:pt>
                <c:pt idx="1169">
                  <c:v>109.59225142857142</c:v>
                </c:pt>
                <c:pt idx="1170">
                  <c:v>109.71622666666666</c:v>
                </c:pt>
                <c:pt idx="1171">
                  <c:v>109.6951961904762</c:v>
                </c:pt>
                <c:pt idx="1172">
                  <c:v>109.82521333333334</c:v>
                </c:pt>
                <c:pt idx="1173">
                  <c:v>110.0929161904762</c:v>
                </c:pt>
                <c:pt idx="1174">
                  <c:v>110.33923999999999</c:v>
                </c:pt>
                <c:pt idx="1175">
                  <c:v>110.54745333333332</c:v>
                </c:pt>
                <c:pt idx="1176">
                  <c:v>110.8736</c:v>
                </c:pt>
                <c:pt idx="1177">
                  <c:v>111.26713714285717</c:v>
                </c:pt>
                <c:pt idx="1178">
                  <c:v>111.74072952380952</c:v>
                </c:pt>
                <c:pt idx="1179">
                  <c:v>112.32807238095239</c:v>
                </c:pt>
                <c:pt idx="1180">
                  <c:v>112.73845714285714</c:v>
                </c:pt>
                <c:pt idx="1181">
                  <c:v>112.89821904761905</c:v>
                </c:pt>
                <c:pt idx="1182">
                  <c:v>112.81769904761906</c:v>
                </c:pt>
                <c:pt idx="1183">
                  <c:v>112.91204571428571</c:v>
                </c:pt>
                <c:pt idx="1184">
                  <c:v>112.64620190476191</c:v>
                </c:pt>
                <c:pt idx="1185">
                  <c:v>112.1267142857143</c:v>
                </c:pt>
                <c:pt idx="1186">
                  <c:v>111.52949523809524</c:v>
                </c:pt>
                <c:pt idx="1187">
                  <c:v>110.94947238095239</c:v>
                </c:pt>
                <c:pt idx="1188">
                  <c:v>110.44044190476193</c:v>
                </c:pt>
                <c:pt idx="1189">
                  <c:v>110.11673523809525</c:v>
                </c:pt>
                <c:pt idx="1190">
                  <c:v>109.78512761904761</c:v>
                </c:pt>
                <c:pt idx="1191">
                  <c:v>109.45537904761905</c:v>
                </c:pt>
                <c:pt idx="1192">
                  <c:v>109.19383428571429</c:v>
                </c:pt>
                <c:pt idx="1193">
                  <c:v>108.91613904761905</c:v>
                </c:pt>
                <c:pt idx="1194">
                  <c:v>108.84863238095238</c:v>
                </c:pt>
                <c:pt idx="1195">
                  <c:v>108.67504380952381</c:v>
                </c:pt>
                <c:pt idx="1196">
                  <c:v>108.34552761904762</c:v>
                </c:pt>
                <c:pt idx="1197">
                  <c:v>108.10466476190476</c:v>
                </c:pt>
                <c:pt idx="1198">
                  <c:v>108.03343999999998</c:v>
                </c:pt>
                <c:pt idx="1199">
                  <c:v>107.93049523809525</c:v>
                </c:pt>
                <c:pt idx="1200">
                  <c:v>107.74598476190477</c:v>
                </c:pt>
                <c:pt idx="1201">
                  <c:v>107.42076761904764</c:v>
                </c:pt>
                <c:pt idx="1202">
                  <c:v>107.11588380952382</c:v>
                </c:pt>
                <c:pt idx="1203">
                  <c:v>106.94682666666665</c:v>
                </c:pt>
                <c:pt idx="1204">
                  <c:v>106.75453142857143</c:v>
                </c:pt>
                <c:pt idx="1205">
                  <c:v>106.63555238095238</c:v>
                </c:pt>
                <c:pt idx="1206">
                  <c:v>106.4804380952381</c:v>
                </c:pt>
                <c:pt idx="1207">
                  <c:v>106.36738476190476</c:v>
                </c:pt>
                <c:pt idx="1208">
                  <c:v>106.2085523809524</c:v>
                </c:pt>
                <c:pt idx="1209">
                  <c:v>106.14313714285714</c:v>
                </c:pt>
                <c:pt idx="1210">
                  <c:v>106.0437942857143</c:v>
                </c:pt>
                <c:pt idx="1211">
                  <c:v>106.00417333333333</c:v>
                </c:pt>
                <c:pt idx="1212">
                  <c:v>106.08155619047619</c:v>
                </c:pt>
                <c:pt idx="1213">
                  <c:v>105.85556571428572</c:v>
                </c:pt>
                <c:pt idx="1214">
                  <c:v>105.61714285714285</c:v>
                </c:pt>
                <c:pt idx="1215">
                  <c:v>105.39487047619048</c:v>
                </c:pt>
                <c:pt idx="1216">
                  <c:v>105.19757904761906</c:v>
                </c:pt>
                <c:pt idx="1217">
                  <c:v>104.91593333333334</c:v>
                </c:pt>
                <c:pt idx="1218">
                  <c:v>104.78045523809521</c:v>
                </c:pt>
                <c:pt idx="1219">
                  <c:v>104.52297714285716</c:v>
                </c:pt>
                <c:pt idx="1220">
                  <c:v>104.41015619047619</c:v>
                </c:pt>
                <c:pt idx="1221">
                  <c:v>104.37402095238095</c:v>
                </c:pt>
                <c:pt idx="1222">
                  <c:v>104.37239428571428</c:v>
                </c:pt>
                <c:pt idx="1223">
                  <c:v>104.27572380952383</c:v>
                </c:pt>
                <c:pt idx="1224">
                  <c:v>104.13664380952382</c:v>
                </c:pt>
                <c:pt idx="1225">
                  <c:v>104.00314095238096</c:v>
                </c:pt>
                <c:pt idx="1226">
                  <c:v>103.93063809523808</c:v>
                </c:pt>
                <c:pt idx="1227">
                  <c:v>103.9048438095238</c:v>
                </c:pt>
                <c:pt idx="1228">
                  <c:v>103.78807238095239</c:v>
                </c:pt>
                <c:pt idx="1229">
                  <c:v>103.62482476190475</c:v>
                </c:pt>
                <c:pt idx="1230">
                  <c:v>103.38047619047617</c:v>
                </c:pt>
                <c:pt idx="1231">
                  <c:v>103.36664952380953</c:v>
                </c:pt>
                <c:pt idx="1232">
                  <c:v>103.35874857142856</c:v>
                </c:pt>
                <c:pt idx="1233">
                  <c:v>103.31982476190475</c:v>
                </c:pt>
                <c:pt idx="1234">
                  <c:v>103.31633904761904</c:v>
                </c:pt>
                <c:pt idx="1235">
                  <c:v>103.29960761904762</c:v>
                </c:pt>
                <c:pt idx="1236">
                  <c:v>103.27764761904763</c:v>
                </c:pt>
                <c:pt idx="1237">
                  <c:v>103.23570285714285</c:v>
                </c:pt>
                <c:pt idx="1238">
                  <c:v>103.18330095238096</c:v>
                </c:pt>
                <c:pt idx="1239">
                  <c:v>103.15297523809525</c:v>
                </c:pt>
                <c:pt idx="1240">
                  <c:v>103.08221523809524</c:v>
                </c:pt>
                <c:pt idx="1241">
                  <c:v>102.94731809523812</c:v>
                </c:pt>
                <c:pt idx="1242">
                  <c:v>102.91815428571428</c:v>
                </c:pt>
                <c:pt idx="1243">
                  <c:v>102.85122857142858</c:v>
                </c:pt>
                <c:pt idx="1244">
                  <c:v>102.82892000000001</c:v>
                </c:pt>
                <c:pt idx="1245">
                  <c:v>102.8729561904762</c:v>
                </c:pt>
                <c:pt idx="1246">
                  <c:v>102.83821523809522</c:v>
                </c:pt>
                <c:pt idx="1247">
                  <c:v>102.73341142857143</c:v>
                </c:pt>
                <c:pt idx="1248">
                  <c:v>102.7106380952381</c:v>
                </c:pt>
                <c:pt idx="1249">
                  <c:v>102.68786476190476</c:v>
                </c:pt>
                <c:pt idx="1250">
                  <c:v>102.66358095238097</c:v>
                </c:pt>
                <c:pt idx="1251">
                  <c:v>102.5519219047619</c:v>
                </c:pt>
                <c:pt idx="1252">
                  <c:v>102.49034095238096</c:v>
                </c:pt>
                <c:pt idx="1253">
                  <c:v>102.54181333333334</c:v>
                </c:pt>
                <c:pt idx="1254">
                  <c:v>102.52415238095239</c:v>
                </c:pt>
                <c:pt idx="1255">
                  <c:v>102.59003238095238</c:v>
                </c:pt>
                <c:pt idx="1256">
                  <c:v>102.55505904761904</c:v>
                </c:pt>
                <c:pt idx="1257">
                  <c:v>102.52089904761905</c:v>
                </c:pt>
                <c:pt idx="1258">
                  <c:v>102.40784571428571</c:v>
                </c:pt>
                <c:pt idx="1259">
                  <c:v>102.51392761904761</c:v>
                </c:pt>
                <c:pt idx="1260">
                  <c:v>102.63662476190477</c:v>
                </c:pt>
                <c:pt idx="1261">
                  <c:v>102.65486666666668</c:v>
                </c:pt>
                <c:pt idx="1262">
                  <c:v>102.7118</c:v>
                </c:pt>
                <c:pt idx="1263">
                  <c:v>102.71098666666666</c:v>
                </c:pt>
                <c:pt idx="1264">
                  <c:v>102.86970285714285</c:v>
                </c:pt>
                <c:pt idx="1265">
                  <c:v>102.75664952380953</c:v>
                </c:pt>
                <c:pt idx="1266">
                  <c:v>102.66846095238095</c:v>
                </c:pt>
                <c:pt idx="1267">
                  <c:v>102.73898857142858</c:v>
                </c:pt>
                <c:pt idx="1268">
                  <c:v>102.88259999999998</c:v>
                </c:pt>
                <c:pt idx="1269">
                  <c:v>102.8277580952381</c:v>
                </c:pt>
                <c:pt idx="1270">
                  <c:v>102.66799619047619</c:v>
                </c:pt>
                <c:pt idx="1271">
                  <c:v>102.6276780952381</c:v>
                </c:pt>
                <c:pt idx="1272">
                  <c:v>102.63848380952381</c:v>
                </c:pt>
                <c:pt idx="1273">
                  <c:v>102.61722095238095</c:v>
                </c:pt>
                <c:pt idx="1274">
                  <c:v>102.63488190476193</c:v>
                </c:pt>
                <c:pt idx="1275">
                  <c:v>102.56028761904763</c:v>
                </c:pt>
                <c:pt idx="1276">
                  <c:v>102.62593523809524</c:v>
                </c:pt>
                <c:pt idx="1277">
                  <c:v>102.70796571428569</c:v>
                </c:pt>
                <c:pt idx="1278">
                  <c:v>102.66869333333332</c:v>
                </c:pt>
                <c:pt idx="1279">
                  <c:v>102.71191619047617</c:v>
                </c:pt>
                <c:pt idx="1280">
                  <c:v>102.70111047619049</c:v>
                </c:pt>
                <c:pt idx="1281">
                  <c:v>102.7506076190476</c:v>
                </c:pt>
                <c:pt idx="1282">
                  <c:v>102.74805142857144</c:v>
                </c:pt>
                <c:pt idx="1283">
                  <c:v>102.61896380952379</c:v>
                </c:pt>
                <c:pt idx="1284">
                  <c:v>102.43422095238097</c:v>
                </c:pt>
                <c:pt idx="1285">
                  <c:v>102.44967428571428</c:v>
                </c:pt>
                <c:pt idx="1286">
                  <c:v>102.51683238095237</c:v>
                </c:pt>
                <c:pt idx="1287">
                  <c:v>102.4802323809524</c:v>
                </c:pt>
                <c:pt idx="1288">
                  <c:v>102.1628</c:v>
                </c:pt>
                <c:pt idx="1289">
                  <c:v>101.72232190476191</c:v>
                </c:pt>
                <c:pt idx="1290">
                  <c:v>101.95226285714286</c:v>
                </c:pt>
                <c:pt idx="1291">
                  <c:v>102.05381333333334</c:v>
                </c:pt>
                <c:pt idx="1292">
                  <c:v>102.13317142857143</c:v>
                </c:pt>
                <c:pt idx="1293">
                  <c:v>102.02011809523809</c:v>
                </c:pt>
                <c:pt idx="1294">
                  <c:v>101.94552380952379</c:v>
                </c:pt>
                <c:pt idx="1295">
                  <c:v>101.92449333333334</c:v>
                </c:pt>
                <c:pt idx="1296">
                  <c:v>101.90927238095237</c:v>
                </c:pt>
                <c:pt idx="1297">
                  <c:v>101.90869142857144</c:v>
                </c:pt>
                <c:pt idx="1298">
                  <c:v>101.87871428571428</c:v>
                </c:pt>
                <c:pt idx="1299">
                  <c:v>101.74207428571428</c:v>
                </c:pt>
                <c:pt idx="1300">
                  <c:v>101.75613333333334</c:v>
                </c:pt>
                <c:pt idx="1301">
                  <c:v>101.75601714285713</c:v>
                </c:pt>
                <c:pt idx="1302">
                  <c:v>101.82271047619047</c:v>
                </c:pt>
                <c:pt idx="1303">
                  <c:v>101.74997523809525</c:v>
                </c:pt>
                <c:pt idx="1304">
                  <c:v>101.62948571428571</c:v>
                </c:pt>
                <c:pt idx="1305">
                  <c:v>101.67212761904761</c:v>
                </c:pt>
                <c:pt idx="1306">
                  <c:v>101.64017523809525</c:v>
                </c:pt>
                <c:pt idx="1307">
                  <c:v>101.71163238095237</c:v>
                </c:pt>
                <c:pt idx="1308">
                  <c:v>101.71813904761906</c:v>
                </c:pt>
                <c:pt idx="1309">
                  <c:v>101.6786342857143</c:v>
                </c:pt>
                <c:pt idx="1310">
                  <c:v>101.65934666666665</c:v>
                </c:pt>
                <c:pt idx="1311">
                  <c:v>101.76310476190477</c:v>
                </c:pt>
                <c:pt idx="1312">
                  <c:v>101.86430666666668</c:v>
                </c:pt>
                <c:pt idx="1313">
                  <c:v>101.71720952380952</c:v>
                </c:pt>
                <c:pt idx="1314">
                  <c:v>101.76368571428571</c:v>
                </c:pt>
                <c:pt idx="1315">
                  <c:v>101.72441333333333</c:v>
                </c:pt>
                <c:pt idx="1316">
                  <c:v>101.77181904761906</c:v>
                </c:pt>
                <c:pt idx="1317">
                  <c:v>101.76298857142858</c:v>
                </c:pt>
                <c:pt idx="1318">
                  <c:v>101.74486285714286</c:v>
                </c:pt>
                <c:pt idx="1319">
                  <c:v>101.61937714285713</c:v>
                </c:pt>
                <c:pt idx="1320">
                  <c:v>101.49644761904763</c:v>
                </c:pt>
                <c:pt idx="1321">
                  <c:v>101.54873333333333</c:v>
                </c:pt>
                <c:pt idx="1322">
                  <c:v>101.59300190476191</c:v>
                </c:pt>
                <c:pt idx="1323">
                  <c:v>101.59579047619049</c:v>
                </c:pt>
                <c:pt idx="1324">
                  <c:v>101.48041333333333</c:v>
                </c:pt>
                <c:pt idx="1325">
                  <c:v>101.47541714285714</c:v>
                </c:pt>
                <c:pt idx="1326">
                  <c:v>101.51585142857142</c:v>
                </c:pt>
                <c:pt idx="1327">
                  <c:v>101.50295428571428</c:v>
                </c:pt>
                <c:pt idx="1328">
                  <c:v>101.48866285714286</c:v>
                </c:pt>
                <c:pt idx="1329">
                  <c:v>101.47913523809524</c:v>
                </c:pt>
                <c:pt idx="1330">
                  <c:v>101.43997904761905</c:v>
                </c:pt>
                <c:pt idx="1331">
                  <c:v>101.53664952380952</c:v>
                </c:pt>
                <c:pt idx="1332">
                  <c:v>101.58277714285714</c:v>
                </c:pt>
                <c:pt idx="1333">
                  <c:v>101.58905142857142</c:v>
                </c:pt>
                <c:pt idx="1334">
                  <c:v>101.55919047619048</c:v>
                </c:pt>
                <c:pt idx="1335">
                  <c:v>101.5285161904762</c:v>
                </c:pt>
                <c:pt idx="1336">
                  <c:v>101.73150095238096</c:v>
                </c:pt>
                <c:pt idx="1337">
                  <c:v>101.76577714285715</c:v>
                </c:pt>
                <c:pt idx="1338">
                  <c:v>101.71930095238096</c:v>
                </c:pt>
                <c:pt idx="1339">
                  <c:v>101.75892190476192</c:v>
                </c:pt>
                <c:pt idx="1340">
                  <c:v>101.88661523809525</c:v>
                </c:pt>
                <c:pt idx="1341">
                  <c:v>102.09564190476189</c:v>
                </c:pt>
                <c:pt idx="1342">
                  <c:v>102.30222857142857</c:v>
                </c:pt>
                <c:pt idx="1343">
                  <c:v>102.38879047619049</c:v>
                </c:pt>
                <c:pt idx="1344">
                  <c:v>102.46582476190476</c:v>
                </c:pt>
                <c:pt idx="1345">
                  <c:v>102.67229523809524</c:v>
                </c:pt>
                <c:pt idx="1346">
                  <c:v>102.84762666666664</c:v>
                </c:pt>
                <c:pt idx="1347">
                  <c:v>103.12462476190474</c:v>
                </c:pt>
                <c:pt idx="1348">
                  <c:v>103.46018285714285</c:v>
                </c:pt>
                <c:pt idx="1349">
                  <c:v>103.73985333333334</c:v>
                </c:pt>
                <c:pt idx="1350">
                  <c:v>104.03335047619048</c:v>
                </c:pt>
                <c:pt idx="1351">
                  <c:v>104.20345333333331</c:v>
                </c:pt>
                <c:pt idx="1352">
                  <c:v>104.19973523809524</c:v>
                </c:pt>
                <c:pt idx="1353">
                  <c:v>104.10840952380953</c:v>
                </c:pt>
                <c:pt idx="1354">
                  <c:v>103.83210857142859</c:v>
                </c:pt>
                <c:pt idx="1355">
                  <c:v>103.54732571428571</c:v>
                </c:pt>
                <c:pt idx="1356">
                  <c:v>103.29809714285715</c:v>
                </c:pt>
                <c:pt idx="1357">
                  <c:v>103.04677714285714</c:v>
                </c:pt>
                <c:pt idx="1358">
                  <c:v>102.88143809523811</c:v>
                </c:pt>
                <c:pt idx="1359">
                  <c:v>102.56586476190475</c:v>
                </c:pt>
                <c:pt idx="1360">
                  <c:v>102.4468857142857</c:v>
                </c:pt>
                <c:pt idx="1361">
                  <c:v>102.31582285714286</c:v>
                </c:pt>
                <c:pt idx="1362">
                  <c:v>102.35149333333332</c:v>
                </c:pt>
                <c:pt idx="1363">
                  <c:v>102.22565904761906</c:v>
                </c:pt>
                <c:pt idx="1364">
                  <c:v>102.26609333333332</c:v>
                </c:pt>
                <c:pt idx="1365">
                  <c:v>102.22658857142856</c:v>
                </c:pt>
                <c:pt idx="1366">
                  <c:v>102.28805333333332</c:v>
                </c:pt>
                <c:pt idx="1367">
                  <c:v>102.26969523809525</c:v>
                </c:pt>
                <c:pt idx="1368">
                  <c:v>102.42597142857142</c:v>
                </c:pt>
                <c:pt idx="1369">
                  <c:v>102.38879047619049</c:v>
                </c:pt>
                <c:pt idx="1370">
                  <c:v>102.28665904761905</c:v>
                </c:pt>
                <c:pt idx="1371">
                  <c:v>102.15606095238094</c:v>
                </c:pt>
                <c:pt idx="1372">
                  <c:v>101.94831238095237</c:v>
                </c:pt>
                <c:pt idx="1373">
                  <c:v>101.86058857142859</c:v>
                </c:pt>
                <c:pt idx="1374">
                  <c:v>101.70988952380952</c:v>
                </c:pt>
                <c:pt idx="1375">
                  <c:v>101.56488380952382</c:v>
                </c:pt>
                <c:pt idx="1376">
                  <c:v>101.44230285714288</c:v>
                </c:pt>
                <c:pt idx="1377">
                  <c:v>101.39826666666667</c:v>
                </c:pt>
                <c:pt idx="1378">
                  <c:v>101.46902666666666</c:v>
                </c:pt>
                <c:pt idx="1379">
                  <c:v>101.37212380952381</c:v>
                </c:pt>
                <c:pt idx="1380">
                  <c:v>101.18226857142857</c:v>
                </c:pt>
                <c:pt idx="1381">
                  <c:v>101.09930857142857</c:v>
                </c:pt>
                <c:pt idx="1382">
                  <c:v>101.13358476190477</c:v>
                </c:pt>
                <c:pt idx="1383">
                  <c:v>101.06782095238094</c:v>
                </c:pt>
                <c:pt idx="1384">
                  <c:v>101.15182666666669</c:v>
                </c:pt>
                <c:pt idx="1385">
                  <c:v>101.12266285714286</c:v>
                </c:pt>
                <c:pt idx="1386">
                  <c:v>100.97393904761906</c:v>
                </c:pt>
                <c:pt idx="1387">
                  <c:v>100.80685714285715</c:v>
                </c:pt>
                <c:pt idx="1388">
                  <c:v>100.69217714285713</c:v>
                </c:pt>
                <c:pt idx="1389">
                  <c:v>100.73539999999998</c:v>
                </c:pt>
                <c:pt idx="1390">
                  <c:v>100.71878476190477</c:v>
                </c:pt>
                <c:pt idx="1391">
                  <c:v>100.67265714285713</c:v>
                </c:pt>
                <c:pt idx="1392">
                  <c:v>100.67381904761905</c:v>
                </c:pt>
                <c:pt idx="1393">
                  <c:v>100.64453904761905</c:v>
                </c:pt>
                <c:pt idx="1394">
                  <c:v>100.68369523809524</c:v>
                </c:pt>
                <c:pt idx="1395">
                  <c:v>100.82370476190476</c:v>
                </c:pt>
                <c:pt idx="1396">
                  <c:v>100.80685714285715</c:v>
                </c:pt>
                <c:pt idx="1397">
                  <c:v>100.88133523809523</c:v>
                </c:pt>
                <c:pt idx="1398">
                  <c:v>100.89330285714286</c:v>
                </c:pt>
                <c:pt idx="1399">
                  <c:v>101.0198342857143</c:v>
                </c:pt>
                <c:pt idx="1400">
                  <c:v>100.96452761904763</c:v>
                </c:pt>
                <c:pt idx="1401">
                  <c:v>100.88830666666665</c:v>
                </c:pt>
                <c:pt idx="1402">
                  <c:v>100.80778666666667</c:v>
                </c:pt>
                <c:pt idx="1403">
                  <c:v>100.63698666666666</c:v>
                </c:pt>
                <c:pt idx="1404">
                  <c:v>100.58388761904762</c:v>
                </c:pt>
                <c:pt idx="1405">
                  <c:v>100.47652761904763</c:v>
                </c:pt>
                <c:pt idx="1406">
                  <c:v>100.3217619047619</c:v>
                </c:pt>
                <c:pt idx="1407">
                  <c:v>100.16351047619047</c:v>
                </c:pt>
                <c:pt idx="1408">
                  <c:v>99.938333333333333</c:v>
                </c:pt>
                <c:pt idx="1409">
                  <c:v>99.814474285714269</c:v>
                </c:pt>
                <c:pt idx="1410">
                  <c:v>99.73395428571429</c:v>
                </c:pt>
                <c:pt idx="1411">
                  <c:v>99.568150476190482</c:v>
                </c:pt>
                <c:pt idx="1412">
                  <c:v>99.456607619047631</c:v>
                </c:pt>
                <c:pt idx="1413">
                  <c:v>99.359937142857149</c:v>
                </c:pt>
                <c:pt idx="1414">
                  <c:v>99.273026666666667</c:v>
                </c:pt>
                <c:pt idx="1415">
                  <c:v>99.129531428571426</c:v>
                </c:pt>
                <c:pt idx="1416">
                  <c:v>99.035765714285716</c:v>
                </c:pt>
                <c:pt idx="1417">
                  <c:v>98.965470476190475</c:v>
                </c:pt>
                <c:pt idx="1418">
                  <c:v>98.938165714285702</c:v>
                </c:pt>
                <c:pt idx="1419">
                  <c:v>98.836499047619043</c:v>
                </c:pt>
                <c:pt idx="1420">
                  <c:v>98.888784761904773</c:v>
                </c:pt>
                <c:pt idx="1421">
                  <c:v>98.801525714285717</c:v>
                </c:pt>
                <c:pt idx="1422">
                  <c:v>98.788628571428561</c:v>
                </c:pt>
                <c:pt idx="1423">
                  <c:v>98.7285580952381</c:v>
                </c:pt>
                <c:pt idx="1424">
                  <c:v>98.594125714285738</c:v>
                </c:pt>
                <c:pt idx="1425">
                  <c:v>98.430180952380951</c:v>
                </c:pt>
                <c:pt idx="1426">
                  <c:v>98.389862857142859</c:v>
                </c:pt>
                <c:pt idx="1427">
                  <c:v>98.43494476190476</c:v>
                </c:pt>
                <c:pt idx="1428">
                  <c:v>98.394626666666682</c:v>
                </c:pt>
                <c:pt idx="1429">
                  <c:v>98.304462857142838</c:v>
                </c:pt>
                <c:pt idx="1430">
                  <c:v>98.195127619047597</c:v>
                </c:pt>
                <c:pt idx="1431">
                  <c:v>98.056512380952384</c:v>
                </c:pt>
                <c:pt idx="1432">
                  <c:v>98.096249523809547</c:v>
                </c:pt>
                <c:pt idx="1433">
                  <c:v>98.105777142857136</c:v>
                </c:pt>
                <c:pt idx="1434">
                  <c:v>98.104382857142852</c:v>
                </c:pt>
                <c:pt idx="1435">
                  <c:v>97.956820952380937</c:v>
                </c:pt>
                <c:pt idx="1436">
                  <c:v>97.851668571428561</c:v>
                </c:pt>
                <c:pt idx="1437">
                  <c:v>97.746748571428583</c:v>
                </c:pt>
                <c:pt idx="1438">
                  <c:v>97.771497142857143</c:v>
                </c:pt>
                <c:pt idx="1439">
                  <c:v>97.786485714285718</c:v>
                </c:pt>
                <c:pt idx="1440">
                  <c:v>97.791249523809526</c:v>
                </c:pt>
                <c:pt idx="1441">
                  <c:v>97.698297142857129</c:v>
                </c:pt>
                <c:pt idx="1442">
                  <c:v>97.639620952380952</c:v>
                </c:pt>
                <c:pt idx="1443">
                  <c:v>97.606855238095221</c:v>
                </c:pt>
                <c:pt idx="1444">
                  <c:v>97.49984380952381</c:v>
                </c:pt>
                <c:pt idx="1445">
                  <c:v>97.652401904761902</c:v>
                </c:pt>
                <c:pt idx="1446">
                  <c:v>97.58768380952381</c:v>
                </c:pt>
                <c:pt idx="1447">
                  <c:v>97.432453333333314</c:v>
                </c:pt>
                <c:pt idx="1448">
                  <c:v>97.395737142857143</c:v>
                </c:pt>
                <c:pt idx="1449">
                  <c:v>97.379005714285725</c:v>
                </c:pt>
                <c:pt idx="1450">
                  <c:v>97.344613333333328</c:v>
                </c:pt>
                <c:pt idx="1451">
                  <c:v>97.337874285714292</c:v>
                </c:pt>
                <c:pt idx="1452">
                  <c:v>97.317192380952392</c:v>
                </c:pt>
                <c:pt idx="1453">
                  <c:v>97.320678095238108</c:v>
                </c:pt>
                <c:pt idx="1454">
                  <c:v>97.271064761904753</c:v>
                </c:pt>
                <c:pt idx="1455">
                  <c:v>97.29534857142859</c:v>
                </c:pt>
                <c:pt idx="1456">
                  <c:v>97.29372190476191</c:v>
                </c:pt>
                <c:pt idx="1457">
                  <c:v>97.141512380952378</c:v>
                </c:pt>
                <c:pt idx="1458">
                  <c:v>97.071333333333314</c:v>
                </c:pt>
                <c:pt idx="1459">
                  <c:v>97.011843809523825</c:v>
                </c:pt>
                <c:pt idx="1460">
                  <c:v>97.039264761904775</c:v>
                </c:pt>
                <c:pt idx="1461">
                  <c:v>97.123967619047633</c:v>
                </c:pt>
                <c:pt idx="1462">
                  <c:v>97.022765714285697</c:v>
                </c:pt>
                <c:pt idx="1463">
                  <c:v>96.990697142857144</c:v>
                </c:pt>
                <c:pt idx="1464">
                  <c:v>96.98593333333335</c:v>
                </c:pt>
                <c:pt idx="1465">
                  <c:v>97.010333333333321</c:v>
                </c:pt>
                <c:pt idx="1466">
                  <c:v>97.038567619047626</c:v>
                </c:pt>
                <c:pt idx="1467">
                  <c:v>96.981634285714279</c:v>
                </c:pt>
                <c:pt idx="1468">
                  <c:v>97.028807619047612</c:v>
                </c:pt>
                <c:pt idx="1469">
                  <c:v>96.903902857142867</c:v>
                </c:pt>
                <c:pt idx="1470">
                  <c:v>96.702660952380953</c:v>
                </c:pt>
                <c:pt idx="1471">
                  <c:v>96.847550476190463</c:v>
                </c:pt>
                <c:pt idx="1472">
                  <c:v>96.923074285714293</c:v>
                </c:pt>
                <c:pt idx="1473">
                  <c:v>97.001619047619045</c:v>
                </c:pt>
                <c:pt idx="1474">
                  <c:v>96.948984761904768</c:v>
                </c:pt>
                <c:pt idx="1475">
                  <c:v>96.909596190476194</c:v>
                </c:pt>
                <c:pt idx="1476">
                  <c:v>96.898325714285718</c:v>
                </c:pt>
                <c:pt idx="1477">
                  <c:v>96.861144761904754</c:v>
                </c:pt>
                <c:pt idx="1478">
                  <c:v>97.014516190476186</c:v>
                </c:pt>
                <c:pt idx="1479">
                  <c:v>96.951889523809513</c:v>
                </c:pt>
                <c:pt idx="1480">
                  <c:v>96.946660952380952</c:v>
                </c:pt>
                <c:pt idx="1481">
                  <c:v>96.974314285714286</c:v>
                </c:pt>
                <c:pt idx="1482">
                  <c:v>96.911687619047626</c:v>
                </c:pt>
                <c:pt idx="1483">
                  <c:v>97.00394285714286</c:v>
                </c:pt>
                <c:pt idx="1484">
                  <c:v>97.08643809523808</c:v>
                </c:pt>
                <c:pt idx="1485">
                  <c:v>97.138375238095236</c:v>
                </c:pt>
                <c:pt idx="1486">
                  <c:v>97.029272380952378</c:v>
                </c:pt>
                <c:pt idx="1487">
                  <c:v>97.005453333333335</c:v>
                </c:pt>
                <c:pt idx="1488">
                  <c:v>96.936900952380938</c:v>
                </c:pt>
                <c:pt idx="1489">
                  <c:v>96.985468571428584</c:v>
                </c:pt>
                <c:pt idx="1490">
                  <c:v>97.034965714285704</c:v>
                </c:pt>
                <c:pt idx="1491">
                  <c:v>96.998598095238094</c:v>
                </c:pt>
                <c:pt idx="1492">
                  <c:v>96.908318095238087</c:v>
                </c:pt>
                <c:pt idx="1493">
                  <c:v>96.793057142857151</c:v>
                </c:pt>
                <c:pt idx="1494">
                  <c:v>96.765403809523804</c:v>
                </c:pt>
                <c:pt idx="1495">
                  <c:v>96.783064761904754</c:v>
                </c:pt>
                <c:pt idx="1496">
                  <c:v>96.766333333333336</c:v>
                </c:pt>
                <c:pt idx="1497">
                  <c:v>96.719392380952371</c:v>
                </c:pt>
                <c:pt idx="1498">
                  <c:v>96.730546666666655</c:v>
                </c:pt>
                <c:pt idx="1499">
                  <c:v>96.658857142857144</c:v>
                </c:pt>
                <c:pt idx="1500">
                  <c:v>96.601226666666676</c:v>
                </c:pt>
                <c:pt idx="1501">
                  <c:v>96.54220190476191</c:v>
                </c:pt>
                <c:pt idx="1502">
                  <c:v>96.580544761904775</c:v>
                </c:pt>
                <c:pt idx="1503">
                  <c:v>96.576594285714293</c:v>
                </c:pt>
                <c:pt idx="1504">
                  <c:v>96.467026666666669</c:v>
                </c:pt>
                <c:pt idx="1505">
                  <c:v>96.377443809523811</c:v>
                </c:pt>
                <c:pt idx="1506">
                  <c:v>96.379186666666683</c:v>
                </c:pt>
                <c:pt idx="1507">
                  <c:v>96.343283809523825</c:v>
                </c:pt>
                <c:pt idx="1508">
                  <c:v>96.420899047619031</c:v>
                </c:pt>
                <c:pt idx="1509">
                  <c:v>96.412184761904754</c:v>
                </c:pt>
                <c:pt idx="1510">
                  <c:v>96.393013333333343</c:v>
                </c:pt>
                <c:pt idx="1511">
                  <c:v>96.289603809523797</c:v>
                </c:pt>
                <c:pt idx="1512">
                  <c:v>96.211175238095237</c:v>
                </c:pt>
                <c:pt idx="1513">
                  <c:v>96.250680000000003</c:v>
                </c:pt>
                <c:pt idx="1514">
                  <c:v>96.28728000000001</c:v>
                </c:pt>
                <c:pt idx="1515">
                  <c:v>96.385344761904761</c:v>
                </c:pt>
                <c:pt idx="1516">
                  <c:v>96.34618857142857</c:v>
                </c:pt>
                <c:pt idx="1517">
                  <c:v>96.239177142857145</c:v>
                </c:pt>
                <c:pt idx="1518">
                  <c:v>96.137161904761911</c:v>
                </c:pt>
                <c:pt idx="1519">
                  <c:v>96.103931428571428</c:v>
                </c:pt>
                <c:pt idx="1520">
                  <c:v>96.170043809523818</c:v>
                </c:pt>
                <c:pt idx="1521">
                  <c:v>96.190725714285719</c:v>
                </c:pt>
                <c:pt idx="1522">
                  <c:v>96.126356190476201</c:v>
                </c:pt>
                <c:pt idx="1523">
                  <c:v>96.040840000000003</c:v>
                </c:pt>
                <c:pt idx="1524">
                  <c:v>95.973217142857152</c:v>
                </c:pt>
                <c:pt idx="1525">
                  <c:v>95.988438095238095</c:v>
                </c:pt>
                <c:pt idx="1526">
                  <c:v>96.017253333333329</c:v>
                </c:pt>
                <c:pt idx="1527">
                  <c:v>96.031428571428577</c:v>
                </c:pt>
                <c:pt idx="1528">
                  <c:v>95.999940952380953</c:v>
                </c:pt>
                <c:pt idx="1529">
                  <c:v>95.873177142857145</c:v>
                </c:pt>
                <c:pt idx="1530">
                  <c:v>95.736653333333351</c:v>
                </c:pt>
                <c:pt idx="1531">
                  <c:v>95.701912380952407</c:v>
                </c:pt>
                <c:pt idx="1532">
                  <c:v>95.729449523809521</c:v>
                </c:pt>
                <c:pt idx="1533">
                  <c:v>95.701099047619053</c:v>
                </c:pt>
                <c:pt idx="1534">
                  <c:v>95.617674285714301</c:v>
                </c:pt>
                <c:pt idx="1535">
                  <c:v>95.53308761904762</c:v>
                </c:pt>
                <c:pt idx="1536">
                  <c:v>95.381575238095238</c:v>
                </c:pt>
                <c:pt idx="1537">
                  <c:v>95.335331428571436</c:v>
                </c:pt>
                <c:pt idx="1538">
                  <c:v>95.342419047619046</c:v>
                </c:pt>
                <c:pt idx="1539">
                  <c:v>95.370072380952379</c:v>
                </c:pt>
                <c:pt idx="1540">
                  <c:v>95.276190476190479</c:v>
                </c:pt>
                <c:pt idx="1541">
                  <c:v>95.200550476190486</c:v>
                </c:pt>
                <c:pt idx="1542">
                  <c:v>95.072624761904763</c:v>
                </c:pt>
                <c:pt idx="1543">
                  <c:v>95.010579047619046</c:v>
                </c:pt>
                <c:pt idx="1544">
                  <c:v>94.962708571428564</c:v>
                </c:pt>
                <c:pt idx="1545">
                  <c:v>94.917626666666663</c:v>
                </c:pt>
                <c:pt idx="1546">
                  <c:v>94.838384761904777</c:v>
                </c:pt>
                <c:pt idx="1547">
                  <c:v>94.838849523809543</c:v>
                </c:pt>
                <c:pt idx="1548">
                  <c:v>94.779011428571422</c:v>
                </c:pt>
                <c:pt idx="1549">
                  <c:v>94.629358095238089</c:v>
                </c:pt>
                <c:pt idx="1550">
                  <c:v>94.584276190476189</c:v>
                </c:pt>
                <c:pt idx="1551">
                  <c:v>94.621457142857125</c:v>
                </c:pt>
                <c:pt idx="1552">
                  <c:v>94.622502857142848</c:v>
                </c:pt>
                <c:pt idx="1553">
                  <c:v>94.640512380952387</c:v>
                </c:pt>
                <c:pt idx="1554">
                  <c:v>94.505266666666671</c:v>
                </c:pt>
                <c:pt idx="1555">
                  <c:v>94.33923047619048</c:v>
                </c:pt>
                <c:pt idx="1556">
                  <c:v>94.1972457142857</c:v>
                </c:pt>
                <c:pt idx="1557">
                  <c:v>94.176099047619047</c:v>
                </c:pt>
                <c:pt idx="1558">
                  <c:v>94.19852380952382</c:v>
                </c:pt>
                <c:pt idx="1559">
                  <c:v>94.169824761904778</c:v>
                </c:pt>
                <c:pt idx="1560">
                  <c:v>93.99948952380953</c:v>
                </c:pt>
                <c:pt idx="1561">
                  <c:v>93.748169523809523</c:v>
                </c:pt>
                <c:pt idx="1562">
                  <c:v>93.750725714285707</c:v>
                </c:pt>
                <c:pt idx="1563">
                  <c:v>93.825203809523799</c:v>
                </c:pt>
                <c:pt idx="1564">
                  <c:v>93.749912380952395</c:v>
                </c:pt>
                <c:pt idx="1565">
                  <c:v>93.736201904761899</c:v>
                </c:pt>
                <c:pt idx="1566">
                  <c:v>93.730159999999998</c:v>
                </c:pt>
                <c:pt idx="1567">
                  <c:v>93.602815238095232</c:v>
                </c:pt>
                <c:pt idx="1568">
                  <c:v>93.523108571428551</c:v>
                </c:pt>
                <c:pt idx="1569">
                  <c:v>93.413192380952367</c:v>
                </c:pt>
                <c:pt idx="1570">
                  <c:v>93.387979047619041</c:v>
                </c:pt>
                <c:pt idx="1571">
                  <c:v>93.364973333333324</c:v>
                </c:pt>
                <c:pt idx="1572">
                  <c:v>93.327908571428566</c:v>
                </c:pt>
                <c:pt idx="1573">
                  <c:v>93.277481904761899</c:v>
                </c:pt>
                <c:pt idx="1574">
                  <c:v>93.110632380952381</c:v>
                </c:pt>
                <c:pt idx="1575">
                  <c:v>92.983636190476176</c:v>
                </c:pt>
                <c:pt idx="1576">
                  <c:v>92.930769523809516</c:v>
                </c:pt>
                <c:pt idx="1577">
                  <c:v>92.888011428571431</c:v>
                </c:pt>
                <c:pt idx="1578">
                  <c:v>92.898352380952375</c:v>
                </c:pt>
                <c:pt idx="1579">
                  <c:v>92.813881904761914</c:v>
                </c:pt>
                <c:pt idx="1580">
                  <c:v>92.650401904761907</c:v>
                </c:pt>
                <c:pt idx="1581">
                  <c:v>92.674801904761907</c:v>
                </c:pt>
                <c:pt idx="1582">
                  <c:v>92.583940952380956</c:v>
                </c:pt>
                <c:pt idx="1583">
                  <c:v>92.638666666666666</c:v>
                </c:pt>
                <c:pt idx="1584">
                  <c:v>92.575110476190488</c:v>
                </c:pt>
                <c:pt idx="1585">
                  <c:v>92.556984761904772</c:v>
                </c:pt>
                <c:pt idx="1586">
                  <c:v>92.401057142857127</c:v>
                </c:pt>
                <c:pt idx="1587">
                  <c:v>92.362481904761907</c:v>
                </c:pt>
                <c:pt idx="1588">
                  <c:v>92.30601333333334</c:v>
                </c:pt>
                <c:pt idx="1589">
                  <c:v>92.337384761904758</c:v>
                </c:pt>
                <c:pt idx="1590">
                  <c:v>92.287422857142872</c:v>
                </c:pt>
                <c:pt idx="1591">
                  <c:v>92.227119999999985</c:v>
                </c:pt>
                <c:pt idx="1592">
                  <c:v>92.15775428571429</c:v>
                </c:pt>
                <c:pt idx="1593">
                  <c:v>92.086645714285723</c:v>
                </c:pt>
                <c:pt idx="1594">
                  <c:v>92.082695238095241</c:v>
                </c:pt>
                <c:pt idx="1595">
                  <c:v>92.099542857142865</c:v>
                </c:pt>
                <c:pt idx="1596">
                  <c:v>92.11790095238095</c:v>
                </c:pt>
                <c:pt idx="1597">
                  <c:v>92.077815238095255</c:v>
                </c:pt>
                <c:pt idx="1598">
                  <c:v>91.97498666666668</c:v>
                </c:pt>
                <c:pt idx="1599">
                  <c:v>91.882615238095241</c:v>
                </c:pt>
                <c:pt idx="1600">
                  <c:v>91.867045714285723</c:v>
                </c:pt>
                <c:pt idx="1601">
                  <c:v>91.842297142857149</c:v>
                </c:pt>
                <c:pt idx="1602">
                  <c:v>91.840438095238099</c:v>
                </c:pt>
                <c:pt idx="1603">
                  <c:v>91.798144761904751</c:v>
                </c:pt>
                <c:pt idx="1604">
                  <c:v>91.789081904761886</c:v>
                </c:pt>
                <c:pt idx="1605">
                  <c:v>91.699382857142851</c:v>
                </c:pt>
                <c:pt idx="1606">
                  <c:v>91.712163809523815</c:v>
                </c:pt>
                <c:pt idx="1607">
                  <c:v>91.651163809523808</c:v>
                </c:pt>
                <c:pt idx="1608">
                  <c:v>91.585864761904773</c:v>
                </c:pt>
                <c:pt idx="1609">
                  <c:v>91.649188571428581</c:v>
                </c:pt>
                <c:pt idx="1610">
                  <c:v>91.628622857142872</c:v>
                </c:pt>
                <c:pt idx="1611">
                  <c:v>91.54798666666666</c:v>
                </c:pt>
                <c:pt idx="1612">
                  <c:v>91.494887619047617</c:v>
                </c:pt>
                <c:pt idx="1613">
                  <c:v>91.408209523809532</c:v>
                </c:pt>
                <c:pt idx="1614">
                  <c:v>91.284118095238085</c:v>
                </c:pt>
                <c:pt idx="1615">
                  <c:v>91.250422857142865</c:v>
                </c:pt>
                <c:pt idx="1616">
                  <c:v>91.232994285714298</c:v>
                </c:pt>
                <c:pt idx="1617">
                  <c:v>91.153868571428561</c:v>
                </c:pt>
                <c:pt idx="1618">
                  <c:v>91.05557142857144</c:v>
                </c:pt>
                <c:pt idx="1619">
                  <c:v>90.974935238095227</c:v>
                </c:pt>
                <c:pt idx="1620">
                  <c:v>90.802160000000001</c:v>
                </c:pt>
                <c:pt idx="1621">
                  <c:v>90.806575238095249</c:v>
                </c:pt>
                <c:pt idx="1622">
                  <c:v>90.745691428571433</c:v>
                </c:pt>
                <c:pt idx="1623">
                  <c:v>90.71280952380954</c:v>
                </c:pt>
                <c:pt idx="1624">
                  <c:v>90.560832380952377</c:v>
                </c:pt>
                <c:pt idx="1625">
                  <c:v>90.5081980952381</c:v>
                </c:pt>
                <c:pt idx="1626">
                  <c:v>90.458933333333349</c:v>
                </c:pt>
                <c:pt idx="1627">
                  <c:v>90.405137142857143</c:v>
                </c:pt>
                <c:pt idx="1628">
                  <c:v>90.486935238095242</c:v>
                </c:pt>
                <c:pt idx="1629">
                  <c:v>90.39816571428571</c:v>
                </c:pt>
                <c:pt idx="1630">
                  <c:v>90.279767619047618</c:v>
                </c:pt>
                <c:pt idx="1631">
                  <c:v>90.264662857142852</c:v>
                </c:pt>
                <c:pt idx="1632">
                  <c:v>90.186001904761909</c:v>
                </c:pt>
                <c:pt idx="1633">
                  <c:v>90.128022857142867</c:v>
                </c:pt>
                <c:pt idx="1634">
                  <c:v>90.132438095238101</c:v>
                </c:pt>
                <c:pt idx="1635">
                  <c:v>90.142081904761895</c:v>
                </c:pt>
                <c:pt idx="1636">
                  <c:v>90.158580952380944</c:v>
                </c:pt>
                <c:pt idx="1637">
                  <c:v>90.136620952380952</c:v>
                </c:pt>
                <c:pt idx="1638">
                  <c:v>90.003350476190477</c:v>
                </c:pt>
                <c:pt idx="1639">
                  <c:v>89.903194285714306</c:v>
                </c:pt>
                <c:pt idx="1640">
                  <c:v>89.889600000000016</c:v>
                </c:pt>
                <c:pt idx="1641">
                  <c:v>89.932939047619044</c:v>
                </c:pt>
                <c:pt idx="1642">
                  <c:v>89.996146666666675</c:v>
                </c:pt>
                <c:pt idx="1643">
                  <c:v>89.861481904761902</c:v>
                </c:pt>
                <c:pt idx="1644">
                  <c:v>89.745059047619065</c:v>
                </c:pt>
                <c:pt idx="1645">
                  <c:v>89.655127619047619</c:v>
                </c:pt>
                <c:pt idx="1646">
                  <c:v>89.533940952380945</c:v>
                </c:pt>
                <c:pt idx="1647">
                  <c:v>89.373481904761903</c:v>
                </c:pt>
                <c:pt idx="1648">
                  <c:v>89.424954285714279</c:v>
                </c:pt>
                <c:pt idx="1649">
                  <c:v>89.413799999999981</c:v>
                </c:pt>
                <c:pt idx="1650">
                  <c:v>89.44168571428574</c:v>
                </c:pt>
                <c:pt idx="1651">
                  <c:v>89.316897142857144</c:v>
                </c:pt>
                <c:pt idx="1652">
                  <c:v>89.222899047619038</c:v>
                </c:pt>
                <c:pt idx="1653">
                  <c:v>89.048845714285719</c:v>
                </c:pt>
                <c:pt idx="1654">
                  <c:v>89.016893333333329</c:v>
                </c:pt>
                <c:pt idx="1655">
                  <c:v>89.054539047619045</c:v>
                </c:pt>
                <c:pt idx="1656">
                  <c:v>89.039201904761896</c:v>
                </c:pt>
                <c:pt idx="1657">
                  <c:v>88.970649523809541</c:v>
                </c:pt>
                <c:pt idx="1658">
                  <c:v>88.944041904761917</c:v>
                </c:pt>
                <c:pt idx="1659">
                  <c:v>88.824133333333336</c:v>
                </c:pt>
                <c:pt idx="1660">
                  <c:v>88.684123809523811</c:v>
                </c:pt>
                <c:pt idx="1661">
                  <c:v>88.600118095238088</c:v>
                </c:pt>
                <c:pt idx="1662">
                  <c:v>88.610110476190471</c:v>
                </c:pt>
                <c:pt idx="1663">
                  <c:v>88.59884000000001</c:v>
                </c:pt>
                <c:pt idx="1664">
                  <c:v>88.594308571428584</c:v>
                </c:pt>
                <c:pt idx="1665">
                  <c:v>88.475097142857138</c:v>
                </c:pt>
                <c:pt idx="1666">
                  <c:v>88.277340952380953</c:v>
                </c:pt>
                <c:pt idx="1667">
                  <c:v>88.224125714285719</c:v>
                </c:pt>
                <c:pt idx="1668">
                  <c:v>88.212739047619053</c:v>
                </c:pt>
                <c:pt idx="1669">
                  <c:v>88.217270476190478</c:v>
                </c:pt>
                <c:pt idx="1670">
                  <c:v>88.167889523809521</c:v>
                </c:pt>
                <c:pt idx="1671">
                  <c:v>88.161963809523812</c:v>
                </c:pt>
                <c:pt idx="1672">
                  <c:v>87.992325714285712</c:v>
                </c:pt>
                <c:pt idx="1673">
                  <c:v>87.866723809523805</c:v>
                </c:pt>
                <c:pt idx="1674">
                  <c:v>87.856963809523833</c:v>
                </c:pt>
                <c:pt idx="1675">
                  <c:v>87.832331428571422</c:v>
                </c:pt>
                <c:pt idx="1676">
                  <c:v>87.801424761904769</c:v>
                </c:pt>
                <c:pt idx="1677">
                  <c:v>87.706961904761897</c:v>
                </c:pt>
                <c:pt idx="1678">
                  <c:v>87.638641904761897</c:v>
                </c:pt>
                <c:pt idx="1679">
                  <c:v>87.562537142857138</c:v>
                </c:pt>
                <c:pt idx="1680">
                  <c:v>87.393944761904763</c:v>
                </c:pt>
                <c:pt idx="1681">
                  <c:v>87.326438095238089</c:v>
                </c:pt>
                <c:pt idx="1682">
                  <c:v>87.30924190476189</c:v>
                </c:pt>
                <c:pt idx="1683">
                  <c:v>87.203508571428571</c:v>
                </c:pt>
                <c:pt idx="1684">
                  <c:v>87.11067238095238</c:v>
                </c:pt>
                <c:pt idx="1685">
                  <c:v>87.111020952380954</c:v>
                </c:pt>
                <c:pt idx="1686">
                  <c:v>87.013188571428557</c:v>
                </c:pt>
                <c:pt idx="1687">
                  <c:v>86.897579047619047</c:v>
                </c:pt>
                <c:pt idx="1688">
                  <c:v>86.746415238095253</c:v>
                </c:pt>
                <c:pt idx="1689">
                  <c:v>86.720039999999997</c:v>
                </c:pt>
                <c:pt idx="1690">
                  <c:v>86.666243809523806</c:v>
                </c:pt>
                <c:pt idx="1691">
                  <c:v>86.646839999999997</c:v>
                </c:pt>
                <c:pt idx="1692">
                  <c:v>86.517868571428579</c:v>
                </c:pt>
                <c:pt idx="1693">
                  <c:v>86.423986666666664</c:v>
                </c:pt>
                <c:pt idx="1694">
                  <c:v>86.25853142857143</c:v>
                </c:pt>
                <c:pt idx="1695">
                  <c:v>86.214611428571445</c:v>
                </c:pt>
                <c:pt idx="1696">
                  <c:v>86.494398095238097</c:v>
                </c:pt>
                <c:pt idx="1697">
                  <c:v>86.286998095238076</c:v>
                </c:pt>
                <c:pt idx="1698">
                  <c:v>86.204270476190473</c:v>
                </c:pt>
                <c:pt idx="1699">
                  <c:v>86.162093333333331</c:v>
                </c:pt>
                <c:pt idx="1700">
                  <c:v>86.10957523809526</c:v>
                </c:pt>
                <c:pt idx="1701">
                  <c:v>86.100977142857133</c:v>
                </c:pt>
                <c:pt idx="1702">
                  <c:v>86.057289523809516</c:v>
                </c:pt>
                <c:pt idx="1703">
                  <c:v>85.991874285714289</c:v>
                </c:pt>
                <c:pt idx="1704">
                  <c:v>85.876032380952395</c:v>
                </c:pt>
                <c:pt idx="1705">
                  <c:v>85.81631047619048</c:v>
                </c:pt>
                <c:pt idx="1706">
                  <c:v>85.671537142857133</c:v>
                </c:pt>
                <c:pt idx="1707">
                  <c:v>85.674093333333317</c:v>
                </c:pt>
                <c:pt idx="1708">
                  <c:v>85.697796190476183</c:v>
                </c:pt>
                <c:pt idx="1709">
                  <c:v>85.63935238095236</c:v>
                </c:pt>
                <c:pt idx="1710">
                  <c:v>85.671188571428573</c:v>
                </c:pt>
                <c:pt idx="1711">
                  <c:v>85.48330857142858</c:v>
                </c:pt>
                <c:pt idx="1712">
                  <c:v>85.363051428571424</c:v>
                </c:pt>
                <c:pt idx="1713">
                  <c:v>85.310417142857148</c:v>
                </c:pt>
                <c:pt idx="1714">
                  <c:v>85.265567619047616</c:v>
                </c:pt>
                <c:pt idx="1715">
                  <c:v>85.181445714285701</c:v>
                </c:pt>
                <c:pt idx="1716">
                  <c:v>85.237565714285722</c:v>
                </c:pt>
                <c:pt idx="1717">
                  <c:v>85.164714285714282</c:v>
                </c:pt>
                <c:pt idx="1718">
                  <c:v>85.12579047619046</c:v>
                </c:pt>
                <c:pt idx="1719">
                  <c:v>85.045735238095233</c:v>
                </c:pt>
                <c:pt idx="1720">
                  <c:v>84.9606838095238</c:v>
                </c:pt>
                <c:pt idx="1721">
                  <c:v>84.846933333333325</c:v>
                </c:pt>
                <c:pt idx="1722">
                  <c:v>84.826019047619042</c:v>
                </c:pt>
                <c:pt idx="1723">
                  <c:v>84.931171428571417</c:v>
                </c:pt>
                <c:pt idx="1724">
                  <c:v>84.925942857142857</c:v>
                </c:pt>
                <c:pt idx="1725">
                  <c:v>84.83124761904763</c:v>
                </c:pt>
                <c:pt idx="1726">
                  <c:v>84.710409523809517</c:v>
                </c:pt>
                <c:pt idx="1727">
                  <c:v>84.629889523809538</c:v>
                </c:pt>
                <c:pt idx="1728">
                  <c:v>84.618619047619049</c:v>
                </c:pt>
                <c:pt idx="1729">
                  <c:v>84.539609523809517</c:v>
                </c:pt>
                <c:pt idx="1730">
                  <c:v>84.506960000000007</c:v>
                </c:pt>
                <c:pt idx="1731">
                  <c:v>84.435967619047616</c:v>
                </c:pt>
                <c:pt idx="1732">
                  <c:v>84.336740952380936</c:v>
                </c:pt>
                <c:pt idx="1733">
                  <c:v>84.264121904761907</c:v>
                </c:pt>
                <c:pt idx="1734">
                  <c:v>84.120045714285709</c:v>
                </c:pt>
                <c:pt idx="1735">
                  <c:v>84.094716190476191</c:v>
                </c:pt>
                <c:pt idx="1736">
                  <c:v>84.072988571428567</c:v>
                </c:pt>
                <c:pt idx="1737">
                  <c:v>84.04126857142856</c:v>
                </c:pt>
                <c:pt idx="1738">
                  <c:v>84.004436190476184</c:v>
                </c:pt>
                <c:pt idx="1739">
                  <c:v>83.896960000000007</c:v>
                </c:pt>
                <c:pt idx="1740">
                  <c:v>83.858268571428582</c:v>
                </c:pt>
                <c:pt idx="1741">
                  <c:v>83.748236190476192</c:v>
                </c:pt>
                <c:pt idx="1742">
                  <c:v>83.670969523809518</c:v>
                </c:pt>
                <c:pt idx="1743">
                  <c:v>83.657607619047624</c:v>
                </c:pt>
                <c:pt idx="1744">
                  <c:v>83.648196190476199</c:v>
                </c:pt>
                <c:pt idx="1745">
                  <c:v>83.618800000000007</c:v>
                </c:pt>
                <c:pt idx="1746">
                  <c:v>83.52956571428571</c:v>
                </c:pt>
                <c:pt idx="1747">
                  <c:v>83.453344761904773</c:v>
                </c:pt>
                <c:pt idx="1748">
                  <c:v>83.309384761904781</c:v>
                </c:pt>
                <c:pt idx="1749">
                  <c:v>83.214921904761908</c:v>
                </c:pt>
                <c:pt idx="1750">
                  <c:v>83.019024761904774</c:v>
                </c:pt>
                <c:pt idx="1751">
                  <c:v>83.096756190476199</c:v>
                </c:pt>
                <c:pt idx="1752">
                  <c:v>83.186920000000001</c:v>
                </c:pt>
                <c:pt idx="1753">
                  <c:v>83.045632380952398</c:v>
                </c:pt>
                <c:pt idx="1754">
                  <c:v>82.853685714285703</c:v>
                </c:pt>
                <c:pt idx="1755">
                  <c:v>82.801980952380944</c:v>
                </c:pt>
                <c:pt idx="1756">
                  <c:v>82.676030476190462</c:v>
                </c:pt>
                <c:pt idx="1757">
                  <c:v>82.556702857142866</c:v>
                </c:pt>
                <c:pt idx="1758">
                  <c:v>82.519986666666654</c:v>
                </c:pt>
                <c:pt idx="1759">
                  <c:v>82.477693333333335</c:v>
                </c:pt>
                <c:pt idx="1760">
                  <c:v>82.517662857142852</c:v>
                </c:pt>
                <c:pt idx="1761">
                  <c:v>82.435748571428576</c:v>
                </c:pt>
                <c:pt idx="1762">
                  <c:v>82.305266666666668</c:v>
                </c:pt>
                <c:pt idx="1763">
                  <c:v>82.181523809523824</c:v>
                </c:pt>
                <c:pt idx="1764">
                  <c:v>82.020367619047605</c:v>
                </c:pt>
                <c:pt idx="1765">
                  <c:v>81.948678095238094</c:v>
                </c:pt>
                <c:pt idx="1766">
                  <c:v>81.952396190476207</c:v>
                </c:pt>
                <c:pt idx="1767">
                  <c:v>81.904177142857151</c:v>
                </c:pt>
                <c:pt idx="1768">
                  <c:v>81.861767619047598</c:v>
                </c:pt>
                <c:pt idx="1769">
                  <c:v>81.759752380952392</c:v>
                </c:pt>
                <c:pt idx="1770">
                  <c:v>81.632175238095257</c:v>
                </c:pt>
                <c:pt idx="1771">
                  <c:v>81.500647619047612</c:v>
                </c:pt>
                <c:pt idx="1772">
                  <c:v>81.322643809523825</c:v>
                </c:pt>
                <c:pt idx="1773">
                  <c:v>81.348554285714272</c:v>
                </c:pt>
                <c:pt idx="1774">
                  <c:v>81.315439999999995</c:v>
                </c:pt>
                <c:pt idx="1775">
                  <c:v>81.261411428571435</c:v>
                </c:pt>
                <c:pt idx="1776">
                  <c:v>81.242007619047612</c:v>
                </c:pt>
                <c:pt idx="1777">
                  <c:v>81.150565714285719</c:v>
                </c:pt>
                <c:pt idx="1778">
                  <c:v>81.012879999999996</c:v>
                </c:pt>
                <c:pt idx="1779">
                  <c:v>80.865434285714286</c:v>
                </c:pt>
                <c:pt idx="1780">
                  <c:v>80.784914285714294</c:v>
                </c:pt>
                <c:pt idx="1781">
                  <c:v>80.684409523809535</c:v>
                </c:pt>
                <c:pt idx="1782">
                  <c:v>80.71659428571428</c:v>
                </c:pt>
                <c:pt idx="1783">
                  <c:v>80.729142857142875</c:v>
                </c:pt>
                <c:pt idx="1784">
                  <c:v>80.667445714285719</c:v>
                </c:pt>
                <c:pt idx="1785">
                  <c:v>80.577630476190478</c:v>
                </c:pt>
                <c:pt idx="1786">
                  <c:v>80.40915428571428</c:v>
                </c:pt>
                <c:pt idx="1787">
                  <c:v>80.350013333333322</c:v>
                </c:pt>
                <c:pt idx="1788">
                  <c:v>80.267866666666663</c:v>
                </c:pt>
                <c:pt idx="1789">
                  <c:v>80.231382857142862</c:v>
                </c:pt>
                <c:pt idx="1790">
                  <c:v>80.201289523809521</c:v>
                </c:pt>
                <c:pt idx="1791">
                  <c:v>80.207099047619039</c:v>
                </c:pt>
                <c:pt idx="1792">
                  <c:v>80.148655238095245</c:v>
                </c:pt>
                <c:pt idx="1793">
                  <c:v>79.994470476190486</c:v>
                </c:pt>
                <c:pt idx="1794">
                  <c:v>79.873051428571443</c:v>
                </c:pt>
                <c:pt idx="1795">
                  <c:v>79.715148571428571</c:v>
                </c:pt>
                <c:pt idx="1796">
                  <c:v>79.671693333333337</c:v>
                </c:pt>
                <c:pt idx="1797">
                  <c:v>79.757209523809522</c:v>
                </c:pt>
                <c:pt idx="1798">
                  <c:v>79.725373333333337</c:v>
                </c:pt>
                <c:pt idx="1799">
                  <c:v>79.633582857142855</c:v>
                </c:pt>
                <c:pt idx="1800">
                  <c:v>79.550274285714281</c:v>
                </c:pt>
                <c:pt idx="1801">
                  <c:v>79.409683809523798</c:v>
                </c:pt>
                <c:pt idx="1802">
                  <c:v>79.232725714285735</c:v>
                </c:pt>
                <c:pt idx="1803">
                  <c:v>79.131640000000004</c:v>
                </c:pt>
                <c:pt idx="1804">
                  <c:v>79.019167619047607</c:v>
                </c:pt>
                <c:pt idx="1805">
                  <c:v>78.922148571428551</c:v>
                </c:pt>
                <c:pt idx="1806">
                  <c:v>78.905533333333338</c:v>
                </c:pt>
                <c:pt idx="1807">
                  <c:v>78.828731428571416</c:v>
                </c:pt>
                <c:pt idx="1808">
                  <c:v>78.671641904761898</c:v>
                </c:pt>
                <c:pt idx="1809">
                  <c:v>78.434032380952374</c:v>
                </c:pt>
                <c:pt idx="1810">
                  <c:v>78.248824761904757</c:v>
                </c:pt>
                <c:pt idx="1811">
                  <c:v>78.059318095238098</c:v>
                </c:pt>
                <c:pt idx="1812">
                  <c:v>77.896535238095225</c:v>
                </c:pt>
                <c:pt idx="1813">
                  <c:v>77.726432380952389</c:v>
                </c:pt>
                <c:pt idx="1814">
                  <c:v>77.575849523809524</c:v>
                </c:pt>
                <c:pt idx="1815">
                  <c:v>77.394940952380949</c:v>
                </c:pt>
                <c:pt idx="1816">
                  <c:v>77.194396190476198</c:v>
                </c:pt>
                <c:pt idx="1817">
                  <c:v>76.934478095238092</c:v>
                </c:pt>
                <c:pt idx="1818">
                  <c:v>76.624830476190468</c:v>
                </c:pt>
                <c:pt idx="1819">
                  <c:v>76.271262857142858</c:v>
                </c:pt>
                <c:pt idx="1820">
                  <c:v>75.933961904761901</c:v>
                </c:pt>
                <c:pt idx="1821">
                  <c:v>75.693215238095249</c:v>
                </c:pt>
                <c:pt idx="1822">
                  <c:v>75.486860952380965</c:v>
                </c:pt>
                <c:pt idx="1823">
                  <c:v>75.242628571428568</c:v>
                </c:pt>
                <c:pt idx="1824">
                  <c:v>75.056956190476171</c:v>
                </c:pt>
                <c:pt idx="1825">
                  <c:v>74.88952571428571</c:v>
                </c:pt>
                <c:pt idx="1826">
                  <c:v>74.684798095238094</c:v>
                </c:pt>
                <c:pt idx="1827">
                  <c:v>74.52945142857142</c:v>
                </c:pt>
                <c:pt idx="1828">
                  <c:v>74.459504761904768</c:v>
                </c:pt>
                <c:pt idx="1829">
                  <c:v>74.354700952380952</c:v>
                </c:pt>
                <c:pt idx="1830">
                  <c:v>74.294281904761888</c:v>
                </c:pt>
                <c:pt idx="1831">
                  <c:v>74.143699047619037</c:v>
                </c:pt>
                <c:pt idx="1832">
                  <c:v>73.985447619047619</c:v>
                </c:pt>
                <c:pt idx="1833">
                  <c:v>73.836607619047626</c:v>
                </c:pt>
                <c:pt idx="1834">
                  <c:v>73.698805714285712</c:v>
                </c:pt>
                <c:pt idx="1835">
                  <c:v>73.610849523809506</c:v>
                </c:pt>
                <c:pt idx="1836">
                  <c:v>73.534977142857144</c:v>
                </c:pt>
                <c:pt idx="1837">
                  <c:v>73.512320000000003</c:v>
                </c:pt>
                <c:pt idx="1838">
                  <c:v>73.46816761904762</c:v>
                </c:pt>
                <c:pt idx="1839">
                  <c:v>73.471072380952393</c:v>
                </c:pt>
                <c:pt idx="1840">
                  <c:v>73.349653333333336</c:v>
                </c:pt>
                <c:pt idx="1841">
                  <c:v>73.222192380952379</c:v>
                </c:pt>
                <c:pt idx="1842">
                  <c:v>73.123081904761904</c:v>
                </c:pt>
                <c:pt idx="1843">
                  <c:v>73.081950476190471</c:v>
                </c:pt>
                <c:pt idx="1844">
                  <c:v>73.020834285714272</c:v>
                </c:pt>
                <c:pt idx="1845">
                  <c:v>73.08450666666667</c:v>
                </c:pt>
                <c:pt idx="1846">
                  <c:v>72.976681904761904</c:v>
                </c:pt>
                <c:pt idx="1847">
                  <c:v>72.959950476190471</c:v>
                </c:pt>
                <c:pt idx="1848">
                  <c:v>72.870716190476188</c:v>
                </c:pt>
                <c:pt idx="1849">
                  <c:v>72.807043809523819</c:v>
                </c:pt>
                <c:pt idx="1850">
                  <c:v>72.729777142857159</c:v>
                </c:pt>
                <c:pt idx="1851">
                  <c:v>72.596158095238096</c:v>
                </c:pt>
                <c:pt idx="1852">
                  <c:v>72.650535238095244</c:v>
                </c:pt>
                <c:pt idx="1853">
                  <c:v>72.748832380952379</c:v>
                </c:pt>
                <c:pt idx="1854">
                  <c:v>72.798678095238103</c:v>
                </c:pt>
                <c:pt idx="1855">
                  <c:v>72.749180952380954</c:v>
                </c:pt>
                <c:pt idx="1856">
                  <c:v>72.717577142857138</c:v>
                </c:pt>
                <c:pt idx="1857">
                  <c:v>72.612076190476188</c:v>
                </c:pt>
                <c:pt idx="1858">
                  <c:v>72.674819047619053</c:v>
                </c:pt>
                <c:pt idx="1859">
                  <c:v>72.629737142857138</c:v>
                </c:pt>
                <c:pt idx="1860">
                  <c:v>72.639148571428578</c:v>
                </c:pt>
                <c:pt idx="1861">
                  <c:v>72.669009523809521</c:v>
                </c:pt>
                <c:pt idx="1862">
                  <c:v>72.684114285714287</c:v>
                </c:pt>
                <c:pt idx="1863">
                  <c:v>72.62985333333333</c:v>
                </c:pt>
                <c:pt idx="1864">
                  <c:v>72.670519999999996</c:v>
                </c:pt>
                <c:pt idx="1865">
                  <c:v>72.663897142857138</c:v>
                </c:pt>
                <c:pt idx="1866">
                  <c:v>72.66970666666667</c:v>
                </c:pt>
                <c:pt idx="1867">
                  <c:v>72.718739047619053</c:v>
                </c:pt>
                <c:pt idx="1868">
                  <c:v>72.708165714285713</c:v>
                </c:pt>
                <c:pt idx="1869">
                  <c:v>72.761148571428578</c:v>
                </c:pt>
                <c:pt idx="1870">
                  <c:v>72.807624761904762</c:v>
                </c:pt>
                <c:pt idx="1871">
                  <c:v>72.823891428571443</c:v>
                </c:pt>
                <c:pt idx="1872">
                  <c:v>72.897788571428563</c:v>
                </c:pt>
                <c:pt idx="1873">
                  <c:v>72.840622857142861</c:v>
                </c:pt>
                <c:pt idx="1874">
                  <c:v>72.77253523809523</c:v>
                </c:pt>
                <c:pt idx="1875">
                  <c:v>72.906967619047634</c:v>
                </c:pt>
                <c:pt idx="1876">
                  <c:v>73.051508571428585</c:v>
                </c:pt>
                <c:pt idx="1877">
                  <c:v>73.134817142857145</c:v>
                </c:pt>
                <c:pt idx="1878">
                  <c:v>73.236832380952379</c:v>
                </c:pt>
                <c:pt idx="1879">
                  <c:v>73.300969523809528</c:v>
                </c:pt>
                <c:pt idx="1880">
                  <c:v>73.311194285714294</c:v>
                </c:pt>
                <c:pt idx="1881">
                  <c:v>73.272038095238102</c:v>
                </c:pt>
                <c:pt idx="1882">
                  <c:v>73.236483809523804</c:v>
                </c:pt>
                <c:pt idx="1883">
                  <c:v>73.220100952380946</c:v>
                </c:pt>
                <c:pt idx="1884">
                  <c:v>73.175948571428577</c:v>
                </c:pt>
                <c:pt idx="1885">
                  <c:v>73.142834285714287</c:v>
                </c:pt>
                <c:pt idx="1886">
                  <c:v>73.192215238095244</c:v>
                </c:pt>
                <c:pt idx="1887">
                  <c:v>73.10623428571428</c:v>
                </c:pt>
                <c:pt idx="1888">
                  <c:v>73.053135238095237</c:v>
                </c:pt>
                <c:pt idx="1889">
                  <c:v>73.010028571428563</c:v>
                </c:pt>
                <c:pt idx="1890">
                  <c:v>72.898020952380946</c:v>
                </c:pt>
                <c:pt idx="1891">
                  <c:v>72.792636190476188</c:v>
                </c:pt>
                <c:pt idx="1892">
                  <c:v>72.704331428571422</c:v>
                </c:pt>
                <c:pt idx="1893">
                  <c:v>72.62125523809523</c:v>
                </c:pt>
                <c:pt idx="1894">
                  <c:v>72.559093333333323</c:v>
                </c:pt>
                <c:pt idx="1895">
                  <c:v>72.460912380952379</c:v>
                </c:pt>
                <c:pt idx="1896">
                  <c:v>72.335426666666677</c:v>
                </c:pt>
                <c:pt idx="1897">
                  <c:v>72.108739047619039</c:v>
                </c:pt>
                <c:pt idx="1898">
                  <c:v>72.010674285714288</c:v>
                </c:pt>
                <c:pt idx="1899">
                  <c:v>71.781546666666671</c:v>
                </c:pt>
                <c:pt idx="1900">
                  <c:v>71.687664761904756</c:v>
                </c:pt>
                <c:pt idx="1901">
                  <c:v>71.617834285714281</c:v>
                </c:pt>
                <c:pt idx="1902">
                  <c:v>71.43831999999999</c:v>
                </c:pt>
                <c:pt idx="1903">
                  <c:v>71.361401904761905</c:v>
                </c:pt>
                <c:pt idx="1904">
                  <c:v>71.25032380952382</c:v>
                </c:pt>
                <c:pt idx="1905">
                  <c:v>71.13424952380953</c:v>
                </c:pt>
                <c:pt idx="1906">
                  <c:v>70.987268571428572</c:v>
                </c:pt>
                <c:pt idx="1907">
                  <c:v>70.81519047619048</c:v>
                </c:pt>
                <c:pt idx="1908">
                  <c:v>70.755700952380948</c:v>
                </c:pt>
                <c:pt idx="1909">
                  <c:v>70.643460952380948</c:v>
                </c:pt>
                <c:pt idx="1910">
                  <c:v>70.522158095238098</c:v>
                </c:pt>
                <c:pt idx="1911">
                  <c:v>70.432575238095225</c:v>
                </c:pt>
                <c:pt idx="1912">
                  <c:v>70.336950476190466</c:v>
                </c:pt>
                <c:pt idx="1913">
                  <c:v>70.192177142857147</c:v>
                </c:pt>
                <c:pt idx="1914">
                  <c:v>70.121881904761906</c:v>
                </c:pt>
                <c:pt idx="1915">
                  <c:v>70.163710476190474</c:v>
                </c:pt>
                <c:pt idx="1916">
                  <c:v>70.124321904761899</c:v>
                </c:pt>
                <c:pt idx="1917">
                  <c:v>70.181487619047616</c:v>
                </c:pt>
                <c:pt idx="1918">
                  <c:v>70.128853333333325</c:v>
                </c:pt>
                <c:pt idx="1919">
                  <c:v>70.113864761904765</c:v>
                </c:pt>
                <c:pt idx="1920">
                  <c:v>70.076102857142857</c:v>
                </c:pt>
                <c:pt idx="1921">
                  <c:v>69.970137142857141</c:v>
                </c:pt>
                <c:pt idx="1922">
                  <c:v>69.954916190476197</c:v>
                </c:pt>
                <c:pt idx="1923">
                  <c:v>70.009177142857155</c:v>
                </c:pt>
                <c:pt idx="1924">
                  <c:v>69.993723809523814</c:v>
                </c:pt>
                <c:pt idx="1925">
                  <c:v>70.029161904761906</c:v>
                </c:pt>
                <c:pt idx="1926">
                  <c:v>70.019866666666658</c:v>
                </c:pt>
                <c:pt idx="1927">
                  <c:v>70.065994285714282</c:v>
                </c:pt>
                <c:pt idx="1928">
                  <c:v>70.05414285714285</c:v>
                </c:pt>
                <c:pt idx="1929">
                  <c:v>70.025559999999999</c:v>
                </c:pt>
                <c:pt idx="1930">
                  <c:v>70.003251428571431</c:v>
                </c:pt>
                <c:pt idx="1931">
                  <c:v>70.020331428571438</c:v>
                </c:pt>
                <c:pt idx="1932">
                  <c:v>69.944923809523814</c:v>
                </c:pt>
                <c:pt idx="1933">
                  <c:v>70.038689523809524</c:v>
                </c:pt>
                <c:pt idx="1934">
                  <c:v>70.089232380952382</c:v>
                </c:pt>
                <c:pt idx="1935">
                  <c:v>70.147792380952382</c:v>
                </c:pt>
                <c:pt idx="1936">
                  <c:v>70.23470285714285</c:v>
                </c:pt>
                <c:pt idx="1937">
                  <c:v>70.241674285714282</c:v>
                </c:pt>
                <c:pt idx="1938">
                  <c:v>70.222851428571431</c:v>
                </c:pt>
                <c:pt idx="1939">
                  <c:v>70.176840000000013</c:v>
                </c:pt>
                <c:pt idx="1940">
                  <c:v>70.127923809523807</c:v>
                </c:pt>
                <c:pt idx="1941">
                  <c:v>70.143377142857148</c:v>
                </c:pt>
                <c:pt idx="1942">
                  <c:v>70.158249523809531</c:v>
                </c:pt>
                <c:pt idx="1943">
                  <c:v>70.154647619047623</c:v>
                </c:pt>
                <c:pt idx="1944">
                  <c:v>70.149651428571431</c:v>
                </c:pt>
                <c:pt idx="1945">
                  <c:v>70.465224761904764</c:v>
                </c:pt>
                <c:pt idx="1946">
                  <c:v>70.546674285714289</c:v>
                </c:pt>
                <c:pt idx="1947">
                  <c:v>70.643460952380948</c:v>
                </c:pt>
                <c:pt idx="1948">
                  <c:v>70.661586666666665</c:v>
                </c:pt>
                <c:pt idx="1949">
                  <c:v>70.605466666666672</c:v>
                </c:pt>
                <c:pt idx="1950">
                  <c:v>70.613483809523814</c:v>
                </c:pt>
                <c:pt idx="1951">
                  <c:v>70.632771428571417</c:v>
                </c:pt>
                <c:pt idx="1952">
                  <c:v>70.708759999999998</c:v>
                </c:pt>
                <c:pt idx="1953">
                  <c:v>70.91279047619048</c:v>
                </c:pt>
                <c:pt idx="1954">
                  <c:v>70.902100952380962</c:v>
                </c:pt>
                <c:pt idx="1955">
                  <c:v>71.050359999999998</c:v>
                </c:pt>
                <c:pt idx="1956">
                  <c:v>71.086030476190473</c:v>
                </c:pt>
                <c:pt idx="1957">
                  <c:v>71.115310476190473</c:v>
                </c:pt>
                <c:pt idx="1958">
                  <c:v>71.160857142857139</c:v>
                </c:pt>
                <c:pt idx="1959">
                  <c:v>71.150167619047622</c:v>
                </c:pt>
                <c:pt idx="1960">
                  <c:v>71.151561904761905</c:v>
                </c:pt>
                <c:pt idx="1961">
                  <c:v>71.173057142857132</c:v>
                </c:pt>
                <c:pt idx="1962">
                  <c:v>71.303887619047615</c:v>
                </c:pt>
                <c:pt idx="1963">
                  <c:v>71.421007619047614</c:v>
                </c:pt>
                <c:pt idx="1964">
                  <c:v>71.496415238095238</c:v>
                </c:pt>
                <c:pt idx="1965">
                  <c:v>71.524998095238089</c:v>
                </c:pt>
                <c:pt idx="1966">
                  <c:v>71.588902857142855</c:v>
                </c:pt>
                <c:pt idx="1967">
                  <c:v>71.658152380952373</c:v>
                </c:pt>
                <c:pt idx="1968">
                  <c:v>71.559390476190472</c:v>
                </c:pt>
                <c:pt idx="1969">
                  <c:v>71.655363809523806</c:v>
                </c:pt>
                <c:pt idx="1970">
                  <c:v>71.710321904761912</c:v>
                </c:pt>
                <c:pt idx="1971">
                  <c:v>71.760516190476181</c:v>
                </c:pt>
                <c:pt idx="1972">
                  <c:v>71.854281904761905</c:v>
                </c:pt>
                <c:pt idx="1973">
                  <c:v>71.921091428571415</c:v>
                </c:pt>
                <c:pt idx="1974">
                  <c:v>71.91923238095238</c:v>
                </c:pt>
                <c:pt idx="1975">
                  <c:v>71.918419047619054</c:v>
                </c:pt>
                <c:pt idx="1976">
                  <c:v>71.907729523809522</c:v>
                </c:pt>
                <c:pt idx="1977">
                  <c:v>72.069699047619054</c:v>
                </c:pt>
                <c:pt idx="1978">
                  <c:v>72.003470476190486</c:v>
                </c:pt>
                <c:pt idx="1979">
                  <c:v>72.00707238095238</c:v>
                </c:pt>
                <c:pt idx="1980">
                  <c:v>72.049365714285713</c:v>
                </c:pt>
                <c:pt idx="1981">
                  <c:v>72.004748571428564</c:v>
                </c:pt>
                <c:pt idx="1982">
                  <c:v>72.003586666666678</c:v>
                </c:pt>
                <c:pt idx="1983">
                  <c:v>71.983137142857146</c:v>
                </c:pt>
                <c:pt idx="1984">
                  <c:v>72.051108571428571</c:v>
                </c:pt>
                <c:pt idx="1985">
                  <c:v>72.058080000000004</c:v>
                </c:pt>
                <c:pt idx="1986">
                  <c:v>72.127678095238096</c:v>
                </c:pt>
                <c:pt idx="1987">
                  <c:v>72.174619047619046</c:v>
                </c:pt>
                <c:pt idx="1988">
                  <c:v>72.161605714285713</c:v>
                </c:pt>
                <c:pt idx="1989">
                  <c:v>72.19367428571428</c:v>
                </c:pt>
                <c:pt idx="1990">
                  <c:v>72.153356190476202</c:v>
                </c:pt>
                <c:pt idx="1991">
                  <c:v>72.152775238095245</c:v>
                </c:pt>
                <c:pt idx="1992">
                  <c:v>72.091542857142855</c:v>
                </c:pt>
                <c:pt idx="1993">
                  <c:v>72.015438095238096</c:v>
                </c:pt>
                <c:pt idx="1994">
                  <c:v>72.193906666666663</c:v>
                </c:pt>
                <c:pt idx="1995">
                  <c:v>72.24781904761906</c:v>
                </c:pt>
                <c:pt idx="1996">
                  <c:v>72.256533333333337</c:v>
                </c:pt>
                <c:pt idx="1997">
                  <c:v>72.336820952380961</c:v>
                </c:pt>
                <c:pt idx="1998">
                  <c:v>72.368773333333337</c:v>
                </c:pt>
                <c:pt idx="1999">
                  <c:v>72.31753333333333</c:v>
                </c:pt>
                <c:pt idx="2000">
                  <c:v>72.289415238095245</c:v>
                </c:pt>
                <c:pt idx="2001">
                  <c:v>72.162302857142862</c:v>
                </c:pt>
                <c:pt idx="2002">
                  <c:v>72.009860952380961</c:v>
                </c:pt>
                <c:pt idx="2003">
                  <c:v>71.986971428571422</c:v>
                </c:pt>
                <c:pt idx="2004">
                  <c:v>72.001146666666671</c:v>
                </c:pt>
                <c:pt idx="2005">
                  <c:v>72.004516190476181</c:v>
                </c:pt>
                <c:pt idx="2006">
                  <c:v>72.080620952380954</c:v>
                </c:pt>
                <c:pt idx="2007">
                  <c:v>72.13209333333333</c:v>
                </c:pt>
                <c:pt idx="2008">
                  <c:v>72.130466666666678</c:v>
                </c:pt>
                <c:pt idx="2009">
                  <c:v>72.066910476190472</c:v>
                </c:pt>
                <c:pt idx="2010">
                  <c:v>71.95037142857143</c:v>
                </c:pt>
                <c:pt idx="2011">
                  <c:v>71.833483809523813</c:v>
                </c:pt>
                <c:pt idx="2012">
                  <c:v>71.711832380952387</c:v>
                </c:pt>
                <c:pt idx="2013">
                  <c:v>71.676510476190472</c:v>
                </c:pt>
                <c:pt idx="2014">
                  <c:v>71.553116190476189</c:v>
                </c:pt>
                <c:pt idx="2015">
                  <c:v>71.638283809523813</c:v>
                </c:pt>
                <c:pt idx="2016">
                  <c:v>71.625270476190479</c:v>
                </c:pt>
                <c:pt idx="2017">
                  <c:v>71.626548571428572</c:v>
                </c:pt>
                <c:pt idx="2018">
                  <c:v>71.567523809523806</c:v>
                </c:pt>
                <c:pt idx="2019">
                  <c:v>71.488979047619054</c:v>
                </c:pt>
                <c:pt idx="2020">
                  <c:v>71.408807619047622</c:v>
                </c:pt>
                <c:pt idx="2021">
                  <c:v>71.258340952380948</c:v>
                </c:pt>
                <c:pt idx="2022">
                  <c:v>71.134830476190473</c:v>
                </c:pt>
                <c:pt idx="2023">
                  <c:v>71.146217142857139</c:v>
                </c:pt>
                <c:pt idx="2024">
                  <c:v>71.204080000000005</c:v>
                </c:pt>
                <c:pt idx="2025">
                  <c:v>71.187116190476189</c:v>
                </c:pt>
                <c:pt idx="2026">
                  <c:v>71.220695238095232</c:v>
                </c:pt>
                <c:pt idx="2027">
                  <c:v>71.252647619047607</c:v>
                </c:pt>
                <c:pt idx="2028">
                  <c:v>71.207681904761898</c:v>
                </c:pt>
                <c:pt idx="2029">
                  <c:v>71.143660952380955</c:v>
                </c:pt>
                <c:pt idx="2030">
                  <c:v>70.910234285714282</c:v>
                </c:pt>
                <c:pt idx="2031">
                  <c:v>70.79079047619048</c:v>
                </c:pt>
                <c:pt idx="2032">
                  <c:v>70.650199999999998</c:v>
                </c:pt>
                <c:pt idx="2033">
                  <c:v>70.67959619047619</c:v>
                </c:pt>
                <c:pt idx="2034">
                  <c:v>70.562243809523807</c:v>
                </c:pt>
                <c:pt idx="2035">
                  <c:v>70.551438095238083</c:v>
                </c:pt>
                <c:pt idx="2036">
                  <c:v>70.618712380952388</c:v>
                </c:pt>
                <c:pt idx="2037">
                  <c:v>70.628123809523814</c:v>
                </c:pt>
                <c:pt idx="2038">
                  <c:v>70.656939047619048</c:v>
                </c:pt>
                <c:pt idx="2039">
                  <c:v>70.611043809523807</c:v>
                </c:pt>
                <c:pt idx="2040">
                  <c:v>70.49903619047619</c:v>
                </c:pt>
                <c:pt idx="2041">
                  <c:v>70.374596190476183</c:v>
                </c:pt>
                <c:pt idx="2042">
                  <c:v>70.283386666666672</c:v>
                </c:pt>
                <c:pt idx="2043">
                  <c:v>70.181139047619055</c:v>
                </c:pt>
                <c:pt idx="2044">
                  <c:v>70.103523809523807</c:v>
                </c:pt>
                <c:pt idx="2045">
                  <c:v>70.059603809523821</c:v>
                </c:pt>
                <c:pt idx="2046">
                  <c:v>70.004413333333332</c:v>
                </c:pt>
                <c:pt idx="2047">
                  <c:v>70.00162476190475</c:v>
                </c:pt>
                <c:pt idx="2048">
                  <c:v>69.963514285714282</c:v>
                </c:pt>
                <c:pt idx="2049">
                  <c:v>69.83454285714285</c:v>
                </c:pt>
                <c:pt idx="2050">
                  <c:v>69.817114285714297</c:v>
                </c:pt>
                <c:pt idx="2051">
                  <c:v>69.773891428571432</c:v>
                </c:pt>
                <c:pt idx="2052">
                  <c:v>69.749142857142857</c:v>
                </c:pt>
                <c:pt idx="2053">
                  <c:v>69.70278285714285</c:v>
                </c:pt>
                <c:pt idx="2054">
                  <c:v>69.641666666666666</c:v>
                </c:pt>
                <c:pt idx="2055">
                  <c:v>69.442864761904758</c:v>
                </c:pt>
                <c:pt idx="2056">
                  <c:v>69.340036190476198</c:v>
                </c:pt>
                <c:pt idx="2057">
                  <c:v>69.273110476190467</c:v>
                </c:pt>
                <c:pt idx="2058">
                  <c:v>69.169933333333333</c:v>
                </c:pt>
                <c:pt idx="2059">
                  <c:v>69.101032380952375</c:v>
                </c:pt>
                <c:pt idx="2060">
                  <c:v>69.168422857142858</c:v>
                </c:pt>
                <c:pt idx="2061">
                  <c:v>69.108700952380957</c:v>
                </c:pt>
                <c:pt idx="2062">
                  <c:v>69.030388571428574</c:v>
                </c:pt>
                <c:pt idx="2063">
                  <c:v>68.993091428571432</c:v>
                </c:pt>
                <c:pt idx="2064">
                  <c:v>68.954748571428567</c:v>
                </c:pt>
                <c:pt idx="2065">
                  <c:v>68.854708571428574</c:v>
                </c:pt>
                <c:pt idx="2066">
                  <c:v>68.745373333333333</c:v>
                </c:pt>
                <c:pt idx="2067">
                  <c:v>68.568879999999993</c:v>
                </c:pt>
                <c:pt idx="2068">
                  <c:v>68.415624761904766</c:v>
                </c:pt>
                <c:pt idx="2069">
                  <c:v>68.31233142857144</c:v>
                </c:pt>
                <c:pt idx="2070">
                  <c:v>68.209502857142851</c:v>
                </c:pt>
                <c:pt idx="2071">
                  <c:v>68.097611428571426</c:v>
                </c:pt>
                <c:pt idx="2072">
                  <c:v>68.017323809523816</c:v>
                </c:pt>
                <c:pt idx="2073">
                  <c:v>67.999779047619057</c:v>
                </c:pt>
                <c:pt idx="2074">
                  <c:v>67.906361904761908</c:v>
                </c:pt>
                <c:pt idx="2075">
                  <c:v>67.779017142857143</c:v>
                </c:pt>
                <c:pt idx="2076">
                  <c:v>67.667125714285717</c:v>
                </c:pt>
                <c:pt idx="2077">
                  <c:v>67.481801904761909</c:v>
                </c:pt>
                <c:pt idx="2078">
                  <c:v>67.355735238095235</c:v>
                </c:pt>
                <c:pt idx="2079">
                  <c:v>67.272891428571427</c:v>
                </c:pt>
                <c:pt idx="2080">
                  <c:v>67.09930285714286</c:v>
                </c:pt>
                <c:pt idx="2081">
                  <c:v>67.007512380952377</c:v>
                </c:pt>
                <c:pt idx="2082">
                  <c:v>67.029937142857136</c:v>
                </c:pt>
                <c:pt idx="2083">
                  <c:v>66.921066666666675</c:v>
                </c:pt>
                <c:pt idx="2084">
                  <c:v>66.92141523809525</c:v>
                </c:pt>
                <c:pt idx="2085">
                  <c:v>66.832994285714292</c:v>
                </c:pt>
                <c:pt idx="2086">
                  <c:v>66.753984761904761</c:v>
                </c:pt>
                <c:pt idx="2087">
                  <c:v>66.635238095238094</c:v>
                </c:pt>
                <c:pt idx="2088">
                  <c:v>66.471990476190484</c:v>
                </c:pt>
                <c:pt idx="2089">
                  <c:v>66.389843809523811</c:v>
                </c:pt>
                <c:pt idx="2090">
                  <c:v>66.27342095238096</c:v>
                </c:pt>
                <c:pt idx="2091">
                  <c:v>66.123419047619052</c:v>
                </c:pt>
                <c:pt idx="2092">
                  <c:v>66.101575238095236</c:v>
                </c:pt>
                <c:pt idx="2093">
                  <c:v>66.058236190476194</c:v>
                </c:pt>
                <c:pt idx="2094">
                  <c:v>66.087864761904768</c:v>
                </c:pt>
                <c:pt idx="2095">
                  <c:v>66.005601904761903</c:v>
                </c:pt>
                <c:pt idx="2096">
                  <c:v>65.96632952380952</c:v>
                </c:pt>
                <c:pt idx="2097">
                  <c:v>65.837125714285705</c:v>
                </c:pt>
                <c:pt idx="2098">
                  <c:v>65.776706666666669</c:v>
                </c:pt>
                <c:pt idx="2099">
                  <c:v>65.646689523809528</c:v>
                </c:pt>
                <c:pt idx="2100">
                  <c:v>65.588826666666662</c:v>
                </c:pt>
                <c:pt idx="2101">
                  <c:v>65.436500952380953</c:v>
                </c:pt>
                <c:pt idx="2102">
                  <c:v>65.297769523809521</c:v>
                </c:pt>
                <c:pt idx="2103">
                  <c:v>65.243392380952386</c:v>
                </c:pt>
                <c:pt idx="2104">
                  <c:v>65.217365714285719</c:v>
                </c:pt>
                <c:pt idx="2105">
                  <c:v>65.256405714285719</c:v>
                </c:pt>
                <c:pt idx="2106">
                  <c:v>65.159038095238088</c:v>
                </c:pt>
                <c:pt idx="2107">
                  <c:v>65.224801904761904</c:v>
                </c:pt>
                <c:pt idx="2108">
                  <c:v>65.151834285714287</c:v>
                </c:pt>
                <c:pt idx="2109">
                  <c:v>65.126272380952386</c:v>
                </c:pt>
                <c:pt idx="2110">
                  <c:v>65.006131428571436</c:v>
                </c:pt>
                <c:pt idx="2111">
                  <c:v>64.929097142857145</c:v>
                </c:pt>
                <c:pt idx="2112">
                  <c:v>64.831961904761897</c:v>
                </c:pt>
                <c:pt idx="2113">
                  <c:v>64.763409523809514</c:v>
                </c:pt>
                <c:pt idx="2114">
                  <c:v>64.66104571428572</c:v>
                </c:pt>
                <c:pt idx="2115">
                  <c:v>64.580060952380947</c:v>
                </c:pt>
                <c:pt idx="2116">
                  <c:v>64.534281904761912</c:v>
                </c:pt>
                <c:pt idx="2117">
                  <c:v>64.517318095238096</c:v>
                </c:pt>
                <c:pt idx="2118">
                  <c:v>64.487340952380947</c:v>
                </c:pt>
                <c:pt idx="2119">
                  <c:v>64.51011428571428</c:v>
                </c:pt>
                <c:pt idx="2120">
                  <c:v>64.521500952380947</c:v>
                </c:pt>
                <c:pt idx="2121">
                  <c:v>64.531841904761905</c:v>
                </c:pt>
                <c:pt idx="2122">
                  <c:v>64.393110476190472</c:v>
                </c:pt>
                <c:pt idx="2123">
                  <c:v>64.310382857142855</c:v>
                </c:pt>
                <c:pt idx="2124">
                  <c:v>64.227539047619047</c:v>
                </c:pt>
                <c:pt idx="2125">
                  <c:v>63.989580952380955</c:v>
                </c:pt>
                <c:pt idx="2126">
                  <c:v>64.04349333333333</c:v>
                </c:pt>
                <c:pt idx="2127">
                  <c:v>63.993879999999997</c:v>
                </c:pt>
                <c:pt idx="2128">
                  <c:v>63.985398095238089</c:v>
                </c:pt>
                <c:pt idx="2129">
                  <c:v>63.95263238095238</c:v>
                </c:pt>
                <c:pt idx="2130">
                  <c:v>63.864908571428565</c:v>
                </c:pt>
                <c:pt idx="2131">
                  <c:v>63.876179047619047</c:v>
                </c:pt>
                <c:pt idx="2132">
                  <c:v>63.939038095238097</c:v>
                </c:pt>
                <c:pt idx="2133">
                  <c:v>63.922190476190472</c:v>
                </c:pt>
                <c:pt idx="2134">
                  <c:v>63.81215809523809</c:v>
                </c:pt>
                <c:pt idx="2135">
                  <c:v>63.696200000000005</c:v>
                </c:pt>
                <c:pt idx="2136">
                  <c:v>63.672497142857146</c:v>
                </c:pt>
                <c:pt idx="2137">
                  <c:v>63.553401904761905</c:v>
                </c:pt>
                <c:pt idx="2138">
                  <c:v>63.499838095238097</c:v>
                </c:pt>
                <c:pt idx="2139">
                  <c:v>63.396893333333331</c:v>
                </c:pt>
                <c:pt idx="2140">
                  <c:v>63.339146666666664</c:v>
                </c:pt>
                <c:pt idx="2141">
                  <c:v>63.351579047619047</c:v>
                </c:pt>
                <c:pt idx="2142">
                  <c:v>63.32253142857143</c:v>
                </c:pt>
                <c:pt idx="2143">
                  <c:v>63.208548571428565</c:v>
                </c:pt>
                <c:pt idx="2144">
                  <c:v>63.220283809523806</c:v>
                </c:pt>
                <c:pt idx="2145">
                  <c:v>63.191817142857147</c:v>
                </c:pt>
                <c:pt idx="2146">
                  <c:v>63.117455238095239</c:v>
                </c:pt>
                <c:pt idx="2147">
                  <c:v>63.050529523809523</c:v>
                </c:pt>
                <c:pt idx="2148">
                  <c:v>63.042047619047622</c:v>
                </c:pt>
                <c:pt idx="2149">
                  <c:v>62.989413333333339</c:v>
                </c:pt>
                <c:pt idx="2150">
                  <c:v>62.963619047619048</c:v>
                </c:pt>
                <c:pt idx="2151">
                  <c:v>62.746226666666665</c:v>
                </c:pt>
                <c:pt idx="2152">
                  <c:v>62.654784761904764</c:v>
                </c:pt>
                <c:pt idx="2153">
                  <c:v>62.590415238095233</c:v>
                </c:pt>
                <c:pt idx="2154">
                  <c:v>62.519539047619048</c:v>
                </c:pt>
                <c:pt idx="2155">
                  <c:v>62.507803809523814</c:v>
                </c:pt>
                <c:pt idx="2156">
                  <c:v>62.50071619047619</c:v>
                </c:pt>
                <c:pt idx="2157">
                  <c:v>62.482590476190474</c:v>
                </c:pt>
                <c:pt idx="2158">
                  <c:v>62.476199999999999</c:v>
                </c:pt>
                <c:pt idx="2159">
                  <c:v>62.480266666666665</c:v>
                </c:pt>
                <c:pt idx="2160">
                  <c:v>62.406369523809531</c:v>
                </c:pt>
                <c:pt idx="2161">
                  <c:v>62.377205714285715</c:v>
                </c:pt>
                <c:pt idx="2162">
                  <c:v>62.251139047619048</c:v>
                </c:pt>
                <c:pt idx="2163">
                  <c:v>62.166552380952382</c:v>
                </c:pt>
                <c:pt idx="2164">
                  <c:v>62.065582857142864</c:v>
                </c:pt>
                <c:pt idx="2165">
                  <c:v>61.939864761904765</c:v>
                </c:pt>
                <c:pt idx="2166">
                  <c:v>61.923598095238091</c:v>
                </c:pt>
                <c:pt idx="2167">
                  <c:v>61.900708571428574</c:v>
                </c:pt>
                <c:pt idx="2168">
                  <c:v>61.912676190476191</c:v>
                </c:pt>
                <c:pt idx="2169">
                  <c:v>62.008300952380957</c:v>
                </c:pt>
                <c:pt idx="2170">
                  <c:v>61.955085714285723</c:v>
                </c:pt>
                <c:pt idx="2171">
                  <c:v>61.95578285714285</c:v>
                </c:pt>
                <c:pt idx="2172">
                  <c:v>61.934287619047616</c:v>
                </c:pt>
                <c:pt idx="2173">
                  <c:v>61.910468571428567</c:v>
                </c:pt>
                <c:pt idx="2174">
                  <c:v>61.793116190476184</c:v>
                </c:pt>
                <c:pt idx="2175">
                  <c:v>61.603725714285716</c:v>
                </c:pt>
                <c:pt idx="2176">
                  <c:v>61.540053333333326</c:v>
                </c:pt>
                <c:pt idx="2177">
                  <c:v>61.452329523809524</c:v>
                </c:pt>
                <c:pt idx="2178">
                  <c:v>61.345085714285709</c:v>
                </c:pt>
                <c:pt idx="2179">
                  <c:v>61.352754285714276</c:v>
                </c:pt>
                <c:pt idx="2180">
                  <c:v>61.35217333333334</c:v>
                </c:pt>
                <c:pt idx="2181">
                  <c:v>61.400508571428581</c:v>
                </c:pt>
                <c:pt idx="2182">
                  <c:v>61.414683809523801</c:v>
                </c:pt>
                <c:pt idx="2183">
                  <c:v>61.485327619047617</c:v>
                </c:pt>
                <c:pt idx="2184">
                  <c:v>61.442453333333333</c:v>
                </c:pt>
                <c:pt idx="2185">
                  <c:v>61.335093333333326</c:v>
                </c:pt>
                <c:pt idx="2186">
                  <c:v>61.28850095238095</c:v>
                </c:pt>
                <c:pt idx="2187">
                  <c:v>61.228198095238092</c:v>
                </c:pt>
                <c:pt idx="2188">
                  <c:v>61.113285714285709</c:v>
                </c:pt>
                <c:pt idx="2189">
                  <c:v>61.053912380952376</c:v>
                </c:pt>
                <c:pt idx="2190">
                  <c:v>61.056003809523808</c:v>
                </c:pt>
                <c:pt idx="2191">
                  <c:v>60.985708571428567</c:v>
                </c:pt>
                <c:pt idx="2192">
                  <c:v>60.97234666666666</c:v>
                </c:pt>
                <c:pt idx="2193">
                  <c:v>60.86742666666666</c:v>
                </c:pt>
                <c:pt idx="2194">
                  <c:v>60.79992</c:v>
                </c:pt>
                <c:pt idx="2195">
                  <c:v>60.7133580952381</c:v>
                </c:pt>
                <c:pt idx="2196">
                  <c:v>60.631792380952383</c:v>
                </c:pt>
                <c:pt idx="2197">
                  <c:v>60.591009523809525</c:v>
                </c:pt>
                <c:pt idx="2198">
                  <c:v>60.494571428571426</c:v>
                </c:pt>
                <c:pt idx="2199">
                  <c:v>60.4254380952381</c:v>
                </c:pt>
                <c:pt idx="2200">
                  <c:v>60.415329523809518</c:v>
                </c:pt>
                <c:pt idx="2201">
                  <c:v>60.370247619047618</c:v>
                </c:pt>
                <c:pt idx="2202">
                  <c:v>60.316916190476192</c:v>
                </c:pt>
                <c:pt idx="2203">
                  <c:v>60.335506666666674</c:v>
                </c:pt>
                <c:pt idx="2204">
                  <c:v>60.22210476190476</c:v>
                </c:pt>
                <c:pt idx="2205">
                  <c:v>60.100685714285717</c:v>
                </c:pt>
                <c:pt idx="2206">
                  <c:v>60.05432571428571</c:v>
                </c:pt>
                <c:pt idx="2207">
                  <c:v>59.842510476190483</c:v>
                </c:pt>
                <c:pt idx="2208">
                  <c:v>59.751649523809526</c:v>
                </c:pt>
                <c:pt idx="2209">
                  <c:v>59.651144761904767</c:v>
                </c:pt>
                <c:pt idx="2210">
                  <c:v>59.538091428571427</c:v>
                </c:pt>
                <c:pt idx="2211">
                  <c:v>59.476161904761902</c:v>
                </c:pt>
                <c:pt idx="2212">
                  <c:v>59.423179047619044</c:v>
                </c:pt>
                <c:pt idx="2213">
                  <c:v>59.395293333333342</c:v>
                </c:pt>
                <c:pt idx="2214">
                  <c:v>59.357647619047619</c:v>
                </c:pt>
                <c:pt idx="2215">
                  <c:v>59.376702857142853</c:v>
                </c:pt>
                <c:pt idx="2216">
                  <c:v>59.171626666666661</c:v>
                </c:pt>
                <c:pt idx="2217">
                  <c:v>59.172556190476193</c:v>
                </c:pt>
                <c:pt idx="2218">
                  <c:v>59.12515047619047</c:v>
                </c:pt>
                <c:pt idx="2219">
                  <c:v>58.947959999999995</c:v>
                </c:pt>
                <c:pt idx="2220">
                  <c:v>58.798306666666662</c:v>
                </c:pt>
                <c:pt idx="2221">
                  <c:v>58.668870476190484</c:v>
                </c:pt>
                <c:pt idx="2222">
                  <c:v>58.641100952380953</c:v>
                </c:pt>
                <c:pt idx="2223">
                  <c:v>58.535367619047619</c:v>
                </c:pt>
                <c:pt idx="2224">
                  <c:v>58.561394285714293</c:v>
                </c:pt>
                <c:pt idx="2225">
                  <c:v>58.590674285714286</c:v>
                </c:pt>
                <c:pt idx="2226">
                  <c:v>58.561626666666669</c:v>
                </c:pt>
                <c:pt idx="2227">
                  <c:v>58.534438095238094</c:v>
                </c:pt>
                <c:pt idx="2228">
                  <c:v>58.450432380952378</c:v>
                </c:pt>
                <c:pt idx="2229">
                  <c:v>58.361314285714293</c:v>
                </c:pt>
                <c:pt idx="2230">
                  <c:v>58.142876190476194</c:v>
                </c:pt>
                <c:pt idx="2231">
                  <c:v>57.920022857142861</c:v>
                </c:pt>
                <c:pt idx="2232">
                  <c:v>57.695310476190478</c:v>
                </c:pt>
                <c:pt idx="2233">
                  <c:v>57.57772571428572</c:v>
                </c:pt>
                <c:pt idx="2234">
                  <c:v>57.419939047619039</c:v>
                </c:pt>
                <c:pt idx="2235">
                  <c:v>57.262268571428578</c:v>
                </c:pt>
                <c:pt idx="2236">
                  <c:v>57.310371428571429</c:v>
                </c:pt>
                <c:pt idx="2237">
                  <c:v>57.308860952380954</c:v>
                </c:pt>
                <c:pt idx="2238">
                  <c:v>57.36277333333333</c:v>
                </c:pt>
                <c:pt idx="2239">
                  <c:v>57.300262857142862</c:v>
                </c:pt>
                <c:pt idx="2240">
                  <c:v>57.270518095238089</c:v>
                </c:pt>
                <c:pt idx="2241">
                  <c:v>57.231710476190486</c:v>
                </c:pt>
                <c:pt idx="2242">
                  <c:v>57.191508571428571</c:v>
                </c:pt>
                <c:pt idx="2243">
                  <c:v>57.134923809523812</c:v>
                </c:pt>
                <c:pt idx="2244">
                  <c:v>57.064744761904763</c:v>
                </c:pt>
                <c:pt idx="2245">
                  <c:v>56.999329523809521</c:v>
                </c:pt>
                <c:pt idx="2246">
                  <c:v>57.010599999999997</c:v>
                </c:pt>
                <c:pt idx="2247">
                  <c:v>56.903704761904763</c:v>
                </c:pt>
                <c:pt idx="2248">
                  <c:v>56.862689523809529</c:v>
                </c:pt>
                <c:pt idx="2249">
                  <c:v>56.826902857142862</c:v>
                </c:pt>
                <c:pt idx="2250">
                  <c:v>56.896036190476195</c:v>
                </c:pt>
                <c:pt idx="2251">
                  <c:v>56.836314285714288</c:v>
                </c:pt>
                <c:pt idx="2252">
                  <c:v>56.85792571428572</c:v>
                </c:pt>
                <c:pt idx="2253">
                  <c:v>56.965401904761904</c:v>
                </c:pt>
                <c:pt idx="2254">
                  <c:v>56.975742857142855</c:v>
                </c:pt>
                <c:pt idx="2255">
                  <c:v>57.000142857142855</c:v>
                </c:pt>
                <c:pt idx="2256">
                  <c:v>57.056146666666663</c:v>
                </c:pt>
                <c:pt idx="2257">
                  <c:v>56.948902857142855</c:v>
                </c:pt>
                <c:pt idx="2258">
                  <c:v>56.863038095238089</c:v>
                </c:pt>
                <c:pt idx="2259">
                  <c:v>56.755329523809529</c:v>
                </c:pt>
                <c:pt idx="2260">
                  <c:v>56.602539047619054</c:v>
                </c:pt>
                <c:pt idx="2261">
                  <c:v>56.439640000000004</c:v>
                </c:pt>
                <c:pt idx="2262">
                  <c:v>56.291148571428572</c:v>
                </c:pt>
                <c:pt idx="2263">
                  <c:v>56.230497142857146</c:v>
                </c:pt>
                <c:pt idx="2264">
                  <c:v>56.119767619047622</c:v>
                </c:pt>
                <c:pt idx="2265">
                  <c:v>56.062137142857146</c:v>
                </c:pt>
                <c:pt idx="2266">
                  <c:v>55.994979047619054</c:v>
                </c:pt>
                <c:pt idx="2267">
                  <c:v>55.918409523809522</c:v>
                </c:pt>
                <c:pt idx="2268">
                  <c:v>55.864961904761905</c:v>
                </c:pt>
                <c:pt idx="2269">
                  <c:v>55.819531428571423</c:v>
                </c:pt>
                <c:pt idx="2270">
                  <c:v>55.800127619047615</c:v>
                </c:pt>
                <c:pt idx="2271">
                  <c:v>55.732737142857147</c:v>
                </c:pt>
                <c:pt idx="2272">
                  <c:v>55.666276190476189</c:v>
                </c:pt>
                <c:pt idx="2273">
                  <c:v>55.585523809523814</c:v>
                </c:pt>
                <c:pt idx="2274">
                  <c:v>55.534051428571438</c:v>
                </c:pt>
                <c:pt idx="2275">
                  <c:v>55.392647619047622</c:v>
                </c:pt>
                <c:pt idx="2276">
                  <c:v>55.233466666666679</c:v>
                </c:pt>
                <c:pt idx="2277">
                  <c:v>55.165611428571424</c:v>
                </c:pt>
                <c:pt idx="2278">
                  <c:v>54.977266666666658</c:v>
                </c:pt>
                <c:pt idx="2279">
                  <c:v>54.894074285714289</c:v>
                </c:pt>
                <c:pt idx="2280">
                  <c:v>54.754645714285715</c:v>
                </c:pt>
                <c:pt idx="2281">
                  <c:v>54.605573333333339</c:v>
                </c:pt>
                <c:pt idx="2282">
                  <c:v>54.513318095238098</c:v>
                </c:pt>
                <c:pt idx="2283">
                  <c:v>54.459986666666666</c:v>
                </c:pt>
                <c:pt idx="2284">
                  <c:v>54.431984761904765</c:v>
                </c:pt>
                <c:pt idx="2285">
                  <c:v>54.337405714285723</c:v>
                </c:pt>
                <c:pt idx="2286">
                  <c:v>54.360643809523815</c:v>
                </c:pt>
                <c:pt idx="2287">
                  <c:v>54.292207619047623</c:v>
                </c:pt>
                <c:pt idx="2288">
                  <c:v>54.287443809523808</c:v>
                </c:pt>
                <c:pt idx="2289">
                  <c:v>54.112809523809524</c:v>
                </c:pt>
                <c:pt idx="2290">
                  <c:v>54.006146666666659</c:v>
                </c:pt>
                <c:pt idx="2291">
                  <c:v>53.858933333333333</c:v>
                </c:pt>
                <c:pt idx="2292">
                  <c:v>53.70684</c:v>
                </c:pt>
                <c:pt idx="2293">
                  <c:v>53.525931428571425</c:v>
                </c:pt>
                <c:pt idx="2294">
                  <c:v>53.403350476190482</c:v>
                </c:pt>
                <c:pt idx="2295">
                  <c:v>53.263108571428575</c:v>
                </c:pt>
                <c:pt idx="2296">
                  <c:v>53.192464761904766</c:v>
                </c:pt>
                <c:pt idx="2297">
                  <c:v>53.139946666666667</c:v>
                </c:pt>
                <c:pt idx="2298">
                  <c:v>53.111596190476199</c:v>
                </c:pt>
                <c:pt idx="2299">
                  <c:v>53.166554285714291</c:v>
                </c:pt>
                <c:pt idx="2300">
                  <c:v>53.164114285714284</c:v>
                </c:pt>
                <c:pt idx="2301">
                  <c:v>53.112758095238092</c:v>
                </c:pt>
                <c:pt idx="2302">
                  <c:v>53.01550666666666</c:v>
                </c:pt>
                <c:pt idx="2303">
                  <c:v>52.965312380952376</c:v>
                </c:pt>
                <c:pt idx="2304">
                  <c:v>52.87665904761905</c:v>
                </c:pt>
                <c:pt idx="2305">
                  <c:v>52.771390476190476</c:v>
                </c:pt>
                <c:pt idx="2306">
                  <c:v>52.677973333333334</c:v>
                </c:pt>
                <c:pt idx="2307">
                  <c:v>52.5979180952381</c:v>
                </c:pt>
                <c:pt idx="2308">
                  <c:v>52.487769523809526</c:v>
                </c:pt>
                <c:pt idx="2309">
                  <c:v>52.396211428571434</c:v>
                </c:pt>
                <c:pt idx="2310">
                  <c:v>52.295009523809526</c:v>
                </c:pt>
                <c:pt idx="2311">
                  <c:v>52.2356361904762</c:v>
                </c:pt>
                <c:pt idx="2312">
                  <c:v>52.223900952380959</c:v>
                </c:pt>
                <c:pt idx="2313">
                  <c:v>52.176843809523817</c:v>
                </c:pt>
                <c:pt idx="2314">
                  <c:v>52.200546666666661</c:v>
                </c:pt>
                <c:pt idx="2315">
                  <c:v>52.169291428571427</c:v>
                </c:pt>
                <c:pt idx="2316">
                  <c:v>52.123512380952377</c:v>
                </c:pt>
                <c:pt idx="2317">
                  <c:v>52.166386666666675</c:v>
                </c:pt>
                <c:pt idx="2318">
                  <c:v>52.112590476190476</c:v>
                </c:pt>
                <c:pt idx="2319">
                  <c:v>52.1185161904762</c:v>
                </c:pt>
                <c:pt idx="2320">
                  <c:v>52.081102857142859</c:v>
                </c:pt>
                <c:pt idx="2321">
                  <c:v>52.023820952380952</c:v>
                </c:pt>
                <c:pt idx="2322">
                  <c:v>51.96270476190476</c:v>
                </c:pt>
                <c:pt idx="2323">
                  <c:v>51.839310476190477</c:v>
                </c:pt>
                <c:pt idx="2324">
                  <c:v>51.82246285714286</c:v>
                </c:pt>
                <c:pt idx="2325">
                  <c:v>51.703599999999994</c:v>
                </c:pt>
                <c:pt idx="2326">
                  <c:v>51.56382285714286</c:v>
                </c:pt>
                <c:pt idx="2327">
                  <c:v>51.501660952380952</c:v>
                </c:pt>
                <c:pt idx="2328">
                  <c:v>51.418468571428569</c:v>
                </c:pt>
                <c:pt idx="2329">
                  <c:v>51.477958095238094</c:v>
                </c:pt>
                <c:pt idx="2330">
                  <c:v>51.51072380952381</c:v>
                </c:pt>
                <c:pt idx="2331">
                  <c:v>51.594497142857151</c:v>
                </c:pt>
                <c:pt idx="2332">
                  <c:v>51.644110476190477</c:v>
                </c:pt>
                <c:pt idx="2333">
                  <c:v>51.694072380952377</c:v>
                </c:pt>
                <c:pt idx="2334">
                  <c:v>51.751586666666661</c:v>
                </c:pt>
                <c:pt idx="2335">
                  <c:v>51.711036190476193</c:v>
                </c:pt>
                <c:pt idx="2336">
                  <c:v>51.70139238095237</c:v>
                </c:pt>
                <c:pt idx="2337">
                  <c:v>51.625752380952385</c:v>
                </c:pt>
                <c:pt idx="2338">
                  <c:v>51.485394285714285</c:v>
                </c:pt>
                <c:pt idx="2339">
                  <c:v>51.306460952380959</c:v>
                </c:pt>
                <c:pt idx="2340">
                  <c:v>51.220131428571428</c:v>
                </c:pt>
                <c:pt idx="2341">
                  <c:v>51.122880000000002</c:v>
                </c:pt>
                <c:pt idx="2342">
                  <c:v>51.076752380952385</c:v>
                </c:pt>
                <c:pt idx="2343">
                  <c:v>51.004365714285711</c:v>
                </c:pt>
                <c:pt idx="2344">
                  <c:v>51.016217142857144</c:v>
                </c:pt>
                <c:pt idx="2345">
                  <c:v>51.128573333333328</c:v>
                </c:pt>
                <c:pt idx="2346">
                  <c:v>51.24906285714286</c:v>
                </c:pt>
                <c:pt idx="2347">
                  <c:v>51.313780952380952</c:v>
                </c:pt>
                <c:pt idx="2348">
                  <c:v>51.406152380952378</c:v>
                </c:pt>
                <c:pt idx="2349">
                  <c:v>51.490274285714285</c:v>
                </c:pt>
                <c:pt idx="2350">
                  <c:v>51.428577142857137</c:v>
                </c:pt>
                <c:pt idx="2351">
                  <c:v>51.39279047619047</c:v>
                </c:pt>
                <c:pt idx="2352">
                  <c:v>51.342596190476193</c:v>
                </c:pt>
                <c:pt idx="2353">
                  <c:v>51.242207619047619</c:v>
                </c:pt>
                <c:pt idx="2354">
                  <c:v>51.221641904761903</c:v>
                </c:pt>
                <c:pt idx="2355">
                  <c:v>51.150184761904761</c:v>
                </c:pt>
                <c:pt idx="2356">
                  <c:v>51.057000000000002</c:v>
                </c:pt>
                <c:pt idx="2357">
                  <c:v>50.966255238095236</c:v>
                </c:pt>
                <c:pt idx="2358">
                  <c:v>51.00366857142857</c:v>
                </c:pt>
                <c:pt idx="2359">
                  <c:v>50.966720000000002</c:v>
                </c:pt>
                <c:pt idx="2360">
                  <c:v>50.971367619047619</c:v>
                </c:pt>
                <c:pt idx="2361">
                  <c:v>51.036899047619045</c:v>
                </c:pt>
                <c:pt idx="2362">
                  <c:v>51.046310476190477</c:v>
                </c:pt>
                <c:pt idx="2363">
                  <c:v>51.160060952380945</c:v>
                </c:pt>
                <c:pt idx="2364">
                  <c:v>51.223384761904761</c:v>
                </c:pt>
                <c:pt idx="2365">
                  <c:v>51.076752380952385</c:v>
                </c:pt>
                <c:pt idx="2366">
                  <c:v>51.313548571428569</c:v>
                </c:pt>
                <c:pt idx="2367">
                  <c:v>51.299373333333328</c:v>
                </c:pt>
                <c:pt idx="2368">
                  <c:v>51.321565714285711</c:v>
                </c:pt>
                <c:pt idx="2369">
                  <c:v>51.264167619047626</c:v>
                </c:pt>
                <c:pt idx="2370">
                  <c:v>51.187365714285718</c:v>
                </c:pt>
                <c:pt idx="2371">
                  <c:v>51.134034285714286</c:v>
                </c:pt>
                <c:pt idx="2372">
                  <c:v>50.959400000000002</c:v>
                </c:pt>
                <c:pt idx="2373">
                  <c:v>50.946386666666662</c:v>
                </c:pt>
                <c:pt idx="2374">
                  <c:v>50.878647619047619</c:v>
                </c:pt>
                <c:pt idx="2375">
                  <c:v>50.93290857142857</c:v>
                </c:pt>
                <c:pt idx="2376">
                  <c:v>50.951499047619045</c:v>
                </c:pt>
                <c:pt idx="2377">
                  <c:v>51.039455238095236</c:v>
                </c:pt>
                <c:pt idx="2378">
                  <c:v>51.083607619047619</c:v>
                </c:pt>
                <c:pt idx="2379">
                  <c:v>51.238257142857144</c:v>
                </c:pt>
                <c:pt idx="2380">
                  <c:v>51.312154285714286</c:v>
                </c:pt>
                <c:pt idx="2381">
                  <c:v>51.384192380952378</c:v>
                </c:pt>
                <c:pt idx="2382">
                  <c:v>51.460297142857137</c:v>
                </c:pt>
                <c:pt idx="2383">
                  <c:v>51.538493333333321</c:v>
                </c:pt>
                <c:pt idx="2384">
                  <c:v>51.536634285714285</c:v>
                </c:pt>
                <c:pt idx="2385">
                  <c:v>51.413588571428576</c:v>
                </c:pt>
                <c:pt idx="2386">
                  <c:v>51.351775238095236</c:v>
                </c:pt>
                <c:pt idx="2387">
                  <c:v>51.240813333333328</c:v>
                </c:pt>
                <c:pt idx="2388">
                  <c:v>51.206420952380959</c:v>
                </c:pt>
                <c:pt idx="2389">
                  <c:v>51.200379047619045</c:v>
                </c:pt>
                <c:pt idx="2390">
                  <c:v>51.256615238095236</c:v>
                </c:pt>
                <c:pt idx="2391">
                  <c:v>51.383379047619052</c:v>
                </c:pt>
                <c:pt idx="2392">
                  <c:v>51.48307047619047</c:v>
                </c:pt>
                <c:pt idx="2393">
                  <c:v>51.486672380952378</c:v>
                </c:pt>
                <c:pt idx="2394">
                  <c:v>51.672228571428562</c:v>
                </c:pt>
                <c:pt idx="2395">
                  <c:v>51.660493333333335</c:v>
                </c:pt>
                <c:pt idx="2396">
                  <c:v>51.782260952380952</c:v>
                </c:pt>
                <c:pt idx="2397">
                  <c:v>51.822579047619044</c:v>
                </c:pt>
                <c:pt idx="2398">
                  <c:v>51.841750476190469</c:v>
                </c:pt>
                <c:pt idx="2399">
                  <c:v>51.960148571428569</c:v>
                </c:pt>
                <c:pt idx="2400">
                  <c:v>51.956546666666668</c:v>
                </c:pt>
                <c:pt idx="2401">
                  <c:v>52.009180952380952</c:v>
                </c:pt>
                <c:pt idx="2402">
                  <c:v>51.994773333333335</c:v>
                </c:pt>
                <c:pt idx="2403">
                  <c:v>51.995238095238093</c:v>
                </c:pt>
                <c:pt idx="2404">
                  <c:v>52.086679999999994</c:v>
                </c:pt>
                <c:pt idx="2405">
                  <c:v>52.163830476190476</c:v>
                </c:pt>
                <c:pt idx="2406">
                  <c:v>52.166154285714292</c:v>
                </c:pt>
                <c:pt idx="2407">
                  <c:v>52.193807619047618</c:v>
                </c:pt>
                <c:pt idx="2408">
                  <c:v>52.204613333333342</c:v>
                </c:pt>
                <c:pt idx="2409">
                  <c:v>52.256782857142859</c:v>
                </c:pt>
                <c:pt idx="2410">
                  <c:v>52.376226666666668</c:v>
                </c:pt>
                <c:pt idx="2411">
                  <c:v>52.446057142857136</c:v>
                </c:pt>
                <c:pt idx="2412">
                  <c:v>52.585601904761909</c:v>
                </c:pt>
                <c:pt idx="2413">
                  <c:v>52.724798095238093</c:v>
                </c:pt>
                <c:pt idx="2414">
                  <c:v>52.833320000000001</c:v>
                </c:pt>
                <c:pt idx="2415">
                  <c:v>53.022710476190483</c:v>
                </c:pt>
                <c:pt idx="2416">
                  <c:v>53.242891428571426</c:v>
                </c:pt>
                <c:pt idx="2417">
                  <c:v>53.383365714285709</c:v>
                </c:pt>
                <c:pt idx="2418">
                  <c:v>53.427169523809518</c:v>
                </c:pt>
                <c:pt idx="2419">
                  <c:v>53.507224761904773</c:v>
                </c:pt>
                <c:pt idx="2420">
                  <c:v>53.531276190476198</c:v>
                </c:pt>
                <c:pt idx="2421">
                  <c:v>53.521167619047617</c:v>
                </c:pt>
                <c:pt idx="2422">
                  <c:v>53.473413333333326</c:v>
                </c:pt>
                <c:pt idx="2423">
                  <c:v>53.418455238095234</c:v>
                </c:pt>
                <c:pt idx="2424">
                  <c:v>53.145872380952383</c:v>
                </c:pt>
                <c:pt idx="2425">
                  <c:v>53.334449523809518</c:v>
                </c:pt>
                <c:pt idx="2426">
                  <c:v>53.556605714285709</c:v>
                </c:pt>
                <c:pt idx="2427">
                  <c:v>53.714508571428574</c:v>
                </c:pt>
                <c:pt idx="2428">
                  <c:v>53.891350476190468</c:v>
                </c:pt>
                <c:pt idx="2429">
                  <c:v>54.1106019047619</c:v>
                </c:pt>
                <c:pt idx="2430">
                  <c:v>54.499026666666666</c:v>
                </c:pt>
                <c:pt idx="2431">
                  <c:v>54.694923809523807</c:v>
                </c:pt>
                <c:pt idx="2432">
                  <c:v>54.846784761904765</c:v>
                </c:pt>
                <c:pt idx="2433">
                  <c:v>55.062899047619048</c:v>
                </c:pt>
                <c:pt idx="2434">
                  <c:v>55.234396190476183</c:v>
                </c:pt>
                <c:pt idx="2435">
                  <c:v>55.309803809523807</c:v>
                </c:pt>
                <c:pt idx="2436">
                  <c:v>55.334203809523814</c:v>
                </c:pt>
                <c:pt idx="2437">
                  <c:v>55.434127619047615</c:v>
                </c:pt>
                <c:pt idx="2438">
                  <c:v>55.590171428571416</c:v>
                </c:pt>
                <c:pt idx="2439">
                  <c:v>55.647104761904764</c:v>
                </c:pt>
                <c:pt idx="2440">
                  <c:v>55.779445714285714</c:v>
                </c:pt>
                <c:pt idx="2441">
                  <c:v>55.84520952380953</c:v>
                </c:pt>
                <c:pt idx="2442">
                  <c:v>55.963723809523806</c:v>
                </c:pt>
                <c:pt idx="2443">
                  <c:v>56.106057142857139</c:v>
                </c:pt>
                <c:pt idx="2444">
                  <c:v>56.184253333333331</c:v>
                </c:pt>
                <c:pt idx="2445">
                  <c:v>56.397230476190479</c:v>
                </c:pt>
                <c:pt idx="2446">
                  <c:v>56.576860952380947</c:v>
                </c:pt>
                <c:pt idx="2447">
                  <c:v>56.683059047619047</c:v>
                </c:pt>
                <c:pt idx="2448">
                  <c:v>56.927523809523805</c:v>
                </c:pt>
                <c:pt idx="2449">
                  <c:v>57.10843238095238</c:v>
                </c:pt>
                <c:pt idx="2450">
                  <c:v>57.428653333333337</c:v>
                </c:pt>
                <c:pt idx="2451">
                  <c:v>57.785125714285712</c:v>
                </c:pt>
                <c:pt idx="2452">
                  <c:v>58.135904761904769</c:v>
                </c:pt>
                <c:pt idx="2453">
                  <c:v>58.438813333333329</c:v>
                </c:pt>
                <c:pt idx="2454">
                  <c:v>58.747880000000002</c:v>
                </c:pt>
                <c:pt idx="2455">
                  <c:v>59.045327619047619</c:v>
                </c:pt>
                <c:pt idx="2456">
                  <c:v>59.190333333333342</c:v>
                </c:pt>
                <c:pt idx="2457">
                  <c:v>59.402032380952384</c:v>
                </c:pt>
                <c:pt idx="2458">
                  <c:v>59.434217142857143</c:v>
                </c:pt>
                <c:pt idx="2459">
                  <c:v>59.554009523809526</c:v>
                </c:pt>
                <c:pt idx="2460">
                  <c:v>59.708775238095242</c:v>
                </c:pt>
                <c:pt idx="2461">
                  <c:v>59.797080000000001</c:v>
                </c:pt>
                <c:pt idx="2462">
                  <c:v>59.862960000000001</c:v>
                </c:pt>
                <c:pt idx="2463">
                  <c:v>60.079539047619051</c:v>
                </c:pt>
                <c:pt idx="2464">
                  <c:v>60.494106666666674</c:v>
                </c:pt>
                <c:pt idx="2465">
                  <c:v>60.876954285714291</c:v>
                </c:pt>
                <c:pt idx="2466">
                  <c:v>61.360190476190482</c:v>
                </c:pt>
                <c:pt idx="2467">
                  <c:v>62.133438095238098</c:v>
                </c:pt>
                <c:pt idx="2468">
                  <c:v>62.557533333333332</c:v>
                </c:pt>
                <c:pt idx="2469">
                  <c:v>62.908312380952381</c:v>
                </c:pt>
                <c:pt idx="2470">
                  <c:v>63.290695238095239</c:v>
                </c:pt>
                <c:pt idx="2471">
                  <c:v>63.669359999999998</c:v>
                </c:pt>
                <c:pt idx="2472">
                  <c:v>63.919285714285714</c:v>
                </c:pt>
                <c:pt idx="2473">
                  <c:v>64.092641904761905</c:v>
                </c:pt>
                <c:pt idx="2474">
                  <c:v>63.973662857142855</c:v>
                </c:pt>
                <c:pt idx="2475">
                  <c:v>63.591628571428572</c:v>
                </c:pt>
                <c:pt idx="2476">
                  <c:v>62.40497523809524</c:v>
                </c:pt>
                <c:pt idx="2477">
                  <c:v>60.331788571428575</c:v>
                </c:pt>
                <c:pt idx="2478">
                  <c:v>58.332847619047612</c:v>
                </c:pt>
                <c:pt idx="2479">
                  <c:v>57.486632380952379</c:v>
                </c:pt>
                <c:pt idx="2480">
                  <c:v>58.027615238095237</c:v>
                </c:pt>
                <c:pt idx="2481">
                  <c:v>59.167443809523803</c:v>
                </c:pt>
                <c:pt idx="2482">
                  <c:v>60.435546666666667</c:v>
                </c:pt>
                <c:pt idx="2483">
                  <c:v>61.667398095238099</c:v>
                </c:pt>
                <c:pt idx="2484">
                  <c:v>62.795491428571424</c:v>
                </c:pt>
                <c:pt idx="2485">
                  <c:v>63.942407619047621</c:v>
                </c:pt>
                <c:pt idx="2486">
                  <c:v>64.927935238095245</c:v>
                </c:pt>
                <c:pt idx="2487">
                  <c:v>65.753236190476187</c:v>
                </c:pt>
                <c:pt idx="2488">
                  <c:v>66.436203809523818</c:v>
                </c:pt>
                <c:pt idx="2489">
                  <c:v>67.001238095238094</c:v>
                </c:pt>
                <c:pt idx="2490">
                  <c:v>67.536527619047618</c:v>
                </c:pt>
                <c:pt idx="2491">
                  <c:v>67.746716190476192</c:v>
                </c:pt>
                <c:pt idx="2492">
                  <c:v>67.736956190476192</c:v>
                </c:pt>
                <c:pt idx="2493">
                  <c:v>67.694662857142859</c:v>
                </c:pt>
                <c:pt idx="2494">
                  <c:v>67.454148571428576</c:v>
                </c:pt>
                <c:pt idx="2495">
                  <c:v>67.239312380952384</c:v>
                </c:pt>
                <c:pt idx="2496">
                  <c:v>67.117312380952384</c:v>
                </c:pt>
                <c:pt idx="2497">
                  <c:v>67.203525714285703</c:v>
                </c:pt>
                <c:pt idx="2498">
                  <c:v>67.391754285714285</c:v>
                </c:pt>
                <c:pt idx="2499">
                  <c:v>67.813525714285717</c:v>
                </c:pt>
                <c:pt idx="2500">
                  <c:v>68.275150476190476</c:v>
                </c:pt>
                <c:pt idx="2501">
                  <c:v>68.674032380952383</c:v>
                </c:pt>
                <c:pt idx="2502">
                  <c:v>69.015980952380957</c:v>
                </c:pt>
                <c:pt idx="2503">
                  <c:v>69.404870476190467</c:v>
                </c:pt>
                <c:pt idx="2504">
                  <c:v>69.652007619047623</c:v>
                </c:pt>
                <c:pt idx="2505">
                  <c:v>69.81734666666668</c:v>
                </c:pt>
                <c:pt idx="2506">
                  <c:v>69.823853333333332</c:v>
                </c:pt>
                <c:pt idx="2507">
                  <c:v>69.816417142857134</c:v>
                </c:pt>
                <c:pt idx="2508">
                  <c:v>69.688142857142864</c:v>
                </c:pt>
                <c:pt idx="2509">
                  <c:v>69.642712380952389</c:v>
                </c:pt>
                <c:pt idx="2510">
                  <c:v>69.469239999999999</c:v>
                </c:pt>
                <c:pt idx="2511">
                  <c:v>69.341546666666673</c:v>
                </c:pt>
                <c:pt idx="2512">
                  <c:v>69.229539047619042</c:v>
                </c:pt>
                <c:pt idx="2513">
                  <c:v>69.143790476190475</c:v>
                </c:pt>
                <c:pt idx="2514">
                  <c:v>68.983215238095241</c:v>
                </c:pt>
                <c:pt idx="2515">
                  <c:v>68.936390476190482</c:v>
                </c:pt>
                <c:pt idx="2516">
                  <c:v>68.960441904761893</c:v>
                </c:pt>
                <c:pt idx="2517">
                  <c:v>68.910131428571432</c:v>
                </c:pt>
                <c:pt idx="2518">
                  <c:v>68.781857142857135</c:v>
                </c:pt>
                <c:pt idx="2519">
                  <c:v>68.653931428571425</c:v>
                </c:pt>
                <c:pt idx="2520">
                  <c:v>68.412603809523816</c:v>
                </c:pt>
                <c:pt idx="2521">
                  <c:v>68.1016780952381</c:v>
                </c:pt>
                <c:pt idx="2522">
                  <c:v>67.996293333333341</c:v>
                </c:pt>
                <c:pt idx="2523">
                  <c:v>67.884634285714284</c:v>
                </c:pt>
                <c:pt idx="2524">
                  <c:v>67.689318095238093</c:v>
                </c:pt>
                <c:pt idx="2525">
                  <c:v>67.545474285714292</c:v>
                </c:pt>
                <c:pt idx="2526">
                  <c:v>67.511546666666661</c:v>
                </c:pt>
                <c:pt idx="2527">
                  <c:v>67.437881904761895</c:v>
                </c:pt>
                <c:pt idx="2528">
                  <c:v>67.34144380952381</c:v>
                </c:pt>
                <c:pt idx="2529">
                  <c:v>67.300428571428569</c:v>
                </c:pt>
                <c:pt idx="2530">
                  <c:v>67.283813333333327</c:v>
                </c:pt>
                <c:pt idx="2531">
                  <c:v>67.168668571428569</c:v>
                </c:pt>
                <c:pt idx="2532">
                  <c:v>67.16274285714286</c:v>
                </c:pt>
                <c:pt idx="2533">
                  <c:v>67.162510476190477</c:v>
                </c:pt>
                <c:pt idx="2534">
                  <c:v>67.171224761904767</c:v>
                </c:pt>
                <c:pt idx="2535">
                  <c:v>67.274866666666668</c:v>
                </c:pt>
                <c:pt idx="2536">
                  <c:v>67.122076190476193</c:v>
                </c:pt>
                <c:pt idx="2537">
                  <c:v>67.273356190476193</c:v>
                </c:pt>
                <c:pt idx="2538">
                  <c:v>67.328430476190476</c:v>
                </c:pt>
                <c:pt idx="2539">
                  <c:v>67.16657714285715</c:v>
                </c:pt>
                <c:pt idx="2540">
                  <c:v>66.91990476190476</c:v>
                </c:pt>
                <c:pt idx="2541">
                  <c:v>66.831135238095243</c:v>
                </c:pt>
                <c:pt idx="2542">
                  <c:v>66.600264761904754</c:v>
                </c:pt>
                <c:pt idx="2543">
                  <c:v>66.262847619047619</c:v>
                </c:pt>
                <c:pt idx="2544">
                  <c:v>65.872680000000003</c:v>
                </c:pt>
                <c:pt idx="2545">
                  <c:v>65.497384761904769</c:v>
                </c:pt>
                <c:pt idx="2546">
                  <c:v>65.198775238095237</c:v>
                </c:pt>
                <c:pt idx="2547">
                  <c:v>64.975689523809521</c:v>
                </c:pt>
                <c:pt idx="2548">
                  <c:v>64.877508571428564</c:v>
                </c:pt>
                <c:pt idx="2549">
                  <c:v>64.834401904761904</c:v>
                </c:pt>
                <c:pt idx="2550">
                  <c:v>64.760272380952372</c:v>
                </c:pt>
                <c:pt idx="2551">
                  <c:v>64.927121904761904</c:v>
                </c:pt>
                <c:pt idx="2552">
                  <c:v>65.098270476190478</c:v>
                </c:pt>
                <c:pt idx="2553">
                  <c:v>65.202958095238088</c:v>
                </c:pt>
                <c:pt idx="2554">
                  <c:v>65.335415238095237</c:v>
                </c:pt>
                <c:pt idx="2555">
                  <c:v>65.399668571428563</c:v>
                </c:pt>
                <c:pt idx="2556">
                  <c:v>65.293005714285712</c:v>
                </c:pt>
                <c:pt idx="2557">
                  <c:v>65.216552380952379</c:v>
                </c:pt>
                <c:pt idx="2558">
                  <c:v>64.917594285714287</c:v>
                </c:pt>
                <c:pt idx="2559">
                  <c:v>64.595862857142862</c:v>
                </c:pt>
                <c:pt idx="2560">
                  <c:v>64.170140952380947</c:v>
                </c:pt>
                <c:pt idx="2561">
                  <c:v>63.683535238095239</c:v>
                </c:pt>
                <c:pt idx="2562">
                  <c:v>63.506809523809522</c:v>
                </c:pt>
                <c:pt idx="2563">
                  <c:v>63.236434285714289</c:v>
                </c:pt>
                <c:pt idx="2564">
                  <c:v>63.071908571428565</c:v>
                </c:pt>
                <c:pt idx="2565">
                  <c:v>63.013232380952381</c:v>
                </c:pt>
                <c:pt idx="2566">
                  <c:v>62.910984761904764</c:v>
                </c:pt>
                <c:pt idx="2567">
                  <c:v>63.107230476190473</c:v>
                </c:pt>
                <c:pt idx="2568">
                  <c:v>63.301268571428565</c:v>
                </c:pt>
                <c:pt idx="2569">
                  <c:v>63.462424761904764</c:v>
                </c:pt>
                <c:pt idx="2570">
                  <c:v>63.608824761904756</c:v>
                </c:pt>
                <c:pt idx="2571">
                  <c:v>63.611729523809522</c:v>
                </c:pt>
                <c:pt idx="2572">
                  <c:v>63.48519809523809</c:v>
                </c:pt>
                <c:pt idx="2573">
                  <c:v>63.240733333333331</c:v>
                </c:pt>
                <c:pt idx="2574">
                  <c:v>63.013813333333339</c:v>
                </c:pt>
                <c:pt idx="2575">
                  <c:v>62.61051619047619</c:v>
                </c:pt>
                <c:pt idx="2576">
                  <c:v>62.151331428571439</c:v>
                </c:pt>
                <c:pt idx="2577">
                  <c:v>61.737577142857148</c:v>
                </c:pt>
                <c:pt idx="2578">
                  <c:v>61.518790476190475</c:v>
                </c:pt>
                <c:pt idx="2579">
                  <c:v>61.152325714285716</c:v>
                </c:pt>
                <c:pt idx="2580">
                  <c:v>61.03230095238095</c:v>
                </c:pt>
                <c:pt idx="2581">
                  <c:v>61.046011428571425</c:v>
                </c:pt>
                <c:pt idx="2582">
                  <c:v>61.126066666666667</c:v>
                </c:pt>
                <c:pt idx="2583">
                  <c:v>61.288965714285716</c:v>
                </c:pt>
                <c:pt idx="2584">
                  <c:v>61.467666666666659</c:v>
                </c:pt>
                <c:pt idx="2585">
                  <c:v>61.548767619047609</c:v>
                </c:pt>
                <c:pt idx="2586">
                  <c:v>61.622548571428574</c:v>
                </c:pt>
                <c:pt idx="2587">
                  <c:v>61.612091428571432</c:v>
                </c:pt>
                <c:pt idx="2588">
                  <c:v>61.654268571428567</c:v>
                </c:pt>
                <c:pt idx="2589">
                  <c:v>61.52355428571429</c:v>
                </c:pt>
                <c:pt idx="2590">
                  <c:v>61.410617142857149</c:v>
                </c:pt>
                <c:pt idx="2591">
                  <c:v>61.260499047619042</c:v>
                </c:pt>
                <c:pt idx="2592">
                  <c:v>60.994539047619043</c:v>
                </c:pt>
                <c:pt idx="2593">
                  <c:v>60.797480000000007</c:v>
                </c:pt>
                <c:pt idx="2594">
                  <c:v>60.462735238095249</c:v>
                </c:pt>
                <c:pt idx="2595">
                  <c:v>60.285777142857143</c:v>
                </c:pt>
                <c:pt idx="2596">
                  <c:v>60.18201904761905</c:v>
                </c:pt>
                <c:pt idx="2597">
                  <c:v>60.128571428571426</c:v>
                </c:pt>
                <c:pt idx="2598">
                  <c:v>60.024116190476185</c:v>
                </c:pt>
                <c:pt idx="2599">
                  <c:v>59.982984761904767</c:v>
                </c:pt>
                <c:pt idx="2600">
                  <c:v>60.061761904761909</c:v>
                </c:pt>
                <c:pt idx="2601">
                  <c:v>60.130314285714284</c:v>
                </c:pt>
                <c:pt idx="2602">
                  <c:v>60.187247619047618</c:v>
                </c:pt>
                <c:pt idx="2603">
                  <c:v>60.337830476190476</c:v>
                </c:pt>
                <c:pt idx="2604">
                  <c:v>60.40289714285715</c:v>
                </c:pt>
                <c:pt idx="2605">
                  <c:v>60.53884</c:v>
                </c:pt>
                <c:pt idx="2606">
                  <c:v>60.56324</c:v>
                </c:pt>
                <c:pt idx="2607">
                  <c:v>60.534889523809518</c:v>
                </c:pt>
                <c:pt idx="2608">
                  <c:v>60.568003809523809</c:v>
                </c:pt>
                <c:pt idx="2609">
                  <c:v>60.624356190476185</c:v>
                </c:pt>
                <c:pt idx="2610">
                  <c:v>60.575207619047617</c:v>
                </c:pt>
                <c:pt idx="2611">
                  <c:v>60.392323809523816</c:v>
                </c:pt>
                <c:pt idx="2612">
                  <c:v>60.193986666666667</c:v>
                </c:pt>
                <c:pt idx="2613">
                  <c:v>59.943363809523809</c:v>
                </c:pt>
                <c:pt idx="2614">
                  <c:v>59.730502857142852</c:v>
                </c:pt>
                <c:pt idx="2615">
                  <c:v>59.529841904761909</c:v>
                </c:pt>
                <c:pt idx="2616">
                  <c:v>59.490801904761902</c:v>
                </c:pt>
                <c:pt idx="2617">
                  <c:v>59.493009523809519</c:v>
                </c:pt>
                <c:pt idx="2618">
                  <c:v>59.704359999999994</c:v>
                </c:pt>
                <c:pt idx="2619">
                  <c:v>59.996811428571426</c:v>
                </c:pt>
                <c:pt idx="2620">
                  <c:v>60.192243809523809</c:v>
                </c:pt>
                <c:pt idx="2621">
                  <c:v>60.565679999999993</c:v>
                </c:pt>
                <c:pt idx="2622">
                  <c:v>60.757626666666667</c:v>
                </c:pt>
                <c:pt idx="2623">
                  <c:v>61.01789333333334</c:v>
                </c:pt>
                <c:pt idx="2624">
                  <c:v>61.255502857142858</c:v>
                </c:pt>
                <c:pt idx="2625">
                  <c:v>61.392142857142865</c:v>
                </c:pt>
                <c:pt idx="2626">
                  <c:v>61.400043809523801</c:v>
                </c:pt>
                <c:pt idx="2627">
                  <c:v>61.317897142857134</c:v>
                </c:pt>
                <c:pt idx="2628">
                  <c:v>61.146399999999993</c:v>
                </c:pt>
                <c:pt idx="2629">
                  <c:v>61.002207619047617</c:v>
                </c:pt>
                <c:pt idx="2630">
                  <c:v>60.760182857142865</c:v>
                </c:pt>
                <c:pt idx="2631">
                  <c:v>60.551040000000008</c:v>
                </c:pt>
                <c:pt idx="2632">
                  <c:v>60.304367619047618</c:v>
                </c:pt>
                <c:pt idx="2633">
                  <c:v>60.269975238095235</c:v>
                </c:pt>
                <c:pt idx="2634">
                  <c:v>60.240462857142859</c:v>
                </c:pt>
                <c:pt idx="2635">
                  <c:v>60.386398095238093</c:v>
                </c:pt>
                <c:pt idx="2636">
                  <c:v>60.699182857142851</c:v>
                </c:pt>
                <c:pt idx="2637">
                  <c:v>61.13176</c:v>
                </c:pt>
                <c:pt idx="2638">
                  <c:v>61.528899047619042</c:v>
                </c:pt>
                <c:pt idx="2639">
                  <c:v>62.000283809523815</c:v>
                </c:pt>
                <c:pt idx="2640">
                  <c:v>62.338281904761907</c:v>
                </c:pt>
                <c:pt idx="2641">
                  <c:v>62.617371428571431</c:v>
                </c:pt>
                <c:pt idx="2642">
                  <c:v>62.800719999999998</c:v>
                </c:pt>
                <c:pt idx="2643">
                  <c:v>62.99011047619048</c:v>
                </c:pt>
                <c:pt idx="2644">
                  <c:v>62.951419047619041</c:v>
                </c:pt>
                <c:pt idx="2645">
                  <c:v>62.942704761904757</c:v>
                </c:pt>
                <c:pt idx="2646">
                  <c:v>62.855561904761906</c:v>
                </c:pt>
                <c:pt idx="2647">
                  <c:v>62.795375238095239</c:v>
                </c:pt>
                <c:pt idx="2648">
                  <c:v>62.547308571428573</c:v>
                </c:pt>
                <c:pt idx="2649">
                  <c:v>62.492001904761906</c:v>
                </c:pt>
                <c:pt idx="2650">
                  <c:v>62.442039999999999</c:v>
                </c:pt>
                <c:pt idx="2651">
                  <c:v>62.410087619047616</c:v>
                </c:pt>
                <c:pt idx="2652">
                  <c:v>62.645954285714289</c:v>
                </c:pt>
                <c:pt idx="2653">
                  <c:v>63.078763809523807</c:v>
                </c:pt>
                <c:pt idx="2654">
                  <c:v>63.449527619047622</c:v>
                </c:pt>
                <c:pt idx="2655">
                  <c:v>63.796007619047614</c:v>
                </c:pt>
                <c:pt idx="2656">
                  <c:v>64.195586666666671</c:v>
                </c:pt>
                <c:pt idx="2657">
                  <c:v>64.560424761904756</c:v>
                </c:pt>
                <c:pt idx="2658">
                  <c:v>64.896099047619046</c:v>
                </c:pt>
                <c:pt idx="2659">
                  <c:v>65.30067428571428</c:v>
                </c:pt>
                <c:pt idx="2660">
                  <c:v>65.48239619047618</c:v>
                </c:pt>
                <c:pt idx="2661">
                  <c:v>65.743476190476201</c:v>
                </c:pt>
                <c:pt idx="2662">
                  <c:v>65.831083809523804</c:v>
                </c:pt>
                <c:pt idx="2663">
                  <c:v>65.945415238095237</c:v>
                </c:pt>
                <c:pt idx="2664">
                  <c:v>65.951805714285712</c:v>
                </c:pt>
                <c:pt idx="2665">
                  <c:v>65.967607619047612</c:v>
                </c:pt>
                <c:pt idx="2666">
                  <c:v>66.051380952380953</c:v>
                </c:pt>
                <c:pt idx="2667">
                  <c:v>66.056493333333322</c:v>
                </c:pt>
                <c:pt idx="2668">
                  <c:v>66.170011428571428</c:v>
                </c:pt>
                <c:pt idx="2669">
                  <c:v>66.377179047619052</c:v>
                </c:pt>
                <c:pt idx="2670">
                  <c:v>66.743876190476186</c:v>
                </c:pt>
                <c:pt idx="2671">
                  <c:v>67.012276190476186</c:v>
                </c:pt>
                <c:pt idx="2672">
                  <c:v>67.362822857142845</c:v>
                </c:pt>
                <c:pt idx="2673">
                  <c:v>67.790636190476192</c:v>
                </c:pt>
                <c:pt idx="2674">
                  <c:v>68.265855238095227</c:v>
                </c:pt>
                <c:pt idx="2675">
                  <c:v>68.643939047619057</c:v>
                </c:pt>
                <c:pt idx="2676">
                  <c:v>69.082325714285716</c:v>
                </c:pt>
                <c:pt idx="2677">
                  <c:v>69.470285714285723</c:v>
                </c:pt>
                <c:pt idx="2678">
                  <c:v>70.004180952380949</c:v>
                </c:pt>
                <c:pt idx="2679">
                  <c:v>70.398066666666665</c:v>
                </c:pt>
                <c:pt idx="2680">
                  <c:v>70.654034285714289</c:v>
                </c:pt>
                <c:pt idx="2681">
                  <c:v>70.694352380952381</c:v>
                </c:pt>
                <c:pt idx="2682">
                  <c:v>70.629053333333331</c:v>
                </c:pt>
                <c:pt idx="2683">
                  <c:v>70.6525238095238</c:v>
                </c:pt>
                <c:pt idx="2684">
                  <c:v>70.600935238095246</c:v>
                </c:pt>
                <c:pt idx="2685">
                  <c:v>70.631841904761913</c:v>
                </c:pt>
                <c:pt idx="2686">
                  <c:v>70.876422857142856</c:v>
                </c:pt>
                <c:pt idx="2687">
                  <c:v>71.26263999999999</c:v>
                </c:pt>
                <c:pt idx="2688">
                  <c:v>71.653272380952387</c:v>
                </c:pt>
                <c:pt idx="2689">
                  <c:v>72.069931428571437</c:v>
                </c:pt>
                <c:pt idx="2690">
                  <c:v>72.548984761904762</c:v>
                </c:pt>
                <c:pt idx="2691">
                  <c:v>73.029200000000003</c:v>
                </c:pt>
                <c:pt idx="2692">
                  <c:v>73.474325714285726</c:v>
                </c:pt>
                <c:pt idx="2693">
                  <c:v>73.957561904761903</c:v>
                </c:pt>
                <c:pt idx="2694">
                  <c:v>74.382470476190463</c:v>
                </c:pt>
                <c:pt idx="2695">
                  <c:v>74.77914476190476</c:v>
                </c:pt>
                <c:pt idx="2696">
                  <c:v>74.958426666666668</c:v>
                </c:pt>
                <c:pt idx="2697">
                  <c:v>74.80726285714286</c:v>
                </c:pt>
                <c:pt idx="2698">
                  <c:v>74.54188380952381</c:v>
                </c:pt>
                <c:pt idx="2699">
                  <c:v>73.76480190476191</c:v>
                </c:pt>
                <c:pt idx="2700">
                  <c:v>72.637754285714294</c:v>
                </c:pt>
                <c:pt idx="2701">
                  <c:v>70.853533333333331</c:v>
                </c:pt>
                <c:pt idx="2702">
                  <c:v>68.084133333333327</c:v>
                </c:pt>
                <c:pt idx="2703">
                  <c:v>63.850152380952387</c:v>
                </c:pt>
                <c:pt idx="2704">
                  <c:v>57.95</c:v>
                </c:pt>
                <c:pt idx="2705">
                  <c:v>52.385173333333341</c:v>
                </c:pt>
                <c:pt idx="2706">
                  <c:v>49.401401904761912</c:v>
                </c:pt>
                <c:pt idx="2707">
                  <c:v>49.89230666666667</c:v>
                </c:pt>
                <c:pt idx="2708">
                  <c:v>52.079476190476186</c:v>
                </c:pt>
                <c:pt idx="2709">
                  <c:v>54.648331428571431</c:v>
                </c:pt>
                <c:pt idx="2710">
                  <c:v>57.136434285714287</c:v>
                </c:pt>
                <c:pt idx="2711">
                  <c:v>59.488710476190477</c:v>
                </c:pt>
                <c:pt idx="2712">
                  <c:v>61.699001904761907</c:v>
                </c:pt>
                <c:pt idx="2713">
                  <c:v>63.60684952380953</c:v>
                </c:pt>
                <c:pt idx="2714">
                  <c:v>65.380729523809521</c:v>
                </c:pt>
                <c:pt idx="2715">
                  <c:v>66.942794285714285</c:v>
                </c:pt>
                <c:pt idx="2716">
                  <c:v>68.168487619047625</c:v>
                </c:pt>
                <c:pt idx="2717">
                  <c:v>69.209670476190482</c:v>
                </c:pt>
                <c:pt idx="2718">
                  <c:v>70.003367619047609</c:v>
                </c:pt>
                <c:pt idx="2719">
                  <c:v>70.677504761904757</c:v>
                </c:pt>
                <c:pt idx="2720">
                  <c:v>71.509196190476189</c:v>
                </c:pt>
                <c:pt idx="2721">
                  <c:v>72.273380952380947</c:v>
                </c:pt>
                <c:pt idx="2722">
                  <c:v>72.954024761904776</c:v>
                </c:pt>
                <c:pt idx="2723">
                  <c:v>73.950474285714293</c:v>
                </c:pt>
                <c:pt idx="2724">
                  <c:v>74.785651428571427</c:v>
                </c:pt>
                <c:pt idx="2725">
                  <c:v>75.529502857142859</c:v>
                </c:pt>
                <c:pt idx="2726">
                  <c:v>76.347367619047617</c:v>
                </c:pt>
                <c:pt idx="2727">
                  <c:v>76.966314285714276</c:v>
                </c:pt>
                <c:pt idx="2728">
                  <c:v>77.513687619047616</c:v>
                </c:pt>
                <c:pt idx="2729">
                  <c:v>77.783017142857148</c:v>
                </c:pt>
                <c:pt idx="2730">
                  <c:v>77.791150476190467</c:v>
                </c:pt>
                <c:pt idx="2731">
                  <c:v>78.480624761904764</c:v>
                </c:pt>
                <c:pt idx="2732">
                  <c:v>78.767963809523806</c:v>
                </c:pt>
                <c:pt idx="2733">
                  <c:v>78.9716457142857</c:v>
                </c:pt>
                <c:pt idx="2734">
                  <c:v>79.051817142857146</c:v>
                </c:pt>
                <c:pt idx="2735">
                  <c:v>79.221571428571423</c:v>
                </c:pt>
                <c:pt idx="2736">
                  <c:v>79.391674285714288</c:v>
                </c:pt>
                <c:pt idx="2737">
                  <c:v>79.379939047619047</c:v>
                </c:pt>
                <c:pt idx="2738">
                  <c:v>79.355539047619061</c:v>
                </c:pt>
                <c:pt idx="2739">
                  <c:v>79.256660952380955</c:v>
                </c:pt>
                <c:pt idx="2740">
                  <c:v>78.852201904761912</c:v>
                </c:pt>
                <c:pt idx="2741">
                  <c:v>78.63051047619048</c:v>
                </c:pt>
                <c:pt idx="2742">
                  <c:v>78.563468571428587</c:v>
                </c:pt>
                <c:pt idx="2743">
                  <c:v>78.438680000000005</c:v>
                </c:pt>
                <c:pt idx="2744">
                  <c:v>78.414860952380934</c:v>
                </c:pt>
                <c:pt idx="2745">
                  <c:v>78.377679999999998</c:v>
                </c:pt>
                <c:pt idx="2746">
                  <c:v>78.441119999999984</c:v>
                </c:pt>
                <c:pt idx="2747">
                  <c:v>78.376169523809523</c:v>
                </c:pt>
                <c:pt idx="2748">
                  <c:v>78.398245714285721</c:v>
                </c:pt>
                <c:pt idx="2749">
                  <c:v>78.429384761904757</c:v>
                </c:pt>
                <c:pt idx="2750">
                  <c:v>78.596234285714289</c:v>
                </c:pt>
                <c:pt idx="2751">
                  <c:v>78.516411428571416</c:v>
                </c:pt>
                <c:pt idx="2752">
                  <c:v>78.350607619047622</c:v>
                </c:pt>
                <c:pt idx="2753">
                  <c:v>77.951958095238112</c:v>
                </c:pt>
                <c:pt idx="2754">
                  <c:v>77.346489523809524</c:v>
                </c:pt>
                <c:pt idx="2755">
                  <c:v>76.778899047619049</c:v>
                </c:pt>
                <c:pt idx="2756">
                  <c:v>76.097674285714291</c:v>
                </c:pt>
                <c:pt idx="2757">
                  <c:v>75.560990476190483</c:v>
                </c:pt>
                <c:pt idx="2758">
                  <c:v>75.076708571428568</c:v>
                </c:pt>
                <c:pt idx="2759">
                  <c:v>74.830268571428576</c:v>
                </c:pt>
                <c:pt idx="2760">
                  <c:v>74.678175238095235</c:v>
                </c:pt>
                <c:pt idx="2761">
                  <c:v>74.79599238095237</c:v>
                </c:pt>
                <c:pt idx="2762">
                  <c:v>74.872678095238086</c:v>
                </c:pt>
                <c:pt idx="2763">
                  <c:v>75.206958095238093</c:v>
                </c:pt>
                <c:pt idx="2764">
                  <c:v>75.717034285714277</c:v>
                </c:pt>
                <c:pt idx="2765">
                  <c:v>76.030399999999986</c:v>
                </c:pt>
                <c:pt idx="2766">
                  <c:v>76.346438095238099</c:v>
                </c:pt>
                <c:pt idx="2767">
                  <c:v>76.615302857142851</c:v>
                </c:pt>
                <c:pt idx="2768">
                  <c:v>76.875918095238092</c:v>
                </c:pt>
                <c:pt idx="2769">
                  <c:v>77.204853333333332</c:v>
                </c:pt>
                <c:pt idx="2770">
                  <c:v>77.497537142857141</c:v>
                </c:pt>
                <c:pt idx="2771">
                  <c:v>77.729104761904765</c:v>
                </c:pt>
                <c:pt idx="2772">
                  <c:v>78.002617142857133</c:v>
                </c:pt>
                <c:pt idx="2773">
                  <c:v>78.107420952380949</c:v>
                </c:pt>
                <c:pt idx="2774">
                  <c:v>77.786270476190467</c:v>
                </c:pt>
                <c:pt idx="2775">
                  <c:v>77.323251428571425</c:v>
                </c:pt>
                <c:pt idx="2776">
                  <c:v>76.778318095238106</c:v>
                </c:pt>
                <c:pt idx="2777">
                  <c:v>76.251626666666681</c:v>
                </c:pt>
                <c:pt idx="2778">
                  <c:v>75.823580952380951</c:v>
                </c:pt>
                <c:pt idx="2779">
                  <c:v>75.614205714285731</c:v>
                </c:pt>
                <c:pt idx="2780">
                  <c:v>75.512190476190483</c:v>
                </c:pt>
                <c:pt idx="2781">
                  <c:v>75.494413333333327</c:v>
                </c:pt>
                <c:pt idx="2782">
                  <c:v>75.825207619047617</c:v>
                </c:pt>
                <c:pt idx="2783">
                  <c:v>76.127651428571426</c:v>
                </c:pt>
                <c:pt idx="2784">
                  <c:v>76.278815238095234</c:v>
                </c:pt>
                <c:pt idx="2785">
                  <c:v>76.463093333333333</c:v>
                </c:pt>
                <c:pt idx="2786">
                  <c:v>76.666891428571432</c:v>
                </c:pt>
                <c:pt idx="2787">
                  <c:v>76.657480000000007</c:v>
                </c:pt>
                <c:pt idx="2788">
                  <c:v>76.533620952380957</c:v>
                </c:pt>
                <c:pt idx="2789">
                  <c:v>76.373510476190475</c:v>
                </c:pt>
                <c:pt idx="2790">
                  <c:v>75.805571428571426</c:v>
                </c:pt>
                <c:pt idx="2791">
                  <c:v>74.616129523809533</c:v>
                </c:pt>
                <c:pt idx="2792">
                  <c:v>72.977262857142847</c:v>
                </c:pt>
                <c:pt idx="2793">
                  <c:v>71.075921904761913</c:v>
                </c:pt>
                <c:pt idx="2794">
                  <c:v>69.828500952380963</c:v>
                </c:pt>
                <c:pt idx="2795">
                  <c:v>69.496312380952389</c:v>
                </c:pt>
                <c:pt idx="2796">
                  <c:v>69.842211428571431</c:v>
                </c:pt>
                <c:pt idx="2797">
                  <c:v>70.740828571428565</c:v>
                </c:pt>
                <c:pt idx="2798">
                  <c:v>71.622249523809515</c:v>
                </c:pt>
                <c:pt idx="2799">
                  <c:v>72.170320000000004</c:v>
                </c:pt>
                <c:pt idx="2800">
                  <c:v>72.60812571428572</c:v>
                </c:pt>
                <c:pt idx="2801">
                  <c:v>73.222657142857145</c:v>
                </c:pt>
                <c:pt idx="2802">
                  <c:v>73.759573333333336</c:v>
                </c:pt>
                <c:pt idx="2803">
                  <c:v>74.38084380952381</c:v>
                </c:pt>
                <c:pt idx="2804">
                  <c:v>74.645990476190477</c:v>
                </c:pt>
                <c:pt idx="2805">
                  <c:v>75.111100952380951</c:v>
                </c:pt>
                <c:pt idx="2806">
                  <c:v>75.34789714285715</c:v>
                </c:pt>
                <c:pt idx="2807">
                  <c:v>75.638257142857142</c:v>
                </c:pt>
                <c:pt idx="2808">
                  <c:v>75.837639999999993</c:v>
                </c:pt>
                <c:pt idx="2809">
                  <c:v>76.071996190476199</c:v>
                </c:pt>
                <c:pt idx="2810">
                  <c:v>76.27405142857144</c:v>
                </c:pt>
                <c:pt idx="2811">
                  <c:v>76.362240000000014</c:v>
                </c:pt>
                <c:pt idx="2812">
                  <c:v>76.375834285714291</c:v>
                </c:pt>
                <c:pt idx="2813">
                  <c:v>76.272076190476184</c:v>
                </c:pt>
                <c:pt idx="2814">
                  <c:v>76.054800000000014</c:v>
                </c:pt>
                <c:pt idx="2815">
                  <c:v>75.761070476190483</c:v>
                </c:pt>
                <c:pt idx="2816">
                  <c:v>75.422723809523802</c:v>
                </c:pt>
                <c:pt idx="2817">
                  <c:v>75.133293333333327</c:v>
                </c:pt>
                <c:pt idx="2818">
                  <c:v>75.115283809523802</c:v>
                </c:pt>
                <c:pt idx="2819">
                  <c:v>74.912299047619044</c:v>
                </c:pt>
                <c:pt idx="2820">
                  <c:v>74.888247619047618</c:v>
                </c:pt>
                <c:pt idx="2821">
                  <c:v>74.718493333333328</c:v>
                </c:pt>
                <c:pt idx="2822">
                  <c:v>74.765550476190469</c:v>
                </c:pt>
                <c:pt idx="2823">
                  <c:v>74.804939047619044</c:v>
                </c:pt>
                <c:pt idx="2824">
                  <c:v>74.706641904761909</c:v>
                </c:pt>
                <c:pt idx="2825">
                  <c:v>74.802150476190477</c:v>
                </c:pt>
                <c:pt idx="2826">
                  <c:v>74.759624761904774</c:v>
                </c:pt>
                <c:pt idx="2827">
                  <c:v>74.703388571428576</c:v>
                </c:pt>
                <c:pt idx="2828">
                  <c:v>74.802150476190477</c:v>
                </c:pt>
                <c:pt idx="2829">
                  <c:v>74.947620952380944</c:v>
                </c:pt>
                <c:pt idx="2830">
                  <c:v>74.740685714285704</c:v>
                </c:pt>
                <c:pt idx="2831">
                  <c:v>74.475306666666668</c:v>
                </c:pt>
                <c:pt idx="2832">
                  <c:v>74.00392190476191</c:v>
                </c:pt>
                <c:pt idx="2833">
                  <c:v>73.18024761904762</c:v>
                </c:pt>
                <c:pt idx="2834">
                  <c:v>72.223419047619046</c:v>
                </c:pt>
                <c:pt idx="2835">
                  <c:v>70.952411428571423</c:v>
                </c:pt>
                <c:pt idx="2836">
                  <c:v>69.667228571428566</c:v>
                </c:pt>
                <c:pt idx="2837">
                  <c:v>68.535765714285716</c:v>
                </c:pt>
                <c:pt idx="2838">
                  <c:v>67.849660952380958</c:v>
                </c:pt>
                <c:pt idx="2839">
                  <c:v>67.434977142857136</c:v>
                </c:pt>
                <c:pt idx="2840">
                  <c:v>67.497487619047618</c:v>
                </c:pt>
                <c:pt idx="2841">
                  <c:v>67.792843809523802</c:v>
                </c:pt>
                <c:pt idx="2842">
                  <c:v>68.291184761904759</c:v>
                </c:pt>
                <c:pt idx="2843">
                  <c:v>69.016794285714298</c:v>
                </c:pt>
                <c:pt idx="2844">
                  <c:v>69.614942857142864</c:v>
                </c:pt>
                <c:pt idx="2845">
                  <c:v>70.191479999999999</c:v>
                </c:pt>
                <c:pt idx="2846">
                  <c:v>70.981575238095232</c:v>
                </c:pt>
                <c:pt idx="2847">
                  <c:v>71.521628571428579</c:v>
                </c:pt>
                <c:pt idx="2848">
                  <c:v>72.072487619047607</c:v>
                </c:pt>
                <c:pt idx="2849">
                  <c:v>72.48461523809523</c:v>
                </c:pt>
                <c:pt idx="2850">
                  <c:v>72.924396190476187</c:v>
                </c:pt>
                <c:pt idx="2851">
                  <c:v>73.219519999999989</c:v>
                </c:pt>
                <c:pt idx="2852">
                  <c:v>73.450739047619052</c:v>
                </c:pt>
                <c:pt idx="2853">
                  <c:v>73.325950476190471</c:v>
                </c:pt>
                <c:pt idx="2854">
                  <c:v>73.271340952380953</c:v>
                </c:pt>
                <c:pt idx="2855">
                  <c:v>73.194422857142868</c:v>
                </c:pt>
                <c:pt idx="2856">
                  <c:v>72.87954666666667</c:v>
                </c:pt>
                <c:pt idx="2857">
                  <c:v>72.692480000000003</c:v>
                </c:pt>
                <c:pt idx="2858">
                  <c:v>72.465792380952394</c:v>
                </c:pt>
                <c:pt idx="2859">
                  <c:v>72.398285714285706</c:v>
                </c:pt>
                <c:pt idx="2860">
                  <c:v>72.422569523809528</c:v>
                </c:pt>
                <c:pt idx="2861">
                  <c:v>72.390965714285713</c:v>
                </c:pt>
                <c:pt idx="2862">
                  <c:v>72.498790476190479</c:v>
                </c:pt>
                <c:pt idx="2863">
                  <c:v>72.649605714285727</c:v>
                </c:pt>
                <c:pt idx="2864">
                  <c:v>72.708979047619053</c:v>
                </c:pt>
                <c:pt idx="2865">
                  <c:v>72.795657142857138</c:v>
                </c:pt>
                <c:pt idx="2866">
                  <c:v>72.819011428571429</c:v>
                </c:pt>
                <c:pt idx="2867">
                  <c:v>72.727220952380947</c:v>
                </c:pt>
                <c:pt idx="2868">
                  <c:v>72.713742857142861</c:v>
                </c:pt>
                <c:pt idx="2869">
                  <c:v>72.728382857142861</c:v>
                </c:pt>
                <c:pt idx="2870">
                  <c:v>72.755222857142854</c:v>
                </c:pt>
                <c:pt idx="2871">
                  <c:v>72.664129523809535</c:v>
                </c:pt>
                <c:pt idx="2872">
                  <c:v>72.576754285714287</c:v>
                </c:pt>
                <c:pt idx="2873">
                  <c:v>72.568737142857145</c:v>
                </c:pt>
                <c:pt idx="2874">
                  <c:v>72.333102857142862</c:v>
                </c:pt>
                <c:pt idx="2875">
                  <c:v>71.982207619047614</c:v>
                </c:pt>
                <c:pt idx="2876">
                  <c:v>71.549398095238104</c:v>
                </c:pt>
                <c:pt idx="2877">
                  <c:v>71.227318095238104</c:v>
                </c:pt>
                <c:pt idx="2878">
                  <c:v>70.868638095238083</c:v>
                </c:pt>
                <c:pt idx="2879">
                  <c:v>70.560500952380949</c:v>
                </c:pt>
                <c:pt idx="2880">
                  <c:v>70.414798095238098</c:v>
                </c:pt>
                <c:pt idx="2881">
                  <c:v>70.428043809523814</c:v>
                </c:pt>
                <c:pt idx="2882">
                  <c:v>70.217971428571431</c:v>
                </c:pt>
                <c:pt idx="2883">
                  <c:v>70.118279999999999</c:v>
                </c:pt>
                <c:pt idx="2884">
                  <c:v>69.994304761904758</c:v>
                </c:pt>
                <c:pt idx="2885">
                  <c:v>69.891592380952375</c:v>
                </c:pt>
                <c:pt idx="2886">
                  <c:v>69.829314285714275</c:v>
                </c:pt>
                <c:pt idx="2887">
                  <c:v>69.756230476190481</c:v>
                </c:pt>
                <c:pt idx="2888">
                  <c:v>69.628188571428566</c:v>
                </c:pt>
                <c:pt idx="2889">
                  <c:v>69.484693333333325</c:v>
                </c:pt>
                <c:pt idx="2890">
                  <c:v>69.504329523809531</c:v>
                </c:pt>
                <c:pt idx="2891">
                  <c:v>69.489224761904765</c:v>
                </c:pt>
                <c:pt idx="2892">
                  <c:v>69.611573333333325</c:v>
                </c:pt>
                <c:pt idx="2893">
                  <c:v>69.551270476190481</c:v>
                </c:pt>
                <c:pt idx="2894">
                  <c:v>69.372104761904765</c:v>
                </c:pt>
                <c:pt idx="2895">
                  <c:v>69.01435428571429</c:v>
                </c:pt>
                <c:pt idx="2896">
                  <c:v>68.822523809523801</c:v>
                </c:pt>
                <c:pt idx="2897">
                  <c:v>68.48836</c:v>
                </c:pt>
                <c:pt idx="2898">
                  <c:v>67.965851428571426</c:v>
                </c:pt>
                <c:pt idx="2899">
                  <c:v>67.638194285714292</c:v>
                </c:pt>
                <c:pt idx="2900">
                  <c:v>67.278584761904767</c:v>
                </c:pt>
                <c:pt idx="2901">
                  <c:v>66.887022857142853</c:v>
                </c:pt>
                <c:pt idx="2902">
                  <c:v>66.750034285714293</c:v>
                </c:pt>
                <c:pt idx="2903">
                  <c:v>66.615718095238094</c:v>
                </c:pt>
                <c:pt idx="2904">
                  <c:v>66.356729523809534</c:v>
                </c:pt>
                <c:pt idx="2905">
                  <c:v>66.169430476190485</c:v>
                </c:pt>
                <c:pt idx="2906">
                  <c:v>66.066020952380939</c:v>
                </c:pt>
                <c:pt idx="2907">
                  <c:v>65.872215238095237</c:v>
                </c:pt>
                <c:pt idx="2908">
                  <c:v>65.801687619047613</c:v>
                </c:pt>
                <c:pt idx="2909">
                  <c:v>65.863617142857137</c:v>
                </c:pt>
                <c:pt idx="2910">
                  <c:v>65.944020952380953</c:v>
                </c:pt>
                <c:pt idx="2911">
                  <c:v>65.990148571428577</c:v>
                </c:pt>
                <c:pt idx="2912">
                  <c:v>65.78460761904762</c:v>
                </c:pt>
                <c:pt idx="2913">
                  <c:v>65.736737142857137</c:v>
                </c:pt>
                <c:pt idx="2914">
                  <c:v>65.757767619047613</c:v>
                </c:pt>
                <c:pt idx="2915">
                  <c:v>65.797969523809527</c:v>
                </c:pt>
                <c:pt idx="2916">
                  <c:v>65.840611428571421</c:v>
                </c:pt>
                <c:pt idx="2917">
                  <c:v>65.70652761904762</c:v>
                </c:pt>
                <c:pt idx="2918">
                  <c:v>65.43812761904762</c:v>
                </c:pt>
                <c:pt idx="2919">
                  <c:v>65.043312380952386</c:v>
                </c:pt>
                <c:pt idx="2920">
                  <c:v>64.753881904761897</c:v>
                </c:pt>
                <c:pt idx="2921">
                  <c:v>64.336525714285713</c:v>
                </c:pt>
                <c:pt idx="2922">
                  <c:v>63.906504761904763</c:v>
                </c:pt>
                <c:pt idx="2923">
                  <c:v>63.617539047619047</c:v>
                </c:pt>
                <c:pt idx="2924">
                  <c:v>63.468815238095239</c:v>
                </c:pt>
                <c:pt idx="2925">
                  <c:v>63.488335238095239</c:v>
                </c:pt>
                <c:pt idx="2926">
                  <c:v>63.447436190476196</c:v>
                </c:pt>
                <c:pt idx="2927">
                  <c:v>63.477529523809523</c:v>
                </c:pt>
                <c:pt idx="2928">
                  <c:v>63.533765714285714</c:v>
                </c:pt>
                <c:pt idx="2929">
                  <c:v>63.540272380952388</c:v>
                </c:pt>
                <c:pt idx="2930">
                  <c:v>63.458939047619054</c:v>
                </c:pt>
                <c:pt idx="2931">
                  <c:v>63.339727619047622</c:v>
                </c:pt>
                <c:pt idx="2932">
                  <c:v>63.298944761904757</c:v>
                </c:pt>
                <c:pt idx="2933">
                  <c:v>63.255257142857147</c:v>
                </c:pt>
                <c:pt idx="2934">
                  <c:v>63.080506666666672</c:v>
                </c:pt>
                <c:pt idx="2935">
                  <c:v>62.934803809523807</c:v>
                </c:pt>
                <c:pt idx="2936">
                  <c:v>62.831975238095239</c:v>
                </c:pt>
                <c:pt idx="2937">
                  <c:v>62.766327619047615</c:v>
                </c:pt>
                <c:pt idx="2938">
                  <c:v>62.657108571428573</c:v>
                </c:pt>
                <c:pt idx="2939">
                  <c:v>62.647348571428573</c:v>
                </c:pt>
                <c:pt idx="2940">
                  <c:v>62.488980952380949</c:v>
                </c:pt>
                <c:pt idx="2941">
                  <c:v>62.216979047619049</c:v>
                </c:pt>
                <c:pt idx="2942">
                  <c:v>62.009114285714283</c:v>
                </c:pt>
                <c:pt idx="2943">
                  <c:v>61.911165714285708</c:v>
                </c:pt>
                <c:pt idx="2944">
                  <c:v>61.720729523809524</c:v>
                </c:pt>
                <c:pt idx="2945">
                  <c:v>61.495784761904758</c:v>
                </c:pt>
                <c:pt idx="2946">
                  <c:v>61.132805714285709</c:v>
                </c:pt>
                <c:pt idx="2947">
                  <c:v>61.146399999999993</c:v>
                </c:pt>
                <c:pt idx="2948">
                  <c:v>61.107127619047617</c:v>
                </c:pt>
                <c:pt idx="2949">
                  <c:v>61.178817142857135</c:v>
                </c:pt>
                <c:pt idx="2950">
                  <c:v>61.185091428571432</c:v>
                </c:pt>
                <c:pt idx="2951">
                  <c:v>61.097948571428574</c:v>
                </c:pt>
                <c:pt idx="2952">
                  <c:v>60.883925714285709</c:v>
                </c:pt>
                <c:pt idx="2953">
                  <c:v>60.817697142857142</c:v>
                </c:pt>
                <c:pt idx="2954">
                  <c:v>60.682916190476185</c:v>
                </c:pt>
                <c:pt idx="2955">
                  <c:v>60.578112380952376</c:v>
                </c:pt>
                <c:pt idx="2956">
                  <c:v>60.531520000000008</c:v>
                </c:pt>
                <c:pt idx="2957">
                  <c:v>60.533959999999993</c:v>
                </c:pt>
                <c:pt idx="2958">
                  <c:v>60.549994285714284</c:v>
                </c:pt>
                <c:pt idx="2959">
                  <c:v>60.482255238095242</c:v>
                </c:pt>
                <c:pt idx="2960">
                  <c:v>60.551272380952391</c:v>
                </c:pt>
                <c:pt idx="2961">
                  <c:v>60.550110476190476</c:v>
                </c:pt>
                <c:pt idx="2962">
                  <c:v>60.57160571428571</c:v>
                </c:pt>
                <c:pt idx="2963">
                  <c:v>60.713822857142858</c:v>
                </c:pt>
                <c:pt idx="2964">
                  <c:v>60.830129523809525</c:v>
                </c:pt>
                <c:pt idx="2965">
                  <c:v>60.777379047619043</c:v>
                </c:pt>
                <c:pt idx="2966">
                  <c:v>60.640971428571433</c:v>
                </c:pt>
                <c:pt idx="2967">
                  <c:v>60.506306666666667</c:v>
                </c:pt>
                <c:pt idx="2968">
                  <c:v>60.192476190476192</c:v>
                </c:pt>
                <c:pt idx="2969">
                  <c:v>59.820550476190476</c:v>
                </c:pt>
                <c:pt idx="2970">
                  <c:v>59.679611428571434</c:v>
                </c:pt>
                <c:pt idx="2971">
                  <c:v>59.379840000000002</c:v>
                </c:pt>
                <c:pt idx="2972">
                  <c:v>59.328251428571434</c:v>
                </c:pt>
                <c:pt idx="2973">
                  <c:v>59.119573333333328</c:v>
                </c:pt>
                <c:pt idx="2974">
                  <c:v>58.874179047619052</c:v>
                </c:pt>
                <c:pt idx="2975">
                  <c:v>58.886611428571435</c:v>
                </c:pt>
                <c:pt idx="2976">
                  <c:v>58.72406095238096</c:v>
                </c:pt>
                <c:pt idx="2977">
                  <c:v>58.656902857142853</c:v>
                </c:pt>
                <c:pt idx="2978">
                  <c:v>58.755083809523811</c:v>
                </c:pt>
                <c:pt idx="2979">
                  <c:v>58.726384761904768</c:v>
                </c:pt>
                <c:pt idx="2980">
                  <c:v>58.844782857142853</c:v>
                </c:pt>
                <c:pt idx="2981">
                  <c:v>58.855820952380952</c:v>
                </c:pt>
                <c:pt idx="2982">
                  <c:v>58.965737142857144</c:v>
                </c:pt>
                <c:pt idx="2983">
                  <c:v>58.960508571428562</c:v>
                </c:pt>
                <c:pt idx="2984">
                  <c:v>59.000594285714286</c:v>
                </c:pt>
                <c:pt idx="2985">
                  <c:v>58.941337142857144</c:v>
                </c:pt>
                <c:pt idx="2986">
                  <c:v>58.972592380952378</c:v>
                </c:pt>
                <c:pt idx="2987">
                  <c:v>58.848036190476193</c:v>
                </c:pt>
                <c:pt idx="2988">
                  <c:v>58.913800000000002</c:v>
                </c:pt>
                <c:pt idx="2989">
                  <c:v>58.956674285714286</c:v>
                </c:pt>
                <c:pt idx="2990">
                  <c:v>58.745904761904768</c:v>
                </c:pt>
                <c:pt idx="2991">
                  <c:v>58.638312380952385</c:v>
                </c:pt>
                <c:pt idx="2992">
                  <c:v>58.527118095238094</c:v>
                </c:pt>
                <c:pt idx="2993">
                  <c:v>58.422779047619052</c:v>
                </c:pt>
                <c:pt idx="2994">
                  <c:v>58.370493333333329</c:v>
                </c:pt>
                <c:pt idx="2995">
                  <c:v>58.178198095238102</c:v>
                </c:pt>
                <c:pt idx="2996">
                  <c:v>58.053758095238102</c:v>
                </c:pt>
                <c:pt idx="2997">
                  <c:v>57.980790476190478</c:v>
                </c:pt>
                <c:pt idx="2998">
                  <c:v>58.01564761904762</c:v>
                </c:pt>
                <c:pt idx="2999">
                  <c:v>58.119521904761903</c:v>
                </c:pt>
                <c:pt idx="3000">
                  <c:v>58.180986666666669</c:v>
                </c:pt>
                <c:pt idx="3001">
                  <c:v>58.195161904761903</c:v>
                </c:pt>
                <c:pt idx="3002">
                  <c:v>58.186099047619045</c:v>
                </c:pt>
                <c:pt idx="3003">
                  <c:v>58.244194285714286</c:v>
                </c:pt>
                <c:pt idx="3004">
                  <c:v>58.234318095238095</c:v>
                </c:pt>
                <c:pt idx="3005">
                  <c:v>58.120219047619052</c:v>
                </c:pt>
                <c:pt idx="3006">
                  <c:v>58.022502857142854</c:v>
                </c:pt>
                <c:pt idx="3007">
                  <c:v>58.036561904761903</c:v>
                </c:pt>
                <c:pt idx="3008">
                  <c:v>57.943377142857138</c:v>
                </c:pt>
                <c:pt idx="3009">
                  <c:v>58.070489523809528</c:v>
                </c:pt>
                <c:pt idx="3010">
                  <c:v>58.175758095238095</c:v>
                </c:pt>
                <c:pt idx="3011">
                  <c:v>58.292645714285719</c:v>
                </c:pt>
                <c:pt idx="3012">
                  <c:v>58.661899047619052</c:v>
                </c:pt>
                <c:pt idx="3013">
                  <c:v>58.724293333333335</c:v>
                </c:pt>
                <c:pt idx="3014">
                  <c:v>58.727198095238094</c:v>
                </c:pt>
                <c:pt idx="3015">
                  <c:v>58.748112380952385</c:v>
                </c:pt>
                <c:pt idx="3016">
                  <c:v>58.579171428571435</c:v>
                </c:pt>
                <c:pt idx="3017">
                  <c:v>58.547916190476194</c:v>
                </c:pt>
                <c:pt idx="3018">
                  <c:v>58.441834285714286</c:v>
                </c:pt>
                <c:pt idx="3019">
                  <c:v>58.407790476190478</c:v>
                </c:pt>
                <c:pt idx="3020">
                  <c:v>58.413948571428577</c:v>
                </c:pt>
                <c:pt idx="3021">
                  <c:v>58.232459047619045</c:v>
                </c:pt>
                <c:pt idx="3022">
                  <c:v>58.23060000000001</c:v>
                </c:pt>
                <c:pt idx="3023">
                  <c:v>58.073975238095237</c:v>
                </c:pt>
                <c:pt idx="3024">
                  <c:v>58.27510095238096</c:v>
                </c:pt>
                <c:pt idx="3025">
                  <c:v>58.266038095238095</c:v>
                </c:pt>
                <c:pt idx="3026">
                  <c:v>58.290321904761903</c:v>
                </c:pt>
                <c:pt idx="3027">
                  <c:v>58.368401904761896</c:v>
                </c:pt>
                <c:pt idx="3028">
                  <c:v>58.395241904761903</c:v>
                </c:pt>
                <c:pt idx="3029">
                  <c:v>58.423127619047619</c:v>
                </c:pt>
                <c:pt idx="3030">
                  <c:v>58.396984761904754</c:v>
                </c:pt>
                <c:pt idx="3031">
                  <c:v>58.461354285714293</c:v>
                </c:pt>
                <c:pt idx="3032">
                  <c:v>58.658413333333343</c:v>
                </c:pt>
                <c:pt idx="3033">
                  <c:v>58.645167619047626</c:v>
                </c:pt>
                <c:pt idx="3034">
                  <c:v>58.647607619047612</c:v>
                </c:pt>
                <c:pt idx="3035">
                  <c:v>58.661899047619052</c:v>
                </c:pt>
                <c:pt idx="3036">
                  <c:v>58.72743047619047</c:v>
                </c:pt>
                <c:pt idx="3037">
                  <c:v>58.716973333333328</c:v>
                </c:pt>
                <c:pt idx="3038">
                  <c:v>58.706748571428577</c:v>
                </c:pt>
                <c:pt idx="3039">
                  <c:v>58.70488952380952</c:v>
                </c:pt>
                <c:pt idx="3040">
                  <c:v>58.743929523809527</c:v>
                </c:pt>
                <c:pt idx="3041">
                  <c:v>58.635639999999995</c:v>
                </c:pt>
                <c:pt idx="3042">
                  <c:v>58.574291428571435</c:v>
                </c:pt>
                <c:pt idx="3043">
                  <c:v>58.546405714285711</c:v>
                </c:pt>
                <c:pt idx="3044">
                  <c:v>58.611704761904761</c:v>
                </c:pt>
                <c:pt idx="3045">
                  <c:v>58.559767619047619</c:v>
                </c:pt>
                <c:pt idx="3046">
                  <c:v>58.786339047619045</c:v>
                </c:pt>
                <c:pt idx="3047">
                  <c:v>58.831885714285711</c:v>
                </c:pt>
                <c:pt idx="3048">
                  <c:v>58.969919999999995</c:v>
                </c:pt>
                <c:pt idx="3049">
                  <c:v>59.054274285714285</c:v>
                </c:pt>
                <c:pt idx="3050">
                  <c:v>59.102028571428576</c:v>
                </c:pt>
                <c:pt idx="3051">
                  <c:v>59.208575238095243</c:v>
                </c:pt>
                <c:pt idx="3052">
                  <c:v>59.295718095238094</c:v>
                </c:pt>
                <c:pt idx="3053">
                  <c:v>59.249125714285711</c:v>
                </c:pt>
                <c:pt idx="3054">
                  <c:v>59.153733333333335</c:v>
                </c:pt>
                <c:pt idx="3055">
                  <c:v>59.27294476190476</c:v>
                </c:pt>
                <c:pt idx="3056">
                  <c:v>59.266438095238094</c:v>
                </c:pt>
                <c:pt idx="3057">
                  <c:v>59.391226666666668</c:v>
                </c:pt>
                <c:pt idx="3058">
                  <c:v>59.371358095238101</c:v>
                </c:pt>
                <c:pt idx="3059">
                  <c:v>59.451761904761902</c:v>
                </c:pt>
                <c:pt idx="3060">
                  <c:v>59.367175238095243</c:v>
                </c:pt>
                <c:pt idx="3061">
                  <c:v>59.449089523809519</c:v>
                </c:pt>
                <c:pt idx="3062">
                  <c:v>59.511948571428576</c:v>
                </c:pt>
                <c:pt idx="3063">
                  <c:v>59.452110476190477</c:v>
                </c:pt>
                <c:pt idx="3064">
                  <c:v>59.41365142857142</c:v>
                </c:pt>
                <c:pt idx="3065">
                  <c:v>59.56516380952381</c:v>
                </c:pt>
                <c:pt idx="3066">
                  <c:v>59.657651428571434</c:v>
                </c:pt>
                <c:pt idx="3067">
                  <c:v>59.746769523809519</c:v>
                </c:pt>
                <c:pt idx="3068">
                  <c:v>59.934068571428568</c:v>
                </c:pt>
                <c:pt idx="3069">
                  <c:v>60.017725714285717</c:v>
                </c:pt>
                <c:pt idx="3070">
                  <c:v>60.044333333333341</c:v>
                </c:pt>
                <c:pt idx="3071">
                  <c:v>60.15192571428571</c:v>
                </c:pt>
                <c:pt idx="3072">
                  <c:v>60.123923809523816</c:v>
                </c:pt>
                <c:pt idx="3073">
                  <c:v>60.095340952380951</c:v>
                </c:pt>
                <c:pt idx="3074">
                  <c:v>60.110910476190476</c:v>
                </c:pt>
                <c:pt idx="3075">
                  <c:v>59.985424761904767</c:v>
                </c:pt>
                <c:pt idx="3076">
                  <c:v>59.940575238095242</c:v>
                </c:pt>
                <c:pt idx="3077">
                  <c:v>59.810209523809526</c:v>
                </c:pt>
                <c:pt idx="3078">
                  <c:v>59.70993714285715</c:v>
                </c:pt>
                <c:pt idx="3079">
                  <c:v>59.558773333333335</c:v>
                </c:pt>
                <c:pt idx="3080">
                  <c:v>59.546689523809526</c:v>
                </c:pt>
                <c:pt idx="3081">
                  <c:v>59.25342476190476</c:v>
                </c:pt>
                <c:pt idx="3082">
                  <c:v>58.916356190476186</c:v>
                </c:pt>
                <c:pt idx="3083">
                  <c:v>58.54872952380952</c:v>
                </c:pt>
                <c:pt idx="3084">
                  <c:v>57.972657142857145</c:v>
                </c:pt>
                <c:pt idx="3085">
                  <c:v>57.08298666666667</c:v>
                </c:pt>
                <c:pt idx="3086">
                  <c:v>56.044824761904763</c:v>
                </c:pt>
                <c:pt idx="3087">
                  <c:v>54.736287619047616</c:v>
                </c:pt>
                <c:pt idx="3088">
                  <c:v>53.133556190476192</c:v>
                </c:pt>
                <c:pt idx="3089">
                  <c:v>52.186255238095242</c:v>
                </c:pt>
                <c:pt idx="3090">
                  <c:v>51.805266666666668</c:v>
                </c:pt>
                <c:pt idx="3091">
                  <c:v>52.344622857142859</c:v>
                </c:pt>
                <c:pt idx="3092">
                  <c:v>53.266129523809518</c:v>
                </c:pt>
                <c:pt idx="3093">
                  <c:v>54.203554285714283</c:v>
                </c:pt>
                <c:pt idx="3094">
                  <c:v>54.932417142857133</c:v>
                </c:pt>
                <c:pt idx="3095">
                  <c:v>55.737965714285714</c:v>
                </c:pt>
                <c:pt idx="3096">
                  <c:v>56.065506666666664</c:v>
                </c:pt>
                <c:pt idx="3097">
                  <c:v>56.414659047619047</c:v>
                </c:pt>
                <c:pt idx="3098">
                  <c:v>56.817259047619054</c:v>
                </c:pt>
                <c:pt idx="3099">
                  <c:v>57.212190476190486</c:v>
                </c:pt>
                <c:pt idx="3100">
                  <c:v>57.466182857142854</c:v>
                </c:pt>
                <c:pt idx="3101">
                  <c:v>57.68682857142857</c:v>
                </c:pt>
                <c:pt idx="3102">
                  <c:v>57.93698666666667</c:v>
                </c:pt>
                <c:pt idx="3103">
                  <c:v>58.045973333333329</c:v>
                </c:pt>
                <c:pt idx="3104">
                  <c:v>58.250120000000003</c:v>
                </c:pt>
                <c:pt idx="3105">
                  <c:v>58.276262857142854</c:v>
                </c:pt>
                <c:pt idx="3106">
                  <c:v>58.436024761904768</c:v>
                </c:pt>
                <c:pt idx="3107">
                  <c:v>58.406744761904768</c:v>
                </c:pt>
                <c:pt idx="3108">
                  <c:v>58.445552380952378</c:v>
                </c:pt>
                <c:pt idx="3109">
                  <c:v>58.394080000000002</c:v>
                </c:pt>
                <c:pt idx="3110">
                  <c:v>58.223280000000003</c:v>
                </c:pt>
                <c:pt idx="3111">
                  <c:v>58.096632380952386</c:v>
                </c:pt>
                <c:pt idx="3112">
                  <c:v>57.931641904761904</c:v>
                </c:pt>
                <c:pt idx="3113">
                  <c:v>57.855537142857145</c:v>
                </c:pt>
                <c:pt idx="3114">
                  <c:v>57.737139047619046</c:v>
                </c:pt>
                <c:pt idx="3115">
                  <c:v>57.801857142857152</c:v>
                </c:pt>
                <c:pt idx="3116">
                  <c:v>57.671607619047627</c:v>
                </c:pt>
                <c:pt idx="3117">
                  <c:v>57.670794285714273</c:v>
                </c:pt>
                <c:pt idx="3118">
                  <c:v>57.59817523809523</c:v>
                </c:pt>
                <c:pt idx="3119">
                  <c:v>57.597245714285719</c:v>
                </c:pt>
                <c:pt idx="3120">
                  <c:v>57.614093333333336</c:v>
                </c:pt>
                <c:pt idx="3121">
                  <c:v>57.607470476190471</c:v>
                </c:pt>
                <c:pt idx="3122">
                  <c:v>57.503247619047613</c:v>
                </c:pt>
                <c:pt idx="3123">
                  <c:v>57.468971428571429</c:v>
                </c:pt>
                <c:pt idx="3124">
                  <c:v>57.357428571428578</c:v>
                </c:pt>
                <c:pt idx="3125">
                  <c:v>57.231245714285713</c:v>
                </c:pt>
                <c:pt idx="3126">
                  <c:v>57.130392380952379</c:v>
                </c:pt>
                <c:pt idx="3127">
                  <c:v>56.96098666666667</c:v>
                </c:pt>
                <c:pt idx="3128">
                  <c:v>56.667721904761912</c:v>
                </c:pt>
                <c:pt idx="3129">
                  <c:v>56.464504761904763</c:v>
                </c:pt>
                <c:pt idx="3130">
                  <c:v>56.105359999999997</c:v>
                </c:pt>
                <c:pt idx="3131">
                  <c:v>55.681497142857147</c:v>
                </c:pt>
                <c:pt idx="3132">
                  <c:v>55.102520000000005</c:v>
                </c:pt>
                <c:pt idx="3133">
                  <c:v>54.546432380952382</c:v>
                </c:pt>
                <c:pt idx="3134">
                  <c:v>53.918422857142858</c:v>
                </c:pt>
                <c:pt idx="3135">
                  <c:v>53.323295238095234</c:v>
                </c:pt>
                <c:pt idx="3136">
                  <c:v>53.045483809523816</c:v>
                </c:pt>
                <c:pt idx="3137">
                  <c:v>52.786843809523809</c:v>
                </c:pt>
                <c:pt idx="3138">
                  <c:v>52.853653333333341</c:v>
                </c:pt>
                <c:pt idx="3139">
                  <c:v>53.123331428571433</c:v>
                </c:pt>
                <c:pt idx="3140">
                  <c:v>53.560323809523808</c:v>
                </c:pt>
                <c:pt idx="3141">
                  <c:v>54.044838095238099</c:v>
                </c:pt>
                <c:pt idx="3142">
                  <c:v>54.502860952380942</c:v>
                </c:pt>
                <c:pt idx="3143">
                  <c:v>55.01665523809524</c:v>
                </c:pt>
                <c:pt idx="3144">
                  <c:v>55.410657142857147</c:v>
                </c:pt>
                <c:pt idx="3145">
                  <c:v>55.807215238095239</c:v>
                </c:pt>
                <c:pt idx="3146">
                  <c:v>56.043314285714281</c:v>
                </c:pt>
                <c:pt idx="3147">
                  <c:v>56.232123809523813</c:v>
                </c:pt>
                <c:pt idx="3148">
                  <c:v>56.398043809523806</c:v>
                </c:pt>
                <c:pt idx="3149">
                  <c:v>56.462297142857139</c:v>
                </c:pt>
                <c:pt idx="3150">
                  <c:v>56.431274285714281</c:v>
                </c:pt>
                <c:pt idx="3151">
                  <c:v>56.399670476190479</c:v>
                </c:pt>
                <c:pt idx="3152">
                  <c:v>56.433133333333338</c:v>
                </c:pt>
                <c:pt idx="3153">
                  <c:v>56.474729523809522</c:v>
                </c:pt>
                <c:pt idx="3154">
                  <c:v>56.578487619047614</c:v>
                </c:pt>
                <c:pt idx="3155">
                  <c:v>56.565009523809522</c:v>
                </c:pt>
                <c:pt idx="3156">
                  <c:v>56.735809523809529</c:v>
                </c:pt>
                <c:pt idx="3157">
                  <c:v>56.887089523809522</c:v>
                </c:pt>
                <c:pt idx="3158">
                  <c:v>56.875935238095231</c:v>
                </c:pt>
                <c:pt idx="3159">
                  <c:v>56.945881904761904</c:v>
                </c:pt>
                <c:pt idx="3160">
                  <c:v>57.035464761904763</c:v>
                </c:pt>
                <c:pt idx="3161">
                  <c:v>56.923689523809522</c:v>
                </c:pt>
                <c:pt idx="3162">
                  <c:v>57.154908571428571</c:v>
                </c:pt>
                <c:pt idx="3163">
                  <c:v>57.158626666666663</c:v>
                </c:pt>
                <c:pt idx="3164">
                  <c:v>57.242748571428578</c:v>
                </c:pt>
                <c:pt idx="3165">
                  <c:v>57.364051428571429</c:v>
                </c:pt>
                <c:pt idx="3166">
                  <c:v>57.419009523809528</c:v>
                </c:pt>
                <c:pt idx="3167">
                  <c:v>57.377180952380954</c:v>
                </c:pt>
                <c:pt idx="3168">
                  <c:v>57.338140952380947</c:v>
                </c:pt>
                <c:pt idx="3169">
                  <c:v>57.040460952380954</c:v>
                </c:pt>
                <c:pt idx="3170">
                  <c:v>56.944719999999997</c:v>
                </c:pt>
                <c:pt idx="3171">
                  <c:v>56.674460952380954</c:v>
                </c:pt>
                <c:pt idx="3172">
                  <c:v>56.394558095238089</c:v>
                </c:pt>
                <c:pt idx="3173">
                  <c:v>55.953963809523806</c:v>
                </c:pt>
                <c:pt idx="3174">
                  <c:v>55.724371428571438</c:v>
                </c:pt>
                <c:pt idx="3175">
                  <c:v>55.47839619047619</c:v>
                </c:pt>
                <c:pt idx="3176">
                  <c:v>55.142024761904764</c:v>
                </c:pt>
                <c:pt idx="3177">
                  <c:v>55.210925714285715</c:v>
                </c:pt>
                <c:pt idx="3178">
                  <c:v>54.9413638095238</c:v>
                </c:pt>
                <c:pt idx="3179">
                  <c:v>54.898489523809523</c:v>
                </c:pt>
                <c:pt idx="3180">
                  <c:v>54.883733333333325</c:v>
                </c:pt>
                <c:pt idx="3181">
                  <c:v>54.785087619047616</c:v>
                </c:pt>
                <c:pt idx="3182">
                  <c:v>54.673660952380956</c:v>
                </c:pt>
                <c:pt idx="3183">
                  <c:v>54.672963809523814</c:v>
                </c:pt>
                <c:pt idx="3184">
                  <c:v>54.48531619047619</c:v>
                </c:pt>
                <c:pt idx="3185">
                  <c:v>54.417693333333332</c:v>
                </c:pt>
                <c:pt idx="3186">
                  <c:v>54.308358095238091</c:v>
                </c:pt>
                <c:pt idx="3187">
                  <c:v>54.254910476190474</c:v>
                </c:pt>
                <c:pt idx="3188">
                  <c:v>54.201114285714297</c:v>
                </c:pt>
                <c:pt idx="3189">
                  <c:v>54.111763809523801</c:v>
                </c:pt>
                <c:pt idx="3190">
                  <c:v>54.1179219047619</c:v>
                </c:pt>
                <c:pt idx="3191">
                  <c:v>53.942590476190482</c:v>
                </c:pt>
                <c:pt idx="3192">
                  <c:v>53.876478095238099</c:v>
                </c:pt>
                <c:pt idx="3193">
                  <c:v>53.759358095238092</c:v>
                </c:pt>
                <c:pt idx="3194">
                  <c:v>53.445295238095234</c:v>
                </c:pt>
                <c:pt idx="3195">
                  <c:v>53.165857142857142</c:v>
                </c:pt>
                <c:pt idx="3196">
                  <c:v>53.02282666666666</c:v>
                </c:pt>
                <c:pt idx="3197">
                  <c:v>52.726308571428575</c:v>
                </c:pt>
                <c:pt idx="3198">
                  <c:v>52.50821904761905</c:v>
                </c:pt>
                <c:pt idx="3199">
                  <c:v>52.179167619047611</c:v>
                </c:pt>
                <c:pt idx="3200">
                  <c:v>51.99361142857142</c:v>
                </c:pt>
                <c:pt idx="3201">
                  <c:v>51.928196190476186</c:v>
                </c:pt>
                <c:pt idx="3202">
                  <c:v>51.815607619047618</c:v>
                </c:pt>
                <c:pt idx="3203">
                  <c:v>51.625984761904753</c:v>
                </c:pt>
                <c:pt idx="3204">
                  <c:v>51.563009523809527</c:v>
                </c:pt>
                <c:pt idx="3205">
                  <c:v>51.426020952380945</c:v>
                </c:pt>
                <c:pt idx="3206">
                  <c:v>51.224895238095243</c:v>
                </c:pt>
                <c:pt idx="3207">
                  <c:v>51.121485714285718</c:v>
                </c:pt>
                <c:pt idx="3208">
                  <c:v>50.918965714285711</c:v>
                </c:pt>
                <c:pt idx="3209">
                  <c:v>50.84750857142857</c:v>
                </c:pt>
                <c:pt idx="3210">
                  <c:v>50.801380952380946</c:v>
                </c:pt>
                <c:pt idx="3211">
                  <c:v>50.628721904761903</c:v>
                </c:pt>
                <c:pt idx="3212">
                  <c:v>50.591540952380946</c:v>
                </c:pt>
                <c:pt idx="3213">
                  <c:v>50.399826666666669</c:v>
                </c:pt>
                <c:pt idx="3214">
                  <c:v>50.354163809523804</c:v>
                </c:pt>
                <c:pt idx="3215">
                  <c:v>50.280963809523818</c:v>
                </c:pt>
                <c:pt idx="3216">
                  <c:v>50.159196190476194</c:v>
                </c:pt>
                <c:pt idx="3217">
                  <c:v>50.000131428571429</c:v>
                </c:pt>
                <c:pt idx="3218">
                  <c:v>49.820733333333337</c:v>
                </c:pt>
                <c:pt idx="3219">
                  <c:v>49.736727619047628</c:v>
                </c:pt>
                <c:pt idx="3220">
                  <c:v>49.476577142857138</c:v>
                </c:pt>
                <c:pt idx="3221">
                  <c:v>49.133234285714288</c:v>
                </c:pt>
                <c:pt idx="3222">
                  <c:v>48.786638095238089</c:v>
                </c:pt>
                <c:pt idx="3223">
                  <c:v>48.640238095238089</c:v>
                </c:pt>
                <c:pt idx="3224">
                  <c:v>48.301891428571423</c:v>
                </c:pt>
                <c:pt idx="3225">
                  <c:v>48.086706666666664</c:v>
                </c:pt>
                <c:pt idx="3226">
                  <c:v>47.929268571428572</c:v>
                </c:pt>
                <c:pt idx="3227">
                  <c:v>47.81331047619048</c:v>
                </c:pt>
                <c:pt idx="3228">
                  <c:v>47.548744761904764</c:v>
                </c:pt>
                <c:pt idx="3229">
                  <c:v>47.298238095238098</c:v>
                </c:pt>
                <c:pt idx="3230">
                  <c:v>47.131040000000006</c:v>
                </c:pt>
                <c:pt idx="3231">
                  <c:v>47.011828571428573</c:v>
                </c:pt>
                <c:pt idx="3232">
                  <c:v>46.805822857142857</c:v>
                </c:pt>
                <c:pt idx="3233">
                  <c:v>46.649081904761907</c:v>
                </c:pt>
                <c:pt idx="3234">
                  <c:v>46.53765523809524</c:v>
                </c:pt>
                <c:pt idx="3235">
                  <c:v>46.440868571428567</c:v>
                </c:pt>
                <c:pt idx="3236">
                  <c:v>46.434710476190482</c:v>
                </c:pt>
                <c:pt idx="3237">
                  <c:v>46.380217142857148</c:v>
                </c:pt>
                <c:pt idx="3238">
                  <c:v>46.580761904761907</c:v>
                </c:pt>
                <c:pt idx="3239">
                  <c:v>46.519413333333326</c:v>
                </c:pt>
                <c:pt idx="3240">
                  <c:v>46.519413333333326</c:v>
                </c:pt>
                <c:pt idx="3241">
                  <c:v>46.468638095238099</c:v>
                </c:pt>
                <c:pt idx="3242">
                  <c:v>46.4172819047619</c:v>
                </c:pt>
                <c:pt idx="3243">
                  <c:v>46.16538095238095</c:v>
                </c:pt>
                <c:pt idx="3244">
                  <c:v>46.088579047619042</c:v>
                </c:pt>
                <c:pt idx="3245">
                  <c:v>45.831333333333333</c:v>
                </c:pt>
                <c:pt idx="3246">
                  <c:v>45.634622857142851</c:v>
                </c:pt>
                <c:pt idx="3247">
                  <c:v>45.230628571428568</c:v>
                </c:pt>
                <c:pt idx="3248">
                  <c:v>45.097939047619043</c:v>
                </c:pt>
                <c:pt idx="3249">
                  <c:v>44.974312380952384</c:v>
                </c:pt>
                <c:pt idx="3250">
                  <c:v>44.585306666666668</c:v>
                </c:pt>
                <c:pt idx="3251">
                  <c:v>44.531045714285725</c:v>
                </c:pt>
                <c:pt idx="3252">
                  <c:v>44.315512380952384</c:v>
                </c:pt>
                <c:pt idx="3253">
                  <c:v>44.091148571428583</c:v>
                </c:pt>
                <c:pt idx="3254">
                  <c:v>44.008304761904753</c:v>
                </c:pt>
                <c:pt idx="3255">
                  <c:v>43.769300952380945</c:v>
                </c:pt>
                <c:pt idx="3256">
                  <c:v>43.629291428571428</c:v>
                </c:pt>
                <c:pt idx="3257">
                  <c:v>43.505199999999995</c:v>
                </c:pt>
                <c:pt idx="3258">
                  <c:v>43.397607619047619</c:v>
                </c:pt>
                <c:pt idx="3259">
                  <c:v>43.230758095238102</c:v>
                </c:pt>
                <c:pt idx="3260">
                  <c:v>43.327660952380953</c:v>
                </c:pt>
                <c:pt idx="3261">
                  <c:v>43.150121904761903</c:v>
                </c:pt>
                <c:pt idx="3262">
                  <c:v>43.15384000000001</c:v>
                </c:pt>
                <c:pt idx="3263">
                  <c:v>42.998377142857144</c:v>
                </c:pt>
                <c:pt idx="3264">
                  <c:v>43.108177142857137</c:v>
                </c:pt>
                <c:pt idx="3265">
                  <c:v>43.119679999999995</c:v>
                </c:pt>
                <c:pt idx="3266">
                  <c:v>43.058796190476201</c:v>
                </c:pt>
                <c:pt idx="3267">
                  <c:v>43.094350476190485</c:v>
                </c:pt>
                <c:pt idx="3268">
                  <c:v>43.043342857142861</c:v>
                </c:pt>
                <c:pt idx="3269">
                  <c:v>42.964914285714272</c:v>
                </c:pt>
                <c:pt idx="3270">
                  <c:v>42.650619047619045</c:v>
                </c:pt>
                <c:pt idx="3271">
                  <c:v>42.439384761904762</c:v>
                </c:pt>
                <c:pt idx="3272">
                  <c:v>42.389771428571436</c:v>
                </c:pt>
                <c:pt idx="3273">
                  <c:v>42.146003809523805</c:v>
                </c:pt>
                <c:pt idx="3274">
                  <c:v>41.924428571428578</c:v>
                </c:pt>
                <c:pt idx="3275">
                  <c:v>41.590497142857153</c:v>
                </c:pt>
                <c:pt idx="3276">
                  <c:v>41.514043809523812</c:v>
                </c:pt>
                <c:pt idx="3277">
                  <c:v>41.301066666666671</c:v>
                </c:pt>
                <c:pt idx="3278">
                  <c:v>41.137354285714295</c:v>
                </c:pt>
                <c:pt idx="3279">
                  <c:v>40.98375047619048</c:v>
                </c:pt>
                <c:pt idx="3280">
                  <c:v>40.890914285714288</c:v>
                </c:pt>
                <c:pt idx="3281">
                  <c:v>40.780533333333338</c:v>
                </c:pt>
                <c:pt idx="3282">
                  <c:v>40.807140952380948</c:v>
                </c:pt>
                <c:pt idx="3283">
                  <c:v>40.695017142857147</c:v>
                </c:pt>
                <c:pt idx="3284">
                  <c:v>40.555820952380955</c:v>
                </c:pt>
                <c:pt idx="3285">
                  <c:v>40.487500952380955</c:v>
                </c:pt>
                <c:pt idx="3286">
                  <c:v>40.389784761904757</c:v>
                </c:pt>
                <c:pt idx="3287">
                  <c:v>40.403146666666665</c:v>
                </c:pt>
                <c:pt idx="3288">
                  <c:v>40.329017142857147</c:v>
                </c:pt>
                <c:pt idx="3289">
                  <c:v>40.223864761904771</c:v>
                </c:pt>
                <c:pt idx="3290">
                  <c:v>40.223516190476197</c:v>
                </c:pt>
                <c:pt idx="3291">
                  <c:v>40.274872380952374</c:v>
                </c:pt>
                <c:pt idx="3292">
                  <c:v>40.337847619047622</c:v>
                </c:pt>
                <c:pt idx="3293">
                  <c:v>40.210386666666672</c:v>
                </c:pt>
                <c:pt idx="3294">
                  <c:v>40.15298857142858</c:v>
                </c:pt>
                <c:pt idx="3295">
                  <c:v>39.887144761904764</c:v>
                </c:pt>
                <c:pt idx="3296">
                  <c:v>39.776879999999998</c:v>
                </c:pt>
                <c:pt idx="3297">
                  <c:v>39.638613333333332</c:v>
                </c:pt>
                <c:pt idx="3298">
                  <c:v>39.424009523809531</c:v>
                </c:pt>
                <c:pt idx="3299">
                  <c:v>39.134811428571425</c:v>
                </c:pt>
                <c:pt idx="3300">
                  <c:v>39.098676190476191</c:v>
                </c:pt>
                <c:pt idx="3301">
                  <c:v>38.959944761904765</c:v>
                </c:pt>
                <c:pt idx="3302">
                  <c:v>38.737091428571432</c:v>
                </c:pt>
                <c:pt idx="3303">
                  <c:v>38.561643809523808</c:v>
                </c:pt>
                <c:pt idx="3304">
                  <c:v>38.459163809523808</c:v>
                </c:pt>
                <c:pt idx="3305">
                  <c:v>38.30370095238095</c:v>
                </c:pt>
                <c:pt idx="3306">
                  <c:v>38.180190476190475</c:v>
                </c:pt>
                <c:pt idx="3307">
                  <c:v>38.129299047619043</c:v>
                </c:pt>
                <c:pt idx="3308">
                  <c:v>37.972558095238099</c:v>
                </c:pt>
                <c:pt idx="3309">
                  <c:v>37.742152380952376</c:v>
                </c:pt>
                <c:pt idx="3310">
                  <c:v>37.8139580952381</c:v>
                </c:pt>
                <c:pt idx="3311">
                  <c:v>37.620036190476192</c:v>
                </c:pt>
                <c:pt idx="3312">
                  <c:v>37.497222857142852</c:v>
                </c:pt>
                <c:pt idx="3313">
                  <c:v>37.382194285714284</c:v>
                </c:pt>
                <c:pt idx="3314">
                  <c:v>37.359537142857143</c:v>
                </c:pt>
                <c:pt idx="3315">
                  <c:v>37.290287619047618</c:v>
                </c:pt>
                <c:pt idx="3316">
                  <c:v>37.38974666666666</c:v>
                </c:pt>
                <c:pt idx="3317">
                  <c:v>37.217320000000001</c:v>
                </c:pt>
                <c:pt idx="3318">
                  <c:v>37.296794285714284</c:v>
                </c:pt>
                <c:pt idx="3319">
                  <c:v>37.457253333333334</c:v>
                </c:pt>
                <c:pt idx="3320">
                  <c:v>37.4064780952381</c:v>
                </c:pt>
                <c:pt idx="3321">
                  <c:v>37.434363809523809</c:v>
                </c:pt>
                <c:pt idx="3322">
                  <c:v>37.288196190476185</c:v>
                </c:pt>
                <c:pt idx="3323">
                  <c:v>37.130525714285717</c:v>
                </c:pt>
                <c:pt idx="3324">
                  <c:v>37.032809523809519</c:v>
                </c:pt>
                <c:pt idx="3325">
                  <c:v>36.828546666666668</c:v>
                </c:pt>
                <c:pt idx="3326">
                  <c:v>36.597560000000001</c:v>
                </c:pt>
                <c:pt idx="3327">
                  <c:v>36.487411428571434</c:v>
                </c:pt>
                <c:pt idx="3328">
                  <c:v>36.223659047619051</c:v>
                </c:pt>
                <c:pt idx="3329">
                  <c:v>36.011030476190477</c:v>
                </c:pt>
                <c:pt idx="3330">
                  <c:v>35.850803809523811</c:v>
                </c:pt>
                <c:pt idx="3331">
                  <c:v>35.675123809523804</c:v>
                </c:pt>
                <c:pt idx="3332">
                  <c:v>35.639104761904761</c:v>
                </c:pt>
                <c:pt idx="3333">
                  <c:v>35.446925714285712</c:v>
                </c:pt>
                <c:pt idx="3334">
                  <c:v>35.24672952380952</c:v>
                </c:pt>
                <c:pt idx="3335">
                  <c:v>35.223375238095237</c:v>
                </c:pt>
                <c:pt idx="3336">
                  <c:v>35.158540952380953</c:v>
                </c:pt>
                <c:pt idx="3337">
                  <c:v>35.063613333333329</c:v>
                </c:pt>
                <c:pt idx="3338">
                  <c:v>34.824609523809521</c:v>
                </c:pt>
                <c:pt idx="3339">
                  <c:v>34.68564571428572</c:v>
                </c:pt>
                <c:pt idx="3340">
                  <c:v>34.782780952380953</c:v>
                </c:pt>
                <c:pt idx="3341">
                  <c:v>34.836693333333329</c:v>
                </c:pt>
                <c:pt idx="3342">
                  <c:v>34.778365714285712</c:v>
                </c:pt>
                <c:pt idx="3343">
                  <c:v>34.797653333333336</c:v>
                </c:pt>
                <c:pt idx="3344">
                  <c:v>35.029104761904762</c:v>
                </c:pt>
                <c:pt idx="3345">
                  <c:v>34.916051428571429</c:v>
                </c:pt>
                <c:pt idx="3346">
                  <c:v>34.953580952380953</c:v>
                </c:pt>
                <c:pt idx="3347">
                  <c:v>34.809620952380946</c:v>
                </c:pt>
                <c:pt idx="3348">
                  <c:v>34.808691428571429</c:v>
                </c:pt>
                <c:pt idx="3349">
                  <c:v>34.576310476190478</c:v>
                </c:pt>
                <c:pt idx="3350">
                  <c:v>34.500089523809521</c:v>
                </c:pt>
                <c:pt idx="3351">
                  <c:v>34.155933333333337</c:v>
                </c:pt>
                <c:pt idx="3352">
                  <c:v>33.988038095238089</c:v>
                </c:pt>
                <c:pt idx="3353">
                  <c:v>33.904264761904763</c:v>
                </c:pt>
                <c:pt idx="3354">
                  <c:v>33.745316190476188</c:v>
                </c:pt>
                <c:pt idx="3355">
                  <c:v>33.526761904761905</c:v>
                </c:pt>
                <c:pt idx="3356">
                  <c:v>33.541750476190479</c:v>
                </c:pt>
                <c:pt idx="3357">
                  <c:v>33.267657142857146</c:v>
                </c:pt>
                <c:pt idx="3358">
                  <c:v>33.220716190476189</c:v>
                </c:pt>
                <c:pt idx="3359">
                  <c:v>33.119281904761905</c:v>
                </c:pt>
                <c:pt idx="3360">
                  <c:v>32.981828571428579</c:v>
                </c:pt>
                <c:pt idx="3361">
                  <c:v>32.914438095238097</c:v>
                </c:pt>
                <c:pt idx="3362">
                  <c:v>32.836474285714289</c:v>
                </c:pt>
                <c:pt idx="3363">
                  <c:v>32.785234285714282</c:v>
                </c:pt>
                <c:pt idx="3364">
                  <c:v>32.679384761904764</c:v>
                </c:pt>
                <c:pt idx="3365">
                  <c:v>32.62047619047619</c:v>
                </c:pt>
                <c:pt idx="3366">
                  <c:v>32.669392380952381</c:v>
                </c:pt>
                <c:pt idx="3367">
                  <c:v>32.609089523809523</c:v>
                </c:pt>
                <c:pt idx="3368">
                  <c:v>32.624775238095239</c:v>
                </c:pt>
                <c:pt idx="3369">
                  <c:v>32.669973333333331</c:v>
                </c:pt>
                <c:pt idx="3370">
                  <c:v>32.607927619047615</c:v>
                </c:pt>
                <c:pt idx="3371">
                  <c:v>32.501845714285714</c:v>
                </c:pt>
                <c:pt idx="3372">
                  <c:v>32.643481904761906</c:v>
                </c:pt>
                <c:pt idx="3373">
                  <c:v>32.42527619047619</c:v>
                </c:pt>
                <c:pt idx="3374">
                  <c:v>32.32767619047619</c:v>
                </c:pt>
                <c:pt idx="3375">
                  <c:v>32.396693333333332</c:v>
                </c:pt>
                <c:pt idx="3376">
                  <c:v>32.33011619047619</c:v>
                </c:pt>
                <c:pt idx="3377">
                  <c:v>32.149788571428573</c:v>
                </c:pt>
                <c:pt idx="3378">
                  <c:v>32.028369523809523</c:v>
                </c:pt>
                <c:pt idx="3379">
                  <c:v>31.933674285714282</c:v>
                </c:pt>
                <c:pt idx="3380">
                  <c:v>31.847344761904758</c:v>
                </c:pt>
                <c:pt idx="3381">
                  <c:v>31.686188571428573</c:v>
                </c:pt>
                <c:pt idx="3382">
                  <c:v>31.607876190476187</c:v>
                </c:pt>
                <c:pt idx="3383">
                  <c:v>31.439980952380957</c:v>
                </c:pt>
                <c:pt idx="3384">
                  <c:v>31.363295238095237</c:v>
                </c:pt>
                <c:pt idx="3385">
                  <c:v>31.222472380952382</c:v>
                </c:pt>
                <c:pt idx="3386">
                  <c:v>31.273944761904762</c:v>
                </c:pt>
                <c:pt idx="3387">
                  <c:v>31.202139047619053</c:v>
                </c:pt>
                <c:pt idx="3388">
                  <c:v>31.10430666666667</c:v>
                </c:pt>
                <c:pt idx="3389">
                  <c:v>30.983584761904766</c:v>
                </c:pt>
                <c:pt idx="3390">
                  <c:v>30.974173333333333</c:v>
                </c:pt>
                <c:pt idx="3391">
                  <c:v>31.023902857142861</c:v>
                </c:pt>
                <c:pt idx="3392">
                  <c:v>30.927</c:v>
                </c:pt>
                <c:pt idx="3393">
                  <c:v>30.9257219047619</c:v>
                </c:pt>
                <c:pt idx="3394">
                  <c:v>30.839624761904762</c:v>
                </c:pt>
                <c:pt idx="3395">
                  <c:v>30.840786666666666</c:v>
                </c:pt>
                <c:pt idx="3396">
                  <c:v>30.846944761904759</c:v>
                </c:pt>
                <c:pt idx="3397">
                  <c:v>30.77060761904762</c:v>
                </c:pt>
                <c:pt idx="3398">
                  <c:v>30.76816761904762</c:v>
                </c:pt>
                <c:pt idx="3399">
                  <c:v>30.70984</c:v>
                </c:pt>
                <c:pt idx="3400">
                  <c:v>30.602828571428571</c:v>
                </c:pt>
                <c:pt idx="3401">
                  <c:v>30.552518095238096</c:v>
                </c:pt>
                <c:pt idx="3402">
                  <c:v>30.428659047619046</c:v>
                </c:pt>
                <c:pt idx="3403">
                  <c:v>30.269478095238096</c:v>
                </c:pt>
                <c:pt idx="3404">
                  <c:v>30.196161904761908</c:v>
                </c:pt>
                <c:pt idx="3405">
                  <c:v>30.021876190476192</c:v>
                </c:pt>
                <c:pt idx="3406">
                  <c:v>29.848984761904759</c:v>
                </c:pt>
                <c:pt idx="3407">
                  <c:v>29.603009523809526</c:v>
                </c:pt>
                <c:pt idx="3408">
                  <c:v>29.522257142857143</c:v>
                </c:pt>
                <c:pt idx="3409">
                  <c:v>29.323222857142856</c:v>
                </c:pt>
                <c:pt idx="3410">
                  <c:v>29.364702857142856</c:v>
                </c:pt>
                <c:pt idx="3411">
                  <c:v>29.115009523809523</c:v>
                </c:pt>
                <c:pt idx="3412">
                  <c:v>28.968609523809523</c:v>
                </c:pt>
                <c:pt idx="3413">
                  <c:v>28.921900952380952</c:v>
                </c:pt>
                <c:pt idx="3414">
                  <c:v>28.780961904761906</c:v>
                </c:pt>
                <c:pt idx="3415">
                  <c:v>28.746337142857143</c:v>
                </c:pt>
                <c:pt idx="3416">
                  <c:v>28.708807619047619</c:v>
                </c:pt>
                <c:pt idx="3417">
                  <c:v>28.549859047619048</c:v>
                </c:pt>
                <c:pt idx="3418">
                  <c:v>28.559851428571427</c:v>
                </c:pt>
                <c:pt idx="3419">
                  <c:v>28.563569523809523</c:v>
                </c:pt>
                <c:pt idx="3420">
                  <c:v>28.493506666666665</c:v>
                </c:pt>
                <c:pt idx="3421">
                  <c:v>28.540099047619051</c:v>
                </c:pt>
                <c:pt idx="3422">
                  <c:v>28.486651428571427</c:v>
                </c:pt>
                <c:pt idx="3423">
                  <c:v>28.481655238095239</c:v>
                </c:pt>
                <c:pt idx="3424">
                  <c:v>28.535916190476193</c:v>
                </c:pt>
                <c:pt idx="3425">
                  <c:v>28.476310476190477</c:v>
                </c:pt>
                <c:pt idx="3426">
                  <c:v>28.487116190476193</c:v>
                </c:pt>
                <c:pt idx="3427">
                  <c:v>28.531849523809523</c:v>
                </c:pt>
                <c:pt idx="3428">
                  <c:v>28.51128380952381</c:v>
                </c:pt>
                <c:pt idx="3429">
                  <c:v>28.636072380952378</c:v>
                </c:pt>
                <c:pt idx="3430">
                  <c:v>28.558457142857144</c:v>
                </c:pt>
                <c:pt idx="3431">
                  <c:v>28.658961904761906</c:v>
                </c:pt>
                <c:pt idx="3432">
                  <c:v>28.573561904761902</c:v>
                </c:pt>
                <c:pt idx="3433">
                  <c:v>28.53707809523809</c:v>
                </c:pt>
                <c:pt idx="3434">
                  <c:v>28.476542857142856</c:v>
                </c:pt>
                <c:pt idx="3435">
                  <c:v>28.25694285714286</c:v>
                </c:pt>
                <c:pt idx="3436">
                  <c:v>28.129714285714286</c:v>
                </c:pt>
                <c:pt idx="3437">
                  <c:v>28.114144761904761</c:v>
                </c:pt>
                <c:pt idx="3438">
                  <c:v>27.160026195804527</c:v>
                </c:pt>
                <c:pt idx="3439">
                  <c:v>25.940226662428852</c:v>
                </c:pt>
                <c:pt idx="3440">
                  <c:v>24.55800834374428</c:v>
                </c:pt>
                <c:pt idx="3441">
                  <c:v>23.34706067054648</c:v>
                </c:pt>
                <c:pt idx="3442">
                  <c:v>22.473114378082027</c:v>
                </c:pt>
                <c:pt idx="3443">
                  <c:v>21.768184751916234</c:v>
                </c:pt>
                <c:pt idx="3444">
                  <c:v>24.047569629726954</c:v>
                </c:pt>
                <c:pt idx="3445">
                  <c:v>25.987698114043486</c:v>
                </c:pt>
                <c:pt idx="3446">
                  <c:v>29.900903168940197</c:v>
                </c:pt>
                <c:pt idx="3447">
                  <c:v>25.068216747591162</c:v>
                </c:pt>
                <c:pt idx="3448">
                  <c:v>23.541821025490236</c:v>
                </c:pt>
                <c:pt idx="3449">
                  <c:v>22.349371788073601</c:v>
                </c:pt>
                <c:pt idx="3450">
                  <c:v>21.32483856404324</c:v>
                </c:pt>
                <c:pt idx="3451">
                  <c:v>20.467491204731807</c:v>
                </c:pt>
                <c:pt idx="3452">
                  <c:v>19.776413964825437</c:v>
                </c:pt>
                <c:pt idx="3453">
                  <c:v>19.251058847060886</c:v>
                </c:pt>
                <c:pt idx="3454">
                  <c:v>18.564559644676084</c:v>
                </c:pt>
                <c:pt idx="3455">
                  <c:v>17.718017355107186</c:v>
                </c:pt>
                <c:pt idx="3456">
                  <c:v>17.036890561145324</c:v>
                </c:pt>
                <c:pt idx="3457">
                  <c:v>16.681770347237844</c:v>
                </c:pt>
                <c:pt idx="3458">
                  <c:v>17.134800470970415</c:v>
                </c:pt>
                <c:pt idx="3459">
                  <c:v>16.296986944545637</c:v>
                </c:pt>
                <c:pt idx="3460">
                  <c:v>15.623183012378087</c:v>
                </c:pt>
                <c:pt idx="3461">
                  <c:v>14.952001496497925</c:v>
                </c:pt>
                <c:pt idx="3462">
                  <c:v>14.603590891314914</c:v>
                </c:pt>
                <c:pt idx="3463">
                  <c:v>15.375238788452702</c:v>
                </c:pt>
                <c:pt idx="3464">
                  <c:v>16.144013596421331</c:v>
                </c:pt>
                <c:pt idx="3465">
                  <c:v>17.068804207509171</c:v>
                </c:pt>
                <c:pt idx="3466">
                  <c:v>18.625707775864463</c:v>
                </c:pt>
                <c:pt idx="3467">
                  <c:v>21.286798994909859</c:v>
                </c:pt>
                <c:pt idx="3468">
                  <c:v>17.921011392579615</c:v>
                </c:pt>
                <c:pt idx="3469">
                  <c:v>16.780619659341319</c:v>
                </c:pt>
                <c:pt idx="3470">
                  <c:v>17.063830477293152</c:v>
                </c:pt>
                <c:pt idx="3471">
                  <c:v>15.299564393895432</c:v>
                </c:pt>
                <c:pt idx="3472">
                  <c:v>16.684088395271296</c:v>
                </c:pt>
                <c:pt idx="3473">
                  <c:v>16.808834876640347</c:v>
                </c:pt>
                <c:pt idx="3474">
                  <c:v>17.715127051947018</c:v>
                </c:pt>
                <c:pt idx="3475">
                  <c:v>17.993144856686733</c:v>
                </c:pt>
                <c:pt idx="3476">
                  <c:v>19.517074358730309</c:v>
                </c:pt>
                <c:pt idx="3477">
                  <c:v>20.72390096026017</c:v>
                </c:pt>
                <c:pt idx="3478">
                  <c:v>26.118083429044113</c:v>
                </c:pt>
                <c:pt idx="3479">
                  <c:v>47.14364207066707</c:v>
                </c:pt>
                <c:pt idx="3480">
                  <c:v>37.306532802787672</c:v>
                </c:pt>
                <c:pt idx="3481">
                  <c:v>20.715980131230289</c:v>
                </c:pt>
                <c:pt idx="3482">
                  <c:v>28.532432557016406</c:v>
                </c:pt>
                <c:pt idx="3483">
                  <c:v>20.788326447578932</c:v>
                </c:pt>
                <c:pt idx="3484">
                  <c:v>20.440329373327074</c:v>
                </c:pt>
                <c:pt idx="3485">
                  <c:v>20.552985913491923</c:v>
                </c:pt>
                <c:pt idx="3486">
                  <c:v>18.830961010135663</c:v>
                </c:pt>
                <c:pt idx="3487">
                  <c:v>19.556193918488002</c:v>
                </c:pt>
                <c:pt idx="3488">
                  <c:v>19.365001505869451</c:v>
                </c:pt>
                <c:pt idx="3489">
                  <c:v>31.632312683396027</c:v>
                </c:pt>
                <c:pt idx="3490">
                  <c:v>26.110843493285845</c:v>
                </c:pt>
                <c:pt idx="3491">
                  <c:v>23.940064841256028</c:v>
                </c:pt>
                <c:pt idx="3492">
                  <c:v>24.04294791901782</c:v>
                </c:pt>
                <c:pt idx="3493">
                  <c:v>22.788897769251587</c:v>
                </c:pt>
                <c:pt idx="3494">
                  <c:v>22.141149959427825</c:v>
                </c:pt>
                <c:pt idx="3495">
                  <c:v>21.045737684543994</c:v>
                </c:pt>
                <c:pt idx="3496">
                  <c:v>20.254171606249866</c:v>
                </c:pt>
                <c:pt idx="3497">
                  <c:v>19.615307493563247</c:v>
                </c:pt>
                <c:pt idx="3498">
                  <c:v>18.978883990283961</c:v>
                </c:pt>
                <c:pt idx="3499">
                  <c:v>18.642643013289877</c:v>
                </c:pt>
                <c:pt idx="3500">
                  <c:v>19.199351274734127</c:v>
                </c:pt>
                <c:pt idx="3501">
                  <c:v>19.753280118752663</c:v>
                </c:pt>
                <c:pt idx="3502">
                  <c:v>20.156643391705469</c:v>
                </c:pt>
                <c:pt idx="3503">
                  <c:v>20.853474414356185</c:v>
                </c:pt>
                <c:pt idx="3504">
                  <c:v>21.252562831080226</c:v>
                </c:pt>
                <c:pt idx="3505">
                  <c:v>23.561332149672154</c:v>
                </c:pt>
                <c:pt idx="3506">
                  <c:v>23.512585319230212</c:v>
                </c:pt>
                <c:pt idx="3507">
                  <c:v>24.78169853815583</c:v>
                </c:pt>
                <c:pt idx="3508">
                  <c:v>24.583914445983325</c:v>
                </c:pt>
                <c:pt idx="3509">
                  <c:v>34.594527776835967</c:v>
                </c:pt>
                <c:pt idx="3510">
                  <c:v>40.48831596641601</c:v>
                </c:pt>
                <c:pt idx="3511">
                  <c:v>48.535192752778634</c:v>
                </c:pt>
                <c:pt idx="3512">
                  <c:v>34.088285163739769</c:v>
                </c:pt>
                <c:pt idx="3513">
                  <c:v>32.425903357584659</c:v>
                </c:pt>
                <c:pt idx="3514">
                  <c:v>33.079238443070416</c:v>
                </c:pt>
                <c:pt idx="3515">
                  <c:v>27.106118428247804</c:v>
                </c:pt>
                <c:pt idx="3516">
                  <c:v>25.611999023029831</c:v>
                </c:pt>
                <c:pt idx="3517">
                  <c:v>24.5541133571889</c:v>
                </c:pt>
                <c:pt idx="3518">
                  <c:v>23.500500480431654</c:v>
                </c:pt>
                <c:pt idx="3519">
                  <c:v>22.736853507544652</c:v>
                </c:pt>
                <c:pt idx="3520">
                  <c:v>21.97641843184519</c:v>
                </c:pt>
                <c:pt idx="3521">
                  <c:v>21.360868373423347</c:v>
                </c:pt>
                <c:pt idx="3522">
                  <c:v>21.031620204043424</c:v>
                </c:pt>
                <c:pt idx="3523">
                  <c:v>21.694246864476863</c:v>
                </c:pt>
                <c:pt idx="3524">
                  <c:v>21.506541279354703</c:v>
                </c:pt>
                <c:pt idx="3525">
                  <c:v>23.574396797830044</c:v>
                </c:pt>
                <c:pt idx="3526">
                  <c:v>21.976732969126829</c:v>
                </c:pt>
                <c:pt idx="3527">
                  <c:v>21.508375245363901</c:v>
                </c:pt>
                <c:pt idx="3528">
                  <c:v>21.181866387869444</c:v>
                </c:pt>
                <c:pt idx="3529">
                  <c:v>21.554986982339337</c:v>
                </c:pt>
                <c:pt idx="3530">
                  <c:v>21.926275397132848</c:v>
                </c:pt>
                <c:pt idx="3531">
                  <c:v>22.57393764909629</c:v>
                </c:pt>
                <c:pt idx="3532">
                  <c:v>22.385916824334434</c:v>
                </c:pt>
                <c:pt idx="3533">
                  <c:v>23.444781410186515</c:v>
                </c:pt>
                <c:pt idx="3534">
                  <c:v>24.498761331982244</c:v>
                </c:pt>
                <c:pt idx="3535">
                  <c:v>28.305496883144972</c:v>
                </c:pt>
                <c:pt idx="3536">
                  <c:v>30.994523702866132</c:v>
                </c:pt>
                <c:pt idx="3537">
                  <c:v>38.063873531471792</c:v>
                </c:pt>
                <c:pt idx="3538">
                  <c:v>50.169384078210157</c:v>
                </c:pt>
                <c:pt idx="3539">
                  <c:v>35.161986061827307</c:v>
                </c:pt>
                <c:pt idx="3540">
                  <c:v>32.083774542805244</c:v>
                </c:pt>
                <c:pt idx="3541">
                  <c:v>29.699245886222563</c:v>
                </c:pt>
                <c:pt idx="3542">
                  <c:v>27.596738750065789</c:v>
                </c:pt>
                <c:pt idx="3543">
                  <c:v>26.586755039441897</c:v>
                </c:pt>
                <c:pt idx="3544">
                  <c:v>25.310774560443203</c:v>
                </c:pt>
                <c:pt idx="3545">
                  <c:v>24.040440042079513</c:v>
                </c:pt>
                <c:pt idx="3546">
                  <c:v>23.313543911640505</c:v>
                </c:pt>
                <c:pt idx="3547">
                  <c:v>23.126727198945016</c:v>
                </c:pt>
                <c:pt idx="3548">
                  <c:v>22.404562176666136</c:v>
                </c:pt>
                <c:pt idx="3549">
                  <c:v>21.952968311251048</c:v>
                </c:pt>
                <c:pt idx="3550">
                  <c:v>22.03641771077185</c:v>
                </c:pt>
                <c:pt idx="3551">
                  <c:v>21.321116886686507</c:v>
                </c:pt>
                <c:pt idx="3552">
                  <c:v>21.007395529998444</c:v>
                </c:pt>
                <c:pt idx="3553">
                  <c:v>21.356680703199082</c:v>
                </c:pt>
                <c:pt idx="3554">
                  <c:v>21.043422692717158</c:v>
                </c:pt>
                <c:pt idx="3555">
                  <c:v>21.785750086786006</c:v>
                </c:pt>
                <c:pt idx="3556">
                  <c:v>21.604407315256044</c:v>
                </c:pt>
                <c:pt idx="3557">
                  <c:v>22.472560546163219</c:v>
                </c:pt>
                <c:pt idx="3558">
                  <c:v>22.028122001887386</c:v>
                </c:pt>
                <c:pt idx="3559">
                  <c:v>23.021482100385334</c:v>
                </c:pt>
                <c:pt idx="3560">
                  <c:v>24.140207649499768</c:v>
                </c:pt>
                <c:pt idx="3561">
                  <c:v>23.953981795800967</c:v>
                </c:pt>
                <c:pt idx="3562">
                  <c:v>45.418442624924822</c:v>
                </c:pt>
                <c:pt idx="3563">
                  <c:v>34.706318444127959</c:v>
                </c:pt>
                <c:pt idx="3564">
                  <c:v>28.947532039736977</c:v>
                </c:pt>
                <c:pt idx="3565">
                  <c:v>24.373835909894819</c:v>
                </c:pt>
                <c:pt idx="3566">
                  <c:v>24.573166008905719</c:v>
                </c:pt>
                <c:pt idx="3567">
                  <c:v>23.361729828325831</c:v>
                </c:pt>
                <c:pt idx="3568">
                  <c:v>23.562262112991391</c:v>
                </c:pt>
                <c:pt idx="3569">
                  <c:v>22.486247151481354</c:v>
                </c:pt>
                <c:pt idx="3570">
                  <c:v>24.849469409096564</c:v>
                </c:pt>
                <c:pt idx="3571">
                  <c:v>24.790265720979292</c:v>
                </c:pt>
                <c:pt idx="3572">
                  <c:v>35.617469822083706</c:v>
                </c:pt>
                <c:pt idx="3573">
                  <c:v>34.900455577274265</c:v>
                </c:pt>
                <c:pt idx="3574">
                  <c:v>38.595698834372534</c:v>
                </c:pt>
                <c:pt idx="3575">
                  <c:v>29.957045930416385</c:v>
                </c:pt>
                <c:pt idx="3576">
                  <c:v>31.263600531084499</c:v>
                </c:pt>
                <c:pt idx="3577">
                  <c:v>28.186282978385204</c:v>
                </c:pt>
                <c:pt idx="3578">
                  <c:v>26.745448286497513</c:v>
                </c:pt>
                <c:pt idx="3579">
                  <c:v>25.560370312924395</c:v>
                </c:pt>
                <c:pt idx="3580">
                  <c:v>25.99468059858674</c:v>
                </c:pt>
                <c:pt idx="3581">
                  <c:v>26.797789039313013</c:v>
                </c:pt>
                <c:pt idx="3582">
                  <c:v>31.550032992396666</c:v>
                </c:pt>
                <c:pt idx="3583">
                  <c:v>38.866019211004506</c:v>
                </c:pt>
                <c:pt idx="3584">
                  <c:v>73.065915152840077</c:v>
                </c:pt>
                <c:pt idx="3585">
                  <c:v>43.456466716247029</c:v>
                </c:pt>
                <c:pt idx="3586">
                  <c:v>37.599788384055813</c:v>
                </c:pt>
                <c:pt idx="3587">
                  <c:v>33.113902081787906</c:v>
                </c:pt>
                <c:pt idx="3588">
                  <c:v>30.353846153361367</c:v>
                </c:pt>
                <c:pt idx="3589">
                  <c:v>27.850016976148424</c:v>
                </c:pt>
                <c:pt idx="3590">
                  <c:v>25.358669706779914</c:v>
                </c:pt>
                <c:pt idx="3591">
                  <c:v>23.604530890970349</c:v>
                </c:pt>
                <c:pt idx="3592">
                  <c:v>23.183702347243983</c:v>
                </c:pt>
                <c:pt idx="3593">
                  <c:v>23.8464380040927</c:v>
                </c:pt>
                <c:pt idx="3594">
                  <c:v>28.101544021306164</c:v>
                </c:pt>
                <c:pt idx="3595">
                  <c:v>39.149860999602737</c:v>
                </c:pt>
                <c:pt idx="3596">
                  <c:v>28.436280996139779</c:v>
                </c:pt>
                <c:pt idx="3597">
                  <c:v>25.865544302275918</c:v>
                </c:pt>
                <c:pt idx="3598">
                  <c:v>24.019803368257541</c:v>
                </c:pt>
                <c:pt idx="3599">
                  <c:v>21.828313049808781</c:v>
                </c:pt>
                <c:pt idx="3600">
                  <c:v>20.474228211312273</c:v>
                </c:pt>
                <c:pt idx="3601">
                  <c:v>20.068607450872033</c:v>
                </c:pt>
                <c:pt idx="3602">
                  <c:v>20.486828010143608</c:v>
                </c:pt>
                <c:pt idx="3603">
                  <c:v>26.055844753968682</c:v>
                </c:pt>
                <c:pt idx="3604">
                  <c:v>22.250230175445193</c:v>
                </c:pt>
                <c:pt idx="3605">
                  <c:v>20.211868100930147</c:v>
                </c:pt>
                <c:pt idx="3606">
                  <c:v>19.346237796493956</c:v>
                </c:pt>
                <c:pt idx="3607">
                  <c:v>18.832327582706881</c:v>
                </c:pt>
                <c:pt idx="3608">
                  <c:v>19.130309696661765</c:v>
                </c:pt>
                <c:pt idx="3609">
                  <c:v>19.656522933213719</c:v>
                </c:pt>
                <c:pt idx="3610">
                  <c:v>29.494000802272325</c:v>
                </c:pt>
                <c:pt idx="3611">
                  <c:v>22.993968243364307</c:v>
                </c:pt>
                <c:pt idx="3612">
                  <c:v>21.331733731667196</c:v>
                </c:pt>
                <c:pt idx="3613">
                  <c:v>19.792374934952761</c:v>
                </c:pt>
                <c:pt idx="3614">
                  <c:v>18.829915187409476</c:v>
                </c:pt>
                <c:pt idx="3615">
                  <c:v>18.439262484471925</c:v>
                </c:pt>
                <c:pt idx="3616">
                  <c:v>19.408705738130536</c:v>
                </c:pt>
                <c:pt idx="3617">
                  <c:v>22.855132471167021</c:v>
                </c:pt>
                <c:pt idx="3618">
                  <c:v>19.0796624975901</c:v>
                </c:pt>
                <c:pt idx="3619">
                  <c:v>18.017997671872166</c:v>
                </c:pt>
                <c:pt idx="3620">
                  <c:v>17.522010781087122</c:v>
                </c:pt>
                <c:pt idx="3621">
                  <c:v>17.25172304152245</c:v>
                </c:pt>
                <c:pt idx="3622">
                  <c:v>16.982652161419416</c:v>
                </c:pt>
                <c:pt idx="3623">
                  <c:v>16.49238192178689</c:v>
                </c:pt>
                <c:pt idx="3624">
                  <c:v>16.890645713192114</c:v>
                </c:pt>
                <c:pt idx="3625">
                  <c:v>16.402936909064348</c:v>
                </c:pt>
                <c:pt idx="3626">
                  <c:v>16.798254048075147</c:v>
                </c:pt>
                <c:pt idx="3627">
                  <c:v>16.093136237731159</c:v>
                </c:pt>
                <c:pt idx="3628">
                  <c:v>15.391556448255216</c:v>
                </c:pt>
                <c:pt idx="3629">
                  <c:v>13.92931832049106</c:v>
                </c:pt>
                <c:pt idx="3630">
                  <c:v>16.504070926066788</c:v>
                </c:pt>
                <c:pt idx="3631">
                  <c:v>14.612219003428066</c:v>
                </c:pt>
                <c:pt idx="3632">
                  <c:v>16.845114964630262</c:v>
                </c:pt>
                <c:pt idx="3633">
                  <c:v>14.422701259870912</c:v>
                </c:pt>
                <c:pt idx="3634">
                  <c:v>16.966066192325677</c:v>
                </c:pt>
                <c:pt idx="3635">
                  <c:v>15.844755182653204</c:v>
                </c:pt>
                <c:pt idx="3636">
                  <c:v>16.977395793502289</c:v>
                </c:pt>
                <c:pt idx="3637">
                  <c:v>14.260680948978353</c:v>
                </c:pt>
                <c:pt idx="3638">
                  <c:v>18.478159394540359</c:v>
                </c:pt>
                <c:pt idx="3639">
                  <c:v>17.151654139510317</c:v>
                </c:pt>
                <c:pt idx="3640">
                  <c:v>17.526246808849852</c:v>
                </c:pt>
                <c:pt idx="3641">
                  <c:v>15.470946089414559</c:v>
                </c:pt>
                <c:pt idx="3642">
                  <c:v>17.32063692723256</c:v>
                </c:pt>
                <c:pt idx="3643">
                  <c:v>15.277592694921788</c:v>
                </c:pt>
                <c:pt idx="3644">
                  <c:v>17.325695780453412</c:v>
                </c:pt>
                <c:pt idx="3645">
                  <c:v>16.75408742441353</c:v>
                </c:pt>
                <c:pt idx="3646">
                  <c:v>17.225523177094548</c:v>
                </c:pt>
                <c:pt idx="3647">
                  <c:v>16.863999063284165</c:v>
                </c:pt>
                <c:pt idx="3648">
                  <c:v>17.331884047701873</c:v>
                </c:pt>
                <c:pt idx="3649">
                  <c:v>16.971810866015939</c:v>
                </c:pt>
                <c:pt idx="3650">
                  <c:v>17.641351550827494</c:v>
                </c:pt>
                <c:pt idx="3651">
                  <c:v>17.384473585825273</c:v>
                </c:pt>
                <c:pt idx="3652">
                  <c:v>18.355059854907879</c:v>
                </c:pt>
                <c:pt idx="3653">
                  <c:v>19.013833954791568</c:v>
                </c:pt>
                <c:pt idx="3654">
                  <c:v>19.972659608963706</c:v>
                </c:pt>
                <c:pt idx="3655">
                  <c:v>21.026516838252739</c:v>
                </c:pt>
                <c:pt idx="3656">
                  <c:v>27.121461338985725</c:v>
                </c:pt>
                <c:pt idx="3657">
                  <c:v>21.504497095546778</c:v>
                </c:pt>
                <c:pt idx="3658">
                  <c:v>19.633330521518655</c:v>
                </c:pt>
                <c:pt idx="3659">
                  <c:v>18.673771783568466</c:v>
                </c:pt>
                <c:pt idx="3660">
                  <c:v>18.218672233466684</c:v>
                </c:pt>
                <c:pt idx="3661">
                  <c:v>17.865318346020953</c:v>
                </c:pt>
                <c:pt idx="3662">
                  <c:v>17.811250072517758</c:v>
                </c:pt>
                <c:pt idx="3663">
                  <c:v>17.855875666339031</c:v>
                </c:pt>
                <c:pt idx="3664">
                  <c:v>17.998280415743459</c:v>
                </c:pt>
                <c:pt idx="3665">
                  <c:v>18.041482678214102</c:v>
                </c:pt>
                <c:pt idx="3666">
                  <c:v>18.083627658983382</c:v>
                </c:pt>
                <c:pt idx="3667">
                  <c:v>18.710915692559407</c:v>
                </c:pt>
                <c:pt idx="3668">
                  <c:v>17.582595696599846</c:v>
                </c:pt>
                <c:pt idx="3669">
                  <c:v>17.430885795725207</c:v>
                </c:pt>
                <c:pt idx="3670">
                  <c:v>17.183219272266459</c:v>
                </c:pt>
                <c:pt idx="3671">
                  <c:v>16.936443994065574</c:v>
                </c:pt>
                <c:pt idx="3672">
                  <c:v>16.594825352854397</c:v>
                </c:pt>
                <c:pt idx="3673">
                  <c:v>15.77646433044147</c:v>
                </c:pt>
                <c:pt idx="3674">
                  <c:v>15.249018769677157</c:v>
                </c:pt>
                <c:pt idx="3675">
                  <c:v>14.91502686060144</c:v>
                </c:pt>
                <c:pt idx="3676">
                  <c:v>14.582650973797508</c:v>
                </c:pt>
                <c:pt idx="3677">
                  <c:v>14.252213278226987</c:v>
                </c:pt>
                <c:pt idx="3678">
                  <c:v>13.640805564042184</c:v>
                </c:pt>
                <c:pt idx="3679">
                  <c:v>13.220913310312474</c:v>
                </c:pt>
                <c:pt idx="3680">
                  <c:v>12.710053386990987</c:v>
                </c:pt>
                <c:pt idx="3681">
                  <c:v>12.295454990167572</c:v>
                </c:pt>
                <c:pt idx="3682">
                  <c:v>11.976413364069726</c:v>
                </c:pt>
                <c:pt idx="3683">
                  <c:v>12.400739183823175</c:v>
                </c:pt>
                <c:pt idx="3684">
                  <c:v>12.544916126855707</c:v>
                </c:pt>
                <c:pt idx="3685">
                  <c:v>12.872164140394487</c:v>
                </c:pt>
                <c:pt idx="3686">
                  <c:v>13.196864499396359</c:v>
                </c:pt>
                <c:pt idx="3687">
                  <c:v>13.42763724070192</c:v>
                </c:pt>
                <c:pt idx="3688">
                  <c:v>13.565398109625164</c:v>
                </c:pt>
                <c:pt idx="3689">
                  <c:v>13.79291292823434</c:v>
                </c:pt>
                <c:pt idx="3690">
                  <c:v>14.1091626958519</c:v>
                </c:pt>
                <c:pt idx="3691">
                  <c:v>14.332501395943225</c:v>
                </c:pt>
                <c:pt idx="3692">
                  <c:v>14.914144554208097</c:v>
                </c:pt>
                <c:pt idx="3693">
                  <c:v>15.222249629089649</c:v>
                </c:pt>
                <c:pt idx="3694">
                  <c:v>15.528113714807169</c:v>
                </c:pt>
                <c:pt idx="3695">
                  <c:v>16.009618275058664</c:v>
                </c:pt>
                <c:pt idx="3696">
                  <c:v>16.487357632263308</c:v>
                </c:pt>
                <c:pt idx="3697">
                  <c:v>16.784569094683977</c:v>
                </c:pt>
                <c:pt idx="3698">
                  <c:v>17.343716749336593</c:v>
                </c:pt>
                <c:pt idx="3699">
                  <c:v>17.722947006081387</c:v>
                </c:pt>
                <c:pt idx="3700">
                  <c:v>18.186639422750922</c:v>
                </c:pt>
                <c:pt idx="3701">
                  <c:v>18.646765912092505</c:v>
                </c:pt>
                <c:pt idx="3702">
                  <c:v>19.277038404084173</c:v>
                </c:pt>
                <c:pt idx="3703">
                  <c:v>20.768232138845736</c:v>
                </c:pt>
                <c:pt idx="3704">
                  <c:v>18.278962321361917</c:v>
                </c:pt>
                <c:pt idx="3705">
                  <c:v>18.042519323810719</c:v>
                </c:pt>
                <c:pt idx="3706">
                  <c:v>18.236105438397875</c:v>
                </c:pt>
                <c:pt idx="3707">
                  <c:v>17.915483863173506</c:v>
                </c:pt>
                <c:pt idx="3708">
                  <c:v>18.022348568889413</c:v>
                </c:pt>
                <c:pt idx="3709">
                  <c:v>17.788528919302948</c:v>
                </c:pt>
                <c:pt idx="3710">
                  <c:v>17.725140577239134</c:v>
                </c:pt>
                <c:pt idx="3711">
                  <c:v>17.577209175121624</c:v>
                </c:pt>
                <c:pt idx="3712">
                  <c:v>17.681823895206378</c:v>
                </c:pt>
                <c:pt idx="3713">
                  <c:v>17.952308383615538</c:v>
                </c:pt>
                <c:pt idx="3714">
                  <c:v>18.136633750861204</c:v>
                </c:pt>
                <c:pt idx="3715">
                  <c:v>17.821689691764437</c:v>
                </c:pt>
                <c:pt idx="3716">
                  <c:v>17.591113150333918</c:v>
                </c:pt>
                <c:pt idx="3717">
                  <c:v>17.855716329243926</c:v>
                </c:pt>
                <c:pt idx="3718">
                  <c:v>18.035761327873693</c:v>
                </c:pt>
                <c:pt idx="3719">
                  <c:v>18.295689759858316</c:v>
                </c:pt>
                <c:pt idx="3720">
                  <c:v>21.240015254611272</c:v>
                </c:pt>
                <c:pt idx="3721">
                  <c:v>17.024163437167822</c:v>
                </c:pt>
                <c:pt idx="3722">
                  <c:v>16.394670079991482</c:v>
                </c:pt>
                <c:pt idx="3723">
                  <c:v>15.930621144490546</c:v>
                </c:pt>
                <c:pt idx="3724">
                  <c:v>15.629821041018797</c:v>
                </c:pt>
                <c:pt idx="3725">
                  <c:v>15.251236728958796</c:v>
                </c:pt>
                <c:pt idx="3726">
                  <c:v>14.715842014213635</c:v>
                </c:pt>
                <c:pt idx="3727">
                  <c:v>13.787467528465504</c:v>
                </c:pt>
                <c:pt idx="3728">
                  <c:v>13.497649478277731</c:v>
                </c:pt>
                <c:pt idx="3729">
                  <c:v>12.580528569718432</c:v>
                </c:pt>
                <c:pt idx="3730">
                  <c:v>12.845233587057111</c:v>
                </c:pt>
                <c:pt idx="3731">
                  <c:v>11.234128131776666</c:v>
                </c:pt>
                <c:pt idx="3732">
                  <c:v>12.434689730548241</c:v>
                </c:pt>
                <c:pt idx="3733">
                  <c:v>10.604684667551528</c:v>
                </c:pt>
                <c:pt idx="3734">
                  <c:v>11.180508249860265</c:v>
                </c:pt>
                <c:pt idx="3735">
                  <c:v>8.7544626578628399</c:v>
                </c:pt>
                <c:pt idx="3736">
                  <c:v>7.7250890054611085</c:v>
                </c:pt>
                <c:pt idx="3737">
                  <c:v>11.04820803730197</c:v>
                </c:pt>
                <c:pt idx="3738">
                  <c:v>7.2843074096676963</c:v>
                </c:pt>
                <c:pt idx="3739">
                  <c:v>10.884447713610427</c:v>
                </c:pt>
                <c:pt idx="3740">
                  <c:v>3.9879076710651575</c:v>
                </c:pt>
                <c:pt idx="3741">
                  <c:v>10.647071336953807</c:v>
                </c:pt>
                <c:pt idx="3742">
                  <c:v>6.3461742518377369</c:v>
                </c:pt>
                <c:pt idx="3743">
                  <c:v>10.783996415050458</c:v>
                </c:pt>
                <c:pt idx="3744">
                  <c:v>8.4431082467704108</c:v>
                </c:pt>
                <c:pt idx="3745">
                  <c:v>12.61427127627636</c:v>
                </c:pt>
                <c:pt idx="3746">
                  <c:v>5.9494518520867548</c:v>
                </c:pt>
                <c:pt idx="3747">
                  <c:v>9.9493793527002818</c:v>
                </c:pt>
                <c:pt idx="3748">
                  <c:v>9.6895268816460955</c:v>
                </c:pt>
                <c:pt idx="3749">
                  <c:v>8.0527219144936151</c:v>
                </c:pt>
                <c:pt idx="3750">
                  <c:v>8.2358503027856642</c:v>
                </c:pt>
                <c:pt idx="3751">
                  <c:v>6.8340377704579849</c:v>
                </c:pt>
                <c:pt idx="3752">
                  <c:v>6.0171312303614464</c:v>
                </c:pt>
                <c:pt idx="3753">
                  <c:v>5.9917357016355481</c:v>
                </c:pt>
                <c:pt idx="3754">
                  <c:v>4.6874304953000054</c:v>
                </c:pt>
                <c:pt idx="3755">
                  <c:v>2.687240477254484</c:v>
                </c:pt>
                <c:pt idx="3756">
                  <c:v>1.6899716705813892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DA-45EC-B4BB-13CFD5BF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50432"/>
        <c:axId val="21660800"/>
      </c:scatterChart>
      <c:valAx>
        <c:axId val="21650432"/>
        <c:scaling>
          <c:orientation val="minMax"/>
          <c:max val="8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</a:t>
                </a:r>
                <a:r>
                  <a:rPr lang="en-US" baseline="0"/>
                  <a:t>, nm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660800"/>
        <c:crosses val="autoZero"/>
        <c:crossBetween val="midCat"/>
        <c:minorUnit val="20"/>
      </c:valAx>
      <c:valAx>
        <c:axId val="216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Spectral brightness, </a:t>
                </a:r>
                <a:r>
                  <a:rPr lang="en-US" sz="1000" b="0" i="0" baseline="0" dirty="0" err="1">
                    <a:effectLst/>
                  </a:rPr>
                  <a:t>mW</a:t>
                </a:r>
                <a:r>
                  <a:rPr lang="en-US" sz="1000" b="0" i="0" baseline="0" dirty="0">
                    <a:effectLst/>
                  </a:rPr>
                  <a:t>/(mm</a:t>
                </a:r>
                <a:r>
                  <a:rPr lang="en-US" sz="1000" b="0" i="0" baseline="30000" dirty="0">
                    <a:effectLst/>
                  </a:rPr>
                  <a:t>2</a:t>
                </a:r>
                <a:r>
                  <a:rPr lang="en-US" sz="1000" b="0" i="0" baseline="0" dirty="0">
                    <a:effectLst/>
                  </a:rPr>
                  <a:t>·sr·nm)</a:t>
                </a:r>
                <a:endParaRPr lang="en-US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650432"/>
        <c:crosses val="autoZero"/>
        <c:crossBetween val="midCat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'XWS-30 UV'!$F$1</c:f>
              <c:strCache>
                <c:ptCount val="1"/>
                <c:pt idx="0">
                  <c:v>XWS-30 Norm 40</c:v>
                </c:pt>
              </c:strCache>
            </c:strRef>
          </c:tx>
          <c:spPr>
            <a:ln w="12700" cap="rnd">
              <a:solidFill>
                <a:srgbClr val="322EDA"/>
              </a:solidFill>
              <a:round/>
            </a:ln>
            <a:effectLst/>
          </c:spPr>
          <c:marker>
            <c:symbol val="none"/>
          </c:marker>
          <c:xVal>
            <c:numRef>
              <c:f>'XWS-30 UV'!$B$2:$B$3896</c:f>
              <c:numCache>
                <c:formatCode>0.00</c:formatCode>
                <c:ptCount val="3895"/>
                <c:pt idx="0">
                  <c:v>179.63</c:v>
                </c:pt>
                <c:pt idx="1">
                  <c:v>179.899</c:v>
                </c:pt>
                <c:pt idx="2">
                  <c:v>180.16800000000001</c:v>
                </c:pt>
                <c:pt idx="3">
                  <c:v>180.43700000000001</c:v>
                </c:pt>
                <c:pt idx="4">
                  <c:v>180.70599999999999</c:v>
                </c:pt>
                <c:pt idx="5">
                  <c:v>180.976</c:v>
                </c:pt>
                <c:pt idx="6">
                  <c:v>181.245</c:v>
                </c:pt>
                <c:pt idx="7">
                  <c:v>181.51400000000001</c:v>
                </c:pt>
                <c:pt idx="8">
                  <c:v>181.78299999999999</c:v>
                </c:pt>
                <c:pt idx="9">
                  <c:v>182.05199999999999</c:v>
                </c:pt>
                <c:pt idx="10">
                  <c:v>182.321</c:v>
                </c:pt>
                <c:pt idx="11">
                  <c:v>182.59</c:v>
                </c:pt>
                <c:pt idx="12">
                  <c:v>182.86</c:v>
                </c:pt>
                <c:pt idx="13">
                  <c:v>183.12899999999999</c:v>
                </c:pt>
                <c:pt idx="14">
                  <c:v>183.398</c:v>
                </c:pt>
                <c:pt idx="15">
                  <c:v>183.667</c:v>
                </c:pt>
                <c:pt idx="16">
                  <c:v>183.93600000000001</c:v>
                </c:pt>
                <c:pt idx="17">
                  <c:v>184.20500000000001</c:v>
                </c:pt>
                <c:pt idx="18">
                  <c:v>184.47399999999999</c:v>
                </c:pt>
                <c:pt idx="19">
                  <c:v>184.74299999999999</c:v>
                </c:pt>
                <c:pt idx="20">
                  <c:v>185.012</c:v>
                </c:pt>
                <c:pt idx="21">
                  <c:v>185.28100000000001</c:v>
                </c:pt>
                <c:pt idx="22">
                  <c:v>185.55099999999999</c:v>
                </c:pt>
                <c:pt idx="23">
                  <c:v>185.82</c:v>
                </c:pt>
                <c:pt idx="24">
                  <c:v>186.089</c:v>
                </c:pt>
                <c:pt idx="25">
                  <c:v>186.358</c:v>
                </c:pt>
                <c:pt idx="26">
                  <c:v>186.62700000000001</c:v>
                </c:pt>
                <c:pt idx="27">
                  <c:v>186.89599999999999</c:v>
                </c:pt>
                <c:pt idx="28">
                  <c:v>187.16499999999999</c:v>
                </c:pt>
                <c:pt idx="29">
                  <c:v>187.434</c:v>
                </c:pt>
                <c:pt idx="30">
                  <c:v>187.703</c:v>
                </c:pt>
                <c:pt idx="31">
                  <c:v>187.97200000000001</c:v>
                </c:pt>
                <c:pt idx="32">
                  <c:v>188.24100000000001</c:v>
                </c:pt>
                <c:pt idx="33">
                  <c:v>188.51</c:v>
                </c:pt>
                <c:pt idx="34">
                  <c:v>188.779</c:v>
                </c:pt>
                <c:pt idx="35">
                  <c:v>189.048</c:v>
                </c:pt>
                <c:pt idx="36">
                  <c:v>189.31700000000001</c:v>
                </c:pt>
                <c:pt idx="37">
                  <c:v>189.58600000000001</c:v>
                </c:pt>
                <c:pt idx="38">
                  <c:v>189.85499999999999</c:v>
                </c:pt>
                <c:pt idx="39">
                  <c:v>190.124</c:v>
                </c:pt>
                <c:pt idx="40">
                  <c:v>190.393</c:v>
                </c:pt>
                <c:pt idx="41">
                  <c:v>190.66200000000001</c:v>
                </c:pt>
                <c:pt idx="42">
                  <c:v>190.93100000000001</c:v>
                </c:pt>
                <c:pt idx="43">
                  <c:v>191.2</c:v>
                </c:pt>
                <c:pt idx="44">
                  <c:v>191.46899999999999</c:v>
                </c:pt>
                <c:pt idx="45">
                  <c:v>191.738</c:v>
                </c:pt>
                <c:pt idx="46">
                  <c:v>192.00700000000001</c:v>
                </c:pt>
                <c:pt idx="47">
                  <c:v>192.27600000000001</c:v>
                </c:pt>
                <c:pt idx="48">
                  <c:v>192.54499999999999</c:v>
                </c:pt>
                <c:pt idx="49">
                  <c:v>192.81399999999999</c:v>
                </c:pt>
                <c:pt idx="50">
                  <c:v>193.083</c:v>
                </c:pt>
                <c:pt idx="51">
                  <c:v>193.352</c:v>
                </c:pt>
                <c:pt idx="52">
                  <c:v>193.62100000000001</c:v>
                </c:pt>
                <c:pt idx="53">
                  <c:v>193.89</c:v>
                </c:pt>
                <c:pt idx="54">
                  <c:v>194.15899999999999</c:v>
                </c:pt>
                <c:pt idx="55">
                  <c:v>194.428</c:v>
                </c:pt>
                <c:pt idx="56">
                  <c:v>194.696</c:v>
                </c:pt>
                <c:pt idx="57">
                  <c:v>194.965</c:v>
                </c:pt>
                <c:pt idx="58">
                  <c:v>195.23400000000001</c:v>
                </c:pt>
                <c:pt idx="59">
                  <c:v>195.50299999999999</c:v>
                </c:pt>
                <c:pt idx="60">
                  <c:v>195.77199999999999</c:v>
                </c:pt>
                <c:pt idx="61">
                  <c:v>196.041</c:v>
                </c:pt>
                <c:pt idx="62">
                  <c:v>196.31</c:v>
                </c:pt>
                <c:pt idx="63">
                  <c:v>196.57900000000001</c:v>
                </c:pt>
                <c:pt idx="64">
                  <c:v>196.84800000000001</c:v>
                </c:pt>
                <c:pt idx="65">
                  <c:v>197.11699999999999</c:v>
                </c:pt>
                <c:pt idx="66">
                  <c:v>197.38499999999999</c:v>
                </c:pt>
                <c:pt idx="67">
                  <c:v>197.654</c:v>
                </c:pt>
                <c:pt idx="68">
                  <c:v>197.923</c:v>
                </c:pt>
                <c:pt idx="69">
                  <c:v>198.19200000000001</c:v>
                </c:pt>
                <c:pt idx="70">
                  <c:v>198.46100000000001</c:v>
                </c:pt>
                <c:pt idx="71">
                  <c:v>198.73</c:v>
                </c:pt>
                <c:pt idx="72">
                  <c:v>198.999</c:v>
                </c:pt>
                <c:pt idx="73">
                  <c:v>199.267</c:v>
                </c:pt>
                <c:pt idx="74">
                  <c:v>199.536</c:v>
                </c:pt>
                <c:pt idx="75">
                  <c:v>199.80500000000001</c:v>
                </c:pt>
                <c:pt idx="76">
                  <c:v>200.07400000000001</c:v>
                </c:pt>
                <c:pt idx="77">
                  <c:v>200.34299999999999</c:v>
                </c:pt>
                <c:pt idx="78">
                  <c:v>200.61199999999999</c:v>
                </c:pt>
                <c:pt idx="79">
                  <c:v>200.88</c:v>
                </c:pt>
                <c:pt idx="80">
                  <c:v>201.149</c:v>
                </c:pt>
                <c:pt idx="81">
                  <c:v>201.41800000000001</c:v>
                </c:pt>
                <c:pt idx="82">
                  <c:v>201.68700000000001</c:v>
                </c:pt>
                <c:pt idx="83">
                  <c:v>201.95599999999999</c:v>
                </c:pt>
                <c:pt idx="84">
                  <c:v>202.22399999999999</c:v>
                </c:pt>
                <c:pt idx="85">
                  <c:v>202.49299999999999</c:v>
                </c:pt>
                <c:pt idx="86">
                  <c:v>202.762</c:v>
                </c:pt>
                <c:pt idx="87">
                  <c:v>203.03100000000001</c:v>
                </c:pt>
                <c:pt idx="88">
                  <c:v>203.29900000000001</c:v>
                </c:pt>
                <c:pt idx="89">
                  <c:v>203.56800000000001</c:v>
                </c:pt>
                <c:pt idx="90">
                  <c:v>203.83699999999999</c:v>
                </c:pt>
                <c:pt idx="91">
                  <c:v>204.10599999999999</c:v>
                </c:pt>
                <c:pt idx="92">
                  <c:v>204.374</c:v>
                </c:pt>
                <c:pt idx="93">
                  <c:v>204.643</c:v>
                </c:pt>
                <c:pt idx="94">
                  <c:v>204.91200000000001</c:v>
                </c:pt>
                <c:pt idx="95">
                  <c:v>205.18100000000001</c:v>
                </c:pt>
                <c:pt idx="96">
                  <c:v>205.44900000000001</c:v>
                </c:pt>
                <c:pt idx="97">
                  <c:v>205.71799999999999</c:v>
                </c:pt>
                <c:pt idx="98">
                  <c:v>205.98699999999999</c:v>
                </c:pt>
                <c:pt idx="99">
                  <c:v>206.256</c:v>
                </c:pt>
                <c:pt idx="100">
                  <c:v>206.524</c:v>
                </c:pt>
                <c:pt idx="101">
                  <c:v>206.79300000000001</c:v>
                </c:pt>
                <c:pt idx="102">
                  <c:v>207.06200000000001</c:v>
                </c:pt>
                <c:pt idx="103">
                  <c:v>207.33</c:v>
                </c:pt>
                <c:pt idx="104">
                  <c:v>207.59899999999999</c:v>
                </c:pt>
                <c:pt idx="105">
                  <c:v>207.86799999999999</c:v>
                </c:pt>
                <c:pt idx="106">
                  <c:v>208.136</c:v>
                </c:pt>
                <c:pt idx="107">
                  <c:v>208.405</c:v>
                </c:pt>
                <c:pt idx="108">
                  <c:v>208.67400000000001</c:v>
                </c:pt>
                <c:pt idx="109">
                  <c:v>208.94200000000001</c:v>
                </c:pt>
                <c:pt idx="110">
                  <c:v>209.21100000000001</c:v>
                </c:pt>
                <c:pt idx="111">
                  <c:v>209.48</c:v>
                </c:pt>
                <c:pt idx="112">
                  <c:v>209.74799999999999</c:v>
                </c:pt>
                <c:pt idx="113">
                  <c:v>210.017</c:v>
                </c:pt>
                <c:pt idx="114">
                  <c:v>210.286</c:v>
                </c:pt>
                <c:pt idx="115">
                  <c:v>210.554</c:v>
                </c:pt>
                <c:pt idx="116">
                  <c:v>210.82300000000001</c:v>
                </c:pt>
                <c:pt idx="117">
                  <c:v>211.09200000000001</c:v>
                </c:pt>
                <c:pt idx="118">
                  <c:v>211.36</c:v>
                </c:pt>
                <c:pt idx="119">
                  <c:v>211.62899999999999</c:v>
                </c:pt>
                <c:pt idx="120">
                  <c:v>211.898</c:v>
                </c:pt>
                <c:pt idx="121">
                  <c:v>212.166</c:v>
                </c:pt>
                <c:pt idx="122">
                  <c:v>212.435</c:v>
                </c:pt>
                <c:pt idx="123">
                  <c:v>212.703</c:v>
                </c:pt>
                <c:pt idx="124">
                  <c:v>212.97200000000001</c:v>
                </c:pt>
                <c:pt idx="125">
                  <c:v>213.24100000000001</c:v>
                </c:pt>
                <c:pt idx="126">
                  <c:v>213.50899999999999</c:v>
                </c:pt>
                <c:pt idx="127">
                  <c:v>213.77799999999999</c:v>
                </c:pt>
                <c:pt idx="128">
                  <c:v>214.04599999999999</c:v>
                </c:pt>
                <c:pt idx="129">
                  <c:v>214.315</c:v>
                </c:pt>
                <c:pt idx="130">
                  <c:v>214.583</c:v>
                </c:pt>
                <c:pt idx="131">
                  <c:v>214.852</c:v>
                </c:pt>
                <c:pt idx="132">
                  <c:v>215.12100000000001</c:v>
                </c:pt>
                <c:pt idx="133">
                  <c:v>215.38900000000001</c:v>
                </c:pt>
                <c:pt idx="134">
                  <c:v>215.65799999999999</c:v>
                </c:pt>
                <c:pt idx="135">
                  <c:v>215.92599999999999</c:v>
                </c:pt>
                <c:pt idx="136">
                  <c:v>216.19499999999999</c:v>
                </c:pt>
                <c:pt idx="137">
                  <c:v>216.46299999999999</c:v>
                </c:pt>
                <c:pt idx="138">
                  <c:v>216.732</c:v>
                </c:pt>
                <c:pt idx="139">
                  <c:v>217</c:v>
                </c:pt>
                <c:pt idx="140">
                  <c:v>217.26900000000001</c:v>
                </c:pt>
                <c:pt idx="141">
                  <c:v>217.53700000000001</c:v>
                </c:pt>
                <c:pt idx="142">
                  <c:v>217.80600000000001</c:v>
                </c:pt>
                <c:pt idx="143">
                  <c:v>218.07400000000001</c:v>
                </c:pt>
                <c:pt idx="144">
                  <c:v>218.34299999999999</c:v>
                </c:pt>
                <c:pt idx="145">
                  <c:v>218.61099999999999</c:v>
                </c:pt>
                <c:pt idx="146">
                  <c:v>218.88</c:v>
                </c:pt>
                <c:pt idx="147">
                  <c:v>219.148</c:v>
                </c:pt>
                <c:pt idx="148">
                  <c:v>219.417</c:v>
                </c:pt>
                <c:pt idx="149">
                  <c:v>219.685</c:v>
                </c:pt>
                <c:pt idx="150">
                  <c:v>219.95400000000001</c:v>
                </c:pt>
                <c:pt idx="151">
                  <c:v>220.22200000000001</c:v>
                </c:pt>
                <c:pt idx="152">
                  <c:v>220.49100000000001</c:v>
                </c:pt>
                <c:pt idx="153">
                  <c:v>220.75899999999999</c:v>
                </c:pt>
                <c:pt idx="154">
                  <c:v>221.02799999999999</c:v>
                </c:pt>
                <c:pt idx="155">
                  <c:v>221.29599999999999</c:v>
                </c:pt>
                <c:pt idx="156">
                  <c:v>221.565</c:v>
                </c:pt>
                <c:pt idx="157">
                  <c:v>221.833</c:v>
                </c:pt>
                <c:pt idx="158">
                  <c:v>222.102</c:v>
                </c:pt>
                <c:pt idx="159">
                  <c:v>222.37</c:v>
                </c:pt>
                <c:pt idx="160">
                  <c:v>222.63800000000001</c:v>
                </c:pt>
                <c:pt idx="161">
                  <c:v>222.90700000000001</c:v>
                </c:pt>
                <c:pt idx="162">
                  <c:v>223.17500000000001</c:v>
                </c:pt>
                <c:pt idx="163">
                  <c:v>223.44399999999999</c:v>
                </c:pt>
                <c:pt idx="164">
                  <c:v>223.71199999999999</c:v>
                </c:pt>
                <c:pt idx="165">
                  <c:v>223.98099999999999</c:v>
                </c:pt>
                <c:pt idx="166">
                  <c:v>224.249</c:v>
                </c:pt>
                <c:pt idx="167">
                  <c:v>224.517</c:v>
                </c:pt>
                <c:pt idx="168">
                  <c:v>224.786</c:v>
                </c:pt>
                <c:pt idx="169">
                  <c:v>225.054</c:v>
                </c:pt>
                <c:pt idx="170">
                  <c:v>225.322</c:v>
                </c:pt>
                <c:pt idx="171">
                  <c:v>225.59100000000001</c:v>
                </c:pt>
                <c:pt idx="172">
                  <c:v>225.85900000000001</c:v>
                </c:pt>
                <c:pt idx="173">
                  <c:v>226.12799999999999</c:v>
                </c:pt>
                <c:pt idx="174">
                  <c:v>226.39599999999999</c:v>
                </c:pt>
                <c:pt idx="175">
                  <c:v>226.66399999999999</c:v>
                </c:pt>
                <c:pt idx="176">
                  <c:v>226.93299999999999</c:v>
                </c:pt>
                <c:pt idx="177">
                  <c:v>227.20099999999999</c:v>
                </c:pt>
                <c:pt idx="178">
                  <c:v>227.46899999999999</c:v>
                </c:pt>
                <c:pt idx="179">
                  <c:v>227.738</c:v>
                </c:pt>
                <c:pt idx="180">
                  <c:v>228.006</c:v>
                </c:pt>
                <c:pt idx="181">
                  <c:v>228.274</c:v>
                </c:pt>
                <c:pt idx="182">
                  <c:v>228.54300000000001</c:v>
                </c:pt>
                <c:pt idx="183">
                  <c:v>228.81100000000001</c:v>
                </c:pt>
                <c:pt idx="184">
                  <c:v>229.07900000000001</c:v>
                </c:pt>
                <c:pt idx="185">
                  <c:v>229.34800000000001</c:v>
                </c:pt>
                <c:pt idx="186">
                  <c:v>229.61600000000001</c:v>
                </c:pt>
                <c:pt idx="187">
                  <c:v>229.88399999999999</c:v>
                </c:pt>
                <c:pt idx="188">
                  <c:v>230.15299999999999</c:v>
                </c:pt>
                <c:pt idx="189">
                  <c:v>230.42099999999999</c:v>
                </c:pt>
                <c:pt idx="190">
                  <c:v>230.68899999999999</c:v>
                </c:pt>
                <c:pt idx="191">
                  <c:v>230.95699999999999</c:v>
                </c:pt>
                <c:pt idx="192">
                  <c:v>231.226</c:v>
                </c:pt>
                <c:pt idx="193">
                  <c:v>231.494</c:v>
                </c:pt>
                <c:pt idx="194">
                  <c:v>231.762</c:v>
                </c:pt>
                <c:pt idx="195">
                  <c:v>232.03100000000001</c:v>
                </c:pt>
                <c:pt idx="196">
                  <c:v>232.29900000000001</c:v>
                </c:pt>
                <c:pt idx="197">
                  <c:v>232.56700000000001</c:v>
                </c:pt>
                <c:pt idx="198">
                  <c:v>232.83500000000001</c:v>
                </c:pt>
                <c:pt idx="199">
                  <c:v>233.10400000000001</c:v>
                </c:pt>
                <c:pt idx="200">
                  <c:v>233.37200000000001</c:v>
                </c:pt>
                <c:pt idx="201">
                  <c:v>233.64</c:v>
                </c:pt>
                <c:pt idx="202">
                  <c:v>233.90799999999999</c:v>
                </c:pt>
                <c:pt idx="203">
                  <c:v>234.17599999999999</c:v>
                </c:pt>
                <c:pt idx="204">
                  <c:v>234.44499999999999</c:v>
                </c:pt>
                <c:pt idx="205">
                  <c:v>234.71299999999999</c:v>
                </c:pt>
                <c:pt idx="206">
                  <c:v>234.98099999999999</c:v>
                </c:pt>
                <c:pt idx="207">
                  <c:v>235.249</c:v>
                </c:pt>
                <c:pt idx="208">
                  <c:v>235.518</c:v>
                </c:pt>
                <c:pt idx="209">
                  <c:v>235.786</c:v>
                </c:pt>
                <c:pt idx="210">
                  <c:v>236.054</c:v>
                </c:pt>
                <c:pt idx="211">
                  <c:v>236.322</c:v>
                </c:pt>
                <c:pt idx="212">
                  <c:v>236.59</c:v>
                </c:pt>
                <c:pt idx="213">
                  <c:v>236.858</c:v>
                </c:pt>
                <c:pt idx="214">
                  <c:v>237.12700000000001</c:v>
                </c:pt>
                <c:pt idx="215">
                  <c:v>237.39500000000001</c:v>
                </c:pt>
                <c:pt idx="216">
                  <c:v>237.66300000000001</c:v>
                </c:pt>
                <c:pt idx="217">
                  <c:v>237.93100000000001</c:v>
                </c:pt>
                <c:pt idx="218">
                  <c:v>238.19900000000001</c:v>
                </c:pt>
                <c:pt idx="219">
                  <c:v>238.46700000000001</c:v>
                </c:pt>
                <c:pt idx="220">
                  <c:v>238.73599999999999</c:v>
                </c:pt>
                <c:pt idx="221">
                  <c:v>239.00399999999999</c:v>
                </c:pt>
                <c:pt idx="222">
                  <c:v>239.27199999999999</c:v>
                </c:pt>
                <c:pt idx="223">
                  <c:v>239.54</c:v>
                </c:pt>
                <c:pt idx="224">
                  <c:v>239.80799999999999</c:v>
                </c:pt>
                <c:pt idx="225">
                  <c:v>240.07599999999999</c:v>
                </c:pt>
                <c:pt idx="226">
                  <c:v>240.34399999999999</c:v>
                </c:pt>
                <c:pt idx="227">
                  <c:v>240.613</c:v>
                </c:pt>
                <c:pt idx="228">
                  <c:v>240.881</c:v>
                </c:pt>
                <c:pt idx="229">
                  <c:v>241.149</c:v>
                </c:pt>
                <c:pt idx="230">
                  <c:v>241.417</c:v>
                </c:pt>
                <c:pt idx="231">
                  <c:v>241.685</c:v>
                </c:pt>
                <c:pt idx="232">
                  <c:v>241.953</c:v>
                </c:pt>
                <c:pt idx="233">
                  <c:v>242.221</c:v>
                </c:pt>
                <c:pt idx="234">
                  <c:v>242.489</c:v>
                </c:pt>
                <c:pt idx="235">
                  <c:v>242.75700000000001</c:v>
                </c:pt>
                <c:pt idx="236">
                  <c:v>243.02500000000001</c:v>
                </c:pt>
                <c:pt idx="237">
                  <c:v>243.29300000000001</c:v>
                </c:pt>
                <c:pt idx="238">
                  <c:v>243.56100000000001</c:v>
                </c:pt>
                <c:pt idx="239">
                  <c:v>243.83</c:v>
                </c:pt>
                <c:pt idx="240">
                  <c:v>244.09800000000001</c:v>
                </c:pt>
                <c:pt idx="241">
                  <c:v>244.36600000000001</c:v>
                </c:pt>
                <c:pt idx="242">
                  <c:v>244.63399999999999</c:v>
                </c:pt>
                <c:pt idx="243">
                  <c:v>244.90199999999999</c:v>
                </c:pt>
                <c:pt idx="244">
                  <c:v>245.17</c:v>
                </c:pt>
                <c:pt idx="245">
                  <c:v>245.43799999999999</c:v>
                </c:pt>
                <c:pt idx="246">
                  <c:v>245.70599999999999</c:v>
                </c:pt>
                <c:pt idx="247">
                  <c:v>245.97399999999999</c:v>
                </c:pt>
                <c:pt idx="248">
                  <c:v>246.24199999999999</c:v>
                </c:pt>
                <c:pt idx="249">
                  <c:v>246.51</c:v>
                </c:pt>
                <c:pt idx="250">
                  <c:v>246.77799999999999</c:v>
                </c:pt>
                <c:pt idx="251">
                  <c:v>247.04599999999999</c:v>
                </c:pt>
                <c:pt idx="252">
                  <c:v>247.31399999999999</c:v>
                </c:pt>
                <c:pt idx="253">
                  <c:v>247.58199999999999</c:v>
                </c:pt>
                <c:pt idx="254">
                  <c:v>247.85</c:v>
                </c:pt>
                <c:pt idx="255">
                  <c:v>248.11799999999999</c:v>
                </c:pt>
                <c:pt idx="256">
                  <c:v>248.386</c:v>
                </c:pt>
                <c:pt idx="257">
                  <c:v>248.654</c:v>
                </c:pt>
                <c:pt idx="258">
                  <c:v>248.922</c:v>
                </c:pt>
                <c:pt idx="259">
                  <c:v>249.19</c:v>
                </c:pt>
                <c:pt idx="260">
                  <c:v>249.458</c:v>
                </c:pt>
                <c:pt idx="261">
                  <c:v>249.726</c:v>
                </c:pt>
                <c:pt idx="262">
                  <c:v>249.994</c:v>
                </c:pt>
                <c:pt idx="263">
                  <c:v>250.261</c:v>
                </c:pt>
                <c:pt idx="264">
                  <c:v>250.529</c:v>
                </c:pt>
                <c:pt idx="265">
                  <c:v>250.797</c:v>
                </c:pt>
                <c:pt idx="266">
                  <c:v>251.065</c:v>
                </c:pt>
                <c:pt idx="267">
                  <c:v>251.333</c:v>
                </c:pt>
                <c:pt idx="268">
                  <c:v>251.601</c:v>
                </c:pt>
                <c:pt idx="269">
                  <c:v>251.869</c:v>
                </c:pt>
                <c:pt idx="270">
                  <c:v>252.137</c:v>
                </c:pt>
                <c:pt idx="271">
                  <c:v>252.405</c:v>
                </c:pt>
                <c:pt idx="272">
                  <c:v>252.673</c:v>
                </c:pt>
                <c:pt idx="273">
                  <c:v>252.941</c:v>
                </c:pt>
                <c:pt idx="274">
                  <c:v>253.209</c:v>
                </c:pt>
                <c:pt idx="275">
                  <c:v>253.476</c:v>
                </c:pt>
                <c:pt idx="276">
                  <c:v>253.744</c:v>
                </c:pt>
                <c:pt idx="277">
                  <c:v>254.012</c:v>
                </c:pt>
                <c:pt idx="278">
                  <c:v>254.28</c:v>
                </c:pt>
                <c:pt idx="279">
                  <c:v>254.548</c:v>
                </c:pt>
                <c:pt idx="280">
                  <c:v>254.816</c:v>
                </c:pt>
                <c:pt idx="281">
                  <c:v>255.084</c:v>
                </c:pt>
                <c:pt idx="282">
                  <c:v>255.352</c:v>
                </c:pt>
                <c:pt idx="283">
                  <c:v>255.619</c:v>
                </c:pt>
                <c:pt idx="284">
                  <c:v>255.887</c:v>
                </c:pt>
                <c:pt idx="285">
                  <c:v>256.15499999999997</c:v>
                </c:pt>
                <c:pt idx="286">
                  <c:v>256.423</c:v>
                </c:pt>
                <c:pt idx="287">
                  <c:v>256.69099999999997</c:v>
                </c:pt>
                <c:pt idx="288">
                  <c:v>256.959</c:v>
                </c:pt>
                <c:pt idx="289">
                  <c:v>257.226</c:v>
                </c:pt>
                <c:pt idx="290">
                  <c:v>257.49400000000003</c:v>
                </c:pt>
                <c:pt idx="291">
                  <c:v>257.762</c:v>
                </c:pt>
                <c:pt idx="292">
                  <c:v>258.02999999999997</c:v>
                </c:pt>
                <c:pt idx="293">
                  <c:v>258.298</c:v>
                </c:pt>
                <c:pt idx="294">
                  <c:v>258.565</c:v>
                </c:pt>
                <c:pt idx="295">
                  <c:v>258.83300000000003</c:v>
                </c:pt>
                <c:pt idx="296">
                  <c:v>259.101</c:v>
                </c:pt>
                <c:pt idx="297">
                  <c:v>259.36900000000003</c:v>
                </c:pt>
                <c:pt idx="298">
                  <c:v>259.637</c:v>
                </c:pt>
                <c:pt idx="299">
                  <c:v>259.904</c:v>
                </c:pt>
                <c:pt idx="300">
                  <c:v>260.17200000000003</c:v>
                </c:pt>
                <c:pt idx="301">
                  <c:v>260.44</c:v>
                </c:pt>
                <c:pt idx="302">
                  <c:v>260.70800000000003</c:v>
                </c:pt>
                <c:pt idx="303">
                  <c:v>260.97500000000002</c:v>
                </c:pt>
                <c:pt idx="304">
                  <c:v>261.24299999999999</c:v>
                </c:pt>
                <c:pt idx="305">
                  <c:v>261.51100000000002</c:v>
                </c:pt>
                <c:pt idx="306">
                  <c:v>261.779</c:v>
                </c:pt>
                <c:pt idx="307">
                  <c:v>262.04599999999999</c:v>
                </c:pt>
                <c:pt idx="308">
                  <c:v>262.31400000000002</c:v>
                </c:pt>
                <c:pt idx="309">
                  <c:v>262.58199999999999</c:v>
                </c:pt>
                <c:pt idx="310">
                  <c:v>262.85000000000002</c:v>
                </c:pt>
                <c:pt idx="311">
                  <c:v>263.11700000000002</c:v>
                </c:pt>
                <c:pt idx="312">
                  <c:v>263.38499999999999</c:v>
                </c:pt>
                <c:pt idx="313">
                  <c:v>263.65300000000002</c:v>
                </c:pt>
                <c:pt idx="314">
                  <c:v>263.92</c:v>
                </c:pt>
                <c:pt idx="315">
                  <c:v>264.18799999999999</c:v>
                </c:pt>
                <c:pt idx="316">
                  <c:v>264.45600000000002</c:v>
                </c:pt>
                <c:pt idx="317">
                  <c:v>264.72399999999999</c:v>
                </c:pt>
                <c:pt idx="318">
                  <c:v>264.99099999999999</c:v>
                </c:pt>
                <c:pt idx="319">
                  <c:v>265.25900000000001</c:v>
                </c:pt>
                <c:pt idx="320">
                  <c:v>265.52699999999999</c:v>
                </c:pt>
                <c:pt idx="321">
                  <c:v>265.79399999999998</c:v>
                </c:pt>
                <c:pt idx="322">
                  <c:v>266.06200000000001</c:v>
                </c:pt>
                <c:pt idx="323">
                  <c:v>266.33</c:v>
                </c:pt>
                <c:pt idx="324">
                  <c:v>266.59699999999998</c:v>
                </c:pt>
                <c:pt idx="325">
                  <c:v>266.86500000000001</c:v>
                </c:pt>
                <c:pt idx="326">
                  <c:v>267.13299999999998</c:v>
                </c:pt>
                <c:pt idx="327">
                  <c:v>267.39999999999998</c:v>
                </c:pt>
                <c:pt idx="328">
                  <c:v>267.66800000000001</c:v>
                </c:pt>
                <c:pt idx="329">
                  <c:v>267.935</c:v>
                </c:pt>
                <c:pt idx="330">
                  <c:v>268.20299999999997</c:v>
                </c:pt>
                <c:pt idx="331">
                  <c:v>268.471</c:v>
                </c:pt>
                <c:pt idx="332">
                  <c:v>268.738</c:v>
                </c:pt>
                <c:pt idx="333">
                  <c:v>269.00599999999997</c:v>
                </c:pt>
                <c:pt idx="334">
                  <c:v>269.274</c:v>
                </c:pt>
                <c:pt idx="335">
                  <c:v>269.541</c:v>
                </c:pt>
                <c:pt idx="336">
                  <c:v>269.80900000000003</c:v>
                </c:pt>
                <c:pt idx="337">
                  <c:v>270.07600000000002</c:v>
                </c:pt>
                <c:pt idx="338">
                  <c:v>270.34399999999999</c:v>
                </c:pt>
                <c:pt idx="339">
                  <c:v>270.61200000000002</c:v>
                </c:pt>
                <c:pt idx="340">
                  <c:v>270.87900000000002</c:v>
                </c:pt>
                <c:pt idx="341">
                  <c:v>271.14699999999999</c:v>
                </c:pt>
                <c:pt idx="342">
                  <c:v>271.41399999999999</c:v>
                </c:pt>
                <c:pt idx="343">
                  <c:v>271.68200000000002</c:v>
                </c:pt>
                <c:pt idx="344">
                  <c:v>271.94900000000001</c:v>
                </c:pt>
                <c:pt idx="345">
                  <c:v>272.21699999999998</c:v>
                </c:pt>
                <c:pt idx="346">
                  <c:v>272.48500000000001</c:v>
                </c:pt>
                <c:pt idx="347">
                  <c:v>272.75200000000001</c:v>
                </c:pt>
                <c:pt idx="348">
                  <c:v>273.02</c:v>
                </c:pt>
                <c:pt idx="349">
                  <c:v>273.28699999999998</c:v>
                </c:pt>
                <c:pt idx="350">
                  <c:v>273.55500000000001</c:v>
                </c:pt>
                <c:pt idx="351">
                  <c:v>273.822</c:v>
                </c:pt>
                <c:pt idx="352">
                  <c:v>274.08999999999997</c:v>
                </c:pt>
                <c:pt idx="353">
                  <c:v>274.35700000000003</c:v>
                </c:pt>
                <c:pt idx="354">
                  <c:v>274.625</c:v>
                </c:pt>
                <c:pt idx="355">
                  <c:v>274.892</c:v>
                </c:pt>
                <c:pt idx="356">
                  <c:v>275.16000000000003</c:v>
                </c:pt>
                <c:pt idx="357">
                  <c:v>275.42700000000002</c:v>
                </c:pt>
                <c:pt idx="358">
                  <c:v>275.69499999999999</c:v>
                </c:pt>
                <c:pt idx="359">
                  <c:v>275.96199999999999</c:v>
                </c:pt>
                <c:pt idx="360">
                  <c:v>276.23</c:v>
                </c:pt>
                <c:pt idx="361">
                  <c:v>276.49700000000001</c:v>
                </c:pt>
                <c:pt idx="362">
                  <c:v>276.76499999999999</c:v>
                </c:pt>
                <c:pt idx="363">
                  <c:v>277.03199999999998</c:v>
                </c:pt>
                <c:pt idx="364">
                  <c:v>277.3</c:v>
                </c:pt>
                <c:pt idx="365">
                  <c:v>277.56700000000001</c:v>
                </c:pt>
                <c:pt idx="366">
                  <c:v>277.83499999999998</c:v>
                </c:pt>
                <c:pt idx="367">
                  <c:v>278.10199999999998</c:v>
                </c:pt>
                <c:pt idx="368">
                  <c:v>278.36900000000003</c:v>
                </c:pt>
                <c:pt idx="369">
                  <c:v>278.637</c:v>
                </c:pt>
                <c:pt idx="370">
                  <c:v>278.904</c:v>
                </c:pt>
                <c:pt idx="371">
                  <c:v>279.17200000000003</c:v>
                </c:pt>
                <c:pt idx="372">
                  <c:v>279.43900000000002</c:v>
                </c:pt>
                <c:pt idx="373">
                  <c:v>279.70699999999999</c:v>
                </c:pt>
                <c:pt idx="374">
                  <c:v>279.97399999999999</c:v>
                </c:pt>
                <c:pt idx="375">
                  <c:v>280.24200000000002</c:v>
                </c:pt>
                <c:pt idx="376">
                  <c:v>280.50900000000001</c:v>
                </c:pt>
                <c:pt idx="377">
                  <c:v>280.77600000000001</c:v>
                </c:pt>
                <c:pt idx="378">
                  <c:v>281.04399999999998</c:v>
                </c:pt>
                <c:pt idx="379">
                  <c:v>281.31099999999998</c:v>
                </c:pt>
                <c:pt idx="380">
                  <c:v>281.57900000000001</c:v>
                </c:pt>
                <c:pt idx="381">
                  <c:v>281.846</c:v>
                </c:pt>
                <c:pt idx="382">
                  <c:v>282.113</c:v>
                </c:pt>
                <c:pt idx="383">
                  <c:v>282.38099999999997</c:v>
                </c:pt>
                <c:pt idx="384">
                  <c:v>282.64800000000002</c:v>
                </c:pt>
                <c:pt idx="385">
                  <c:v>282.91500000000002</c:v>
                </c:pt>
                <c:pt idx="386">
                  <c:v>283.18299999999999</c:v>
                </c:pt>
                <c:pt idx="387">
                  <c:v>283.45</c:v>
                </c:pt>
                <c:pt idx="388">
                  <c:v>283.71800000000002</c:v>
                </c:pt>
                <c:pt idx="389">
                  <c:v>283.98500000000001</c:v>
                </c:pt>
                <c:pt idx="390">
                  <c:v>284.25200000000001</c:v>
                </c:pt>
                <c:pt idx="391">
                  <c:v>284.52</c:v>
                </c:pt>
                <c:pt idx="392">
                  <c:v>284.78699999999998</c:v>
                </c:pt>
                <c:pt idx="393">
                  <c:v>285.05399999999997</c:v>
                </c:pt>
                <c:pt idx="394">
                  <c:v>285.322</c:v>
                </c:pt>
                <c:pt idx="395">
                  <c:v>285.589</c:v>
                </c:pt>
                <c:pt idx="396">
                  <c:v>285.85599999999999</c:v>
                </c:pt>
                <c:pt idx="397">
                  <c:v>286.12400000000002</c:v>
                </c:pt>
                <c:pt idx="398">
                  <c:v>286.39100000000002</c:v>
                </c:pt>
                <c:pt idx="399">
                  <c:v>286.65800000000002</c:v>
                </c:pt>
                <c:pt idx="400">
                  <c:v>286.92500000000001</c:v>
                </c:pt>
                <c:pt idx="401">
                  <c:v>287.19299999999998</c:v>
                </c:pt>
                <c:pt idx="402">
                  <c:v>287.45999999999998</c:v>
                </c:pt>
                <c:pt idx="403">
                  <c:v>287.72699999999998</c:v>
                </c:pt>
                <c:pt idx="404">
                  <c:v>287.995</c:v>
                </c:pt>
                <c:pt idx="405">
                  <c:v>288.262</c:v>
                </c:pt>
                <c:pt idx="406">
                  <c:v>288.529</c:v>
                </c:pt>
                <c:pt idx="407">
                  <c:v>288.79599999999999</c:v>
                </c:pt>
                <c:pt idx="408">
                  <c:v>289.06400000000002</c:v>
                </c:pt>
                <c:pt idx="409">
                  <c:v>289.33100000000002</c:v>
                </c:pt>
                <c:pt idx="410">
                  <c:v>289.59800000000001</c:v>
                </c:pt>
                <c:pt idx="411">
                  <c:v>289.86500000000001</c:v>
                </c:pt>
                <c:pt idx="412">
                  <c:v>290.13299999999998</c:v>
                </c:pt>
                <c:pt idx="413">
                  <c:v>290.39999999999998</c:v>
                </c:pt>
                <c:pt idx="414">
                  <c:v>290.66699999999997</c:v>
                </c:pt>
                <c:pt idx="415">
                  <c:v>290.93400000000003</c:v>
                </c:pt>
                <c:pt idx="416">
                  <c:v>291.202</c:v>
                </c:pt>
                <c:pt idx="417">
                  <c:v>291.46899999999999</c:v>
                </c:pt>
                <c:pt idx="418">
                  <c:v>291.73599999999999</c:v>
                </c:pt>
                <c:pt idx="419">
                  <c:v>292.00299999999999</c:v>
                </c:pt>
                <c:pt idx="420">
                  <c:v>292.27</c:v>
                </c:pt>
                <c:pt idx="421">
                  <c:v>292.53800000000001</c:v>
                </c:pt>
                <c:pt idx="422">
                  <c:v>292.80500000000001</c:v>
                </c:pt>
                <c:pt idx="423">
                  <c:v>293.072</c:v>
                </c:pt>
                <c:pt idx="424">
                  <c:v>293.339</c:v>
                </c:pt>
                <c:pt idx="425">
                  <c:v>293.60599999999999</c:v>
                </c:pt>
                <c:pt idx="426">
                  <c:v>293.87400000000002</c:v>
                </c:pt>
                <c:pt idx="427">
                  <c:v>294.14100000000002</c:v>
                </c:pt>
                <c:pt idx="428">
                  <c:v>294.40800000000002</c:v>
                </c:pt>
                <c:pt idx="429">
                  <c:v>294.67500000000001</c:v>
                </c:pt>
                <c:pt idx="430">
                  <c:v>294.94200000000001</c:v>
                </c:pt>
                <c:pt idx="431">
                  <c:v>295.209</c:v>
                </c:pt>
                <c:pt idx="432">
                  <c:v>295.47699999999998</c:v>
                </c:pt>
                <c:pt idx="433">
                  <c:v>295.74400000000003</c:v>
                </c:pt>
                <c:pt idx="434">
                  <c:v>296.01100000000002</c:v>
                </c:pt>
                <c:pt idx="435">
                  <c:v>296.27800000000002</c:v>
                </c:pt>
                <c:pt idx="436">
                  <c:v>296.54500000000002</c:v>
                </c:pt>
                <c:pt idx="437">
                  <c:v>296.81200000000001</c:v>
                </c:pt>
                <c:pt idx="438">
                  <c:v>297.07900000000001</c:v>
                </c:pt>
                <c:pt idx="439">
                  <c:v>297.346</c:v>
                </c:pt>
                <c:pt idx="440">
                  <c:v>297.61399999999998</c:v>
                </c:pt>
                <c:pt idx="441">
                  <c:v>297.88099999999997</c:v>
                </c:pt>
                <c:pt idx="442">
                  <c:v>298.14800000000002</c:v>
                </c:pt>
                <c:pt idx="443">
                  <c:v>298.41500000000002</c:v>
                </c:pt>
                <c:pt idx="444">
                  <c:v>298.68200000000002</c:v>
                </c:pt>
                <c:pt idx="445">
                  <c:v>298.94900000000001</c:v>
                </c:pt>
                <c:pt idx="446">
                  <c:v>299.21600000000001</c:v>
                </c:pt>
                <c:pt idx="447">
                  <c:v>299.483</c:v>
                </c:pt>
                <c:pt idx="448">
                  <c:v>299.75</c:v>
                </c:pt>
                <c:pt idx="449">
                  <c:v>300.017</c:v>
                </c:pt>
                <c:pt idx="450">
                  <c:v>300.28399999999999</c:v>
                </c:pt>
                <c:pt idx="451">
                  <c:v>300.55099999999999</c:v>
                </c:pt>
                <c:pt idx="452">
                  <c:v>300.81799999999998</c:v>
                </c:pt>
                <c:pt idx="453">
                  <c:v>301.08600000000001</c:v>
                </c:pt>
                <c:pt idx="454">
                  <c:v>301.35300000000001</c:v>
                </c:pt>
                <c:pt idx="455">
                  <c:v>301.62</c:v>
                </c:pt>
                <c:pt idx="456">
                  <c:v>301.887</c:v>
                </c:pt>
                <c:pt idx="457">
                  <c:v>302.154</c:v>
                </c:pt>
                <c:pt idx="458">
                  <c:v>302.42099999999999</c:v>
                </c:pt>
                <c:pt idx="459">
                  <c:v>302.68799999999999</c:v>
                </c:pt>
                <c:pt idx="460">
                  <c:v>302.95499999999998</c:v>
                </c:pt>
                <c:pt idx="461">
                  <c:v>303.22199999999998</c:v>
                </c:pt>
                <c:pt idx="462">
                  <c:v>303.48899999999998</c:v>
                </c:pt>
                <c:pt idx="463">
                  <c:v>303.75599999999997</c:v>
                </c:pt>
                <c:pt idx="464">
                  <c:v>304.02300000000002</c:v>
                </c:pt>
                <c:pt idx="465">
                  <c:v>304.29000000000002</c:v>
                </c:pt>
                <c:pt idx="466">
                  <c:v>304.55700000000002</c:v>
                </c:pt>
                <c:pt idx="467">
                  <c:v>304.82400000000001</c:v>
                </c:pt>
                <c:pt idx="468">
                  <c:v>305.09100000000001</c:v>
                </c:pt>
                <c:pt idx="469">
                  <c:v>305.358</c:v>
                </c:pt>
                <c:pt idx="470">
                  <c:v>305.625</c:v>
                </c:pt>
                <c:pt idx="471">
                  <c:v>305.892</c:v>
                </c:pt>
                <c:pt idx="472">
                  <c:v>306.15899999999999</c:v>
                </c:pt>
                <c:pt idx="473">
                  <c:v>306.42599999999999</c:v>
                </c:pt>
                <c:pt idx="474">
                  <c:v>306.69299999999998</c:v>
                </c:pt>
                <c:pt idx="475">
                  <c:v>306.959</c:v>
                </c:pt>
                <c:pt idx="476">
                  <c:v>307.226</c:v>
                </c:pt>
                <c:pt idx="477">
                  <c:v>307.49299999999999</c:v>
                </c:pt>
                <c:pt idx="478">
                  <c:v>307.76</c:v>
                </c:pt>
                <c:pt idx="479">
                  <c:v>308.02699999999999</c:v>
                </c:pt>
                <c:pt idx="480">
                  <c:v>308.29399999999998</c:v>
                </c:pt>
                <c:pt idx="481">
                  <c:v>308.56099999999998</c:v>
                </c:pt>
                <c:pt idx="482">
                  <c:v>308.82799999999997</c:v>
                </c:pt>
                <c:pt idx="483">
                  <c:v>309.09500000000003</c:v>
                </c:pt>
                <c:pt idx="484">
                  <c:v>309.36200000000002</c:v>
                </c:pt>
                <c:pt idx="485">
                  <c:v>309.62900000000002</c:v>
                </c:pt>
                <c:pt idx="486">
                  <c:v>309.89600000000002</c:v>
                </c:pt>
                <c:pt idx="487">
                  <c:v>310.16199999999998</c:v>
                </c:pt>
                <c:pt idx="488">
                  <c:v>310.42899999999997</c:v>
                </c:pt>
                <c:pt idx="489">
                  <c:v>310.69600000000003</c:v>
                </c:pt>
                <c:pt idx="490">
                  <c:v>310.96300000000002</c:v>
                </c:pt>
                <c:pt idx="491">
                  <c:v>311.23</c:v>
                </c:pt>
                <c:pt idx="492">
                  <c:v>311.49700000000001</c:v>
                </c:pt>
                <c:pt idx="493">
                  <c:v>311.76400000000001</c:v>
                </c:pt>
                <c:pt idx="494">
                  <c:v>312.03100000000001</c:v>
                </c:pt>
                <c:pt idx="495">
                  <c:v>312.29700000000003</c:v>
                </c:pt>
                <c:pt idx="496">
                  <c:v>312.56400000000002</c:v>
                </c:pt>
                <c:pt idx="497">
                  <c:v>312.83100000000002</c:v>
                </c:pt>
                <c:pt idx="498">
                  <c:v>313.09800000000001</c:v>
                </c:pt>
                <c:pt idx="499">
                  <c:v>313.36500000000001</c:v>
                </c:pt>
                <c:pt idx="500">
                  <c:v>313.63200000000001</c:v>
                </c:pt>
                <c:pt idx="501">
                  <c:v>313.89800000000002</c:v>
                </c:pt>
                <c:pt idx="502">
                  <c:v>314.16500000000002</c:v>
                </c:pt>
                <c:pt idx="503">
                  <c:v>314.43200000000002</c:v>
                </c:pt>
                <c:pt idx="504">
                  <c:v>314.69900000000001</c:v>
                </c:pt>
                <c:pt idx="505">
                  <c:v>314.96600000000001</c:v>
                </c:pt>
                <c:pt idx="506">
                  <c:v>315.23200000000003</c:v>
                </c:pt>
                <c:pt idx="507">
                  <c:v>315.49900000000002</c:v>
                </c:pt>
                <c:pt idx="508">
                  <c:v>315.76600000000002</c:v>
                </c:pt>
                <c:pt idx="509">
                  <c:v>316.03300000000002</c:v>
                </c:pt>
                <c:pt idx="510">
                  <c:v>316.3</c:v>
                </c:pt>
                <c:pt idx="511">
                  <c:v>316.56599999999997</c:v>
                </c:pt>
                <c:pt idx="512">
                  <c:v>316.83300000000003</c:v>
                </c:pt>
                <c:pt idx="513">
                  <c:v>317.10000000000002</c:v>
                </c:pt>
                <c:pt idx="514">
                  <c:v>317.36700000000002</c:v>
                </c:pt>
                <c:pt idx="515">
                  <c:v>317.63299999999998</c:v>
                </c:pt>
                <c:pt idx="516">
                  <c:v>317.89999999999998</c:v>
                </c:pt>
                <c:pt idx="517">
                  <c:v>318.16699999999997</c:v>
                </c:pt>
                <c:pt idx="518">
                  <c:v>318.43400000000003</c:v>
                </c:pt>
                <c:pt idx="519">
                  <c:v>318.7</c:v>
                </c:pt>
                <c:pt idx="520">
                  <c:v>318.96699999999998</c:v>
                </c:pt>
                <c:pt idx="521">
                  <c:v>319.23399999999998</c:v>
                </c:pt>
                <c:pt idx="522">
                  <c:v>319.50099999999998</c:v>
                </c:pt>
                <c:pt idx="523">
                  <c:v>319.767</c:v>
                </c:pt>
                <c:pt idx="524">
                  <c:v>320.03399999999999</c:v>
                </c:pt>
                <c:pt idx="525">
                  <c:v>320.30099999999999</c:v>
                </c:pt>
                <c:pt idx="526">
                  <c:v>320.56700000000001</c:v>
                </c:pt>
                <c:pt idx="527">
                  <c:v>320.834</c:v>
                </c:pt>
                <c:pt idx="528">
                  <c:v>321.101</c:v>
                </c:pt>
                <c:pt idx="529">
                  <c:v>321.36799999999999</c:v>
                </c:pt>
                <c:pt idx="530">
                  <c:v>321.63400000000001</c:v>
                </c:pt>
                <c:pt idx="531">
                  <c:v>321.90100000000001</c:v>
                </c:pt>
                <c:pt idx="532">
                  <c:v>322.16800000000001</c:v>
                </c:pt>
                <c:pt idx="533">
                  <c:v>322.43400000000003</c:v>
                </c:pt>
                <c:pt idx="534">
                  <c:v>322.70100000000002</c:v>
                </c:pt>
                <c:pt idx="535">
                  <c:v>322.96800000000002</c:v>
                </c:pt>
                <c:pt idx="536">
                  <c:v>323.23399999999998</c:v>
                </c:pt>
                <c:pt idx="537">
                  <c:v>323.50099999999998</c:v>
                </c:pt>
                <c:pt idx="538">
                  <c:v>323.76799999999997</c:v>
                </c:pt>
                <c:pt idx="539">
                  <c:v>324.03399999999999</c:v>
                </c:pt>
                <c:pt idx="540">
                  <c:v>324.30099999999999</c:v>
                </c:pt>
                <c:pt idx="541">
                  <c:v>324.56700000000001</c:v>
                </c:pt>
                <c:pt idx="542">
                  <c:v>324.834</c:v>
                </c:pt>
                <c:pt idx="543">
                  <c:v>325.101</c:v>
                </c:pt>
                <c:pt idx="544">
                  <c:v>325.36700000000002</c:v>
                </c:pt>
                <c:pt idx="545">
                  <c:v>325.63400000000001</c:v>
                </c:pt>
                <c:pt idx="546">
                  <c:v>325.90100000000001</c:v>
                </c:pt>
                <c:pt idx="547">
                  <c:v>326.16699999999997</c:v>
                </c:pt>
                <c:pt idx="548">
                  <c:v>326.43400000000003</c:v>
                </c:pt>
                <c:pt idx="549">
                  <c:v>326.7</c:v>
                </c:pt>
                <c:pt idx="550">
                  <c:v>326.96699999999998</c:v>
                </c:pt>
                <c:pt idx="551">
                  <c:v>327.23399999999998</c:v>
                </c:pt>
                <c:pt idx="552">
                  <c:v>327.5</c:v>
                </c:pt>
                <c:pt idx="553">
                  <c:v>327.767</c:v>
                </c:pt>
                <c:pt idx="554">
                  <c:v>328.03300000000002</c:v>
                </c:pt>
                <c:pt idx="555">
                  <c:v>328.3</c:v>
                </c:pt>
                <c:pt idx="556">
                  <c:v>328.56599999999997</c:v>
                </c:pt>
                <c:pt idx="557">
                  <c:v>328.83300000000003</c:v>
                </c:pt>
                <c:pt idx="558">
                  <c:v>329.1</c:v>
                </c:pt>
                <c:pt idx="559">
                  <c:v>329.36599999999999</c:v>
                </c:pt>
                <c:pt idx="560">
                  <c:v>329.63299999999998</c:v>
                </c:pt>
                <c:pt idx="561">
                  <c:v>329.899</c:v>
                </c:pt>
                <c:pt idx="562">
                  <c:v>330.166</c:v>
                </c:pt>
                <c:pt idx="563">
                  <c:v>330.43200000000002</c:v>
                </c:pt>
                <c:pt idx="564">
                  <c:v>330.69900000000001</c:v>
                </c:pt>
                <c:pt idx="565">
                  <c:v>330.96499999999997</c:v>
                </c:pt>
                <c:pt idx="566">
                  <c:v>331.23200000000003</c:v>
                </c:pt>
                <c:pt idx="567">
                  <c:v>331.49799999999999</c:v>
                </c:pt>
                <c:pt idx="568">
                  <c:v>331.76499999999999</c:v>
                </c:pt>
                <c:pt idx="569">
                  <c:v>332.03100000000001</c:v>
                </c:pt>
                <c:pt idx="570">
                  <c:v>332.298</c:v>
                </c:pt>
                <c:pt idx="571">
                  <c:v>332.56400000000002</c:v>
                </c:pt>
                <c:pt idx="572">
                  <c:v>332.83100000000002</c:v>
                </c:pt>
                <c:pt idx="573">
                  <c:v>333.09699999999998</c:v>
                </c:pt>
                <c:pt idx="574">
                  <c:v>333.36399999999998</c:v>
                </c:pt>
                <c:pt idx="575">
                  <c:v>333.63</c:v>
                </c:pt>
                <c:pt idx="576">
                  <c:v>333.89699999999999</c:v>
                </c:pt>
                <c:pt idx="577">
                  <c:v>334.16300000000001</c:v>
                </c:pt>
                <c:pt idx="578">
                  <c:v>334.43</c:v>
                </c:pt>
                <c:pt idx="579">
                  <c:v>334.69600000000003</c:v>
                </c:pt>
                <c:pt idx="580">
                  <c:v>334.96300000000002</c:v>
                </c:pt>
                <c:pt idx="581">
                  <c:v>335.22899999999998</c:v>
                </c:pt>
                <c:pt idx="582">
                  <c:v>335.495</c:v>
                </c:pt>
                <c:pt idx="583">
                  <c:v>335.762</c:v>
                </c:pt>
                <c:pt idx="584">
                  <c:v>336.02800000000002</c:v>
                </c:pt>
                <c:pt idx="585">
                  <c:v>336.29500000000002</c:v>
                </c:pt>
                <c:pt idx="586">
                  <c:v>336.56099999999998</c:v>
                </c:pt>
                <c:pt idx="587">
                  <c:v>336.82799999999997</c:v>
                </c:pt>
                <c:pt idx="588">
                  <c:v>337.09399999999999</c:v>
                </c:pt>
                <c:pt idx="589">
                  <c:v>337.36</c:v>
                </c:pt>
                <c:pt idx="590">
                  <c:v>337.62700000000001</c:v>
                </c:pt>
                <c:pt idx="591">
                  <c:v>337.89299999999997</c:v>
                </c:pt>
                <c:pt idx="592">
                  <c:v>338.16</c:v>
                </c:pt>
                <c:pt idx="593">
                  <c:v>338.42599999999999</c:v>
                </c:pt>
                <c:pt idx="594">
                  <c:v>338.69200000000001</c:v>
                </c:pt>
                <c:pt idx="595">
                  <c:v>338.959</c:v>
                </c:pt>
                <c:pt idx="596">
                  <c:v>339.22500000000002</c:v>
                </c:pt>
                <c:pt idx="597">
                  <c:v>339.49200000000002</c:v>
                </c:pt>
                <c:pt idx="598">
                  <c:v>339.75799999999998</c:v>
                </c:pt>
                <c:pt idx="599">
                  <c:v>340.024</c:v>
                </c:pt>
                <c:pt idx="600">
                  <c:v>340.291</c:v>
                </c:pt>
                <c:pt idx="601">
                  <c:v>340.55700000000002</c:v>
                </c:pt>
                <c:pt idx="602">
                  <c:v>340.82299999999998</c:v>
                </c:pt>
                <c:pt idx="603">
                  <c:v>341.09</c:v>
                </c:pt>
                <c:pt idx="604">
                  <c:v>341.35599999999999</c:v>
                </c:pt>
                <c:pt idx="605">
                  <c:v>341.62200000000001</c:v>
                </c:pt>
                <c:pt idx="606">
                  <c:v>341.88900000000001</c:v>
                </c:pt>
                <c:pt idx="607">
                  <c:v>342.15499999999997</c:v>
                </c:pt>
                <c:pt idx="608">
                  <c:v>342.42099999999999</c:v>
                </c:pt>
                <c:pt idx="609">
                  <c:v>342.68799999999999</c:v>
                </c:pt>
                <c:pt idx="610">
                  <c:v>342.95400000000001</c:v>
                </c:pt>
                <c:pt idx="611">
                  <c:v>343.22</c:v>
                </c:pt>
                <c:pt idx="612">
                  <c:v>343.48700000000002</c:v>
                </c:pt>
                <c:pt idx="613">
                  <c:v>343.75299999999999</c:v>
                </c:pt>
                <c:pt idx="614">
                  <c:v>344.01900000000001</c:v>
                </c:pt>
                <c:pt idx="615">
                  <c:v>344.28500000000003</c:v>
                </c:pt>
                <c:pt idx="616">
                  <c:v>344.55200000000002</c:v>
                </c:pt>
                <c:pt idx="617">
                  <c:v>344.81799999999998</c:v>
                </c:pt>
                <c:pt idx="618">
                  <c:v>345.084</c:v>
                </c:pt>
                <c:pt idx="619">
                  <c:v>345.351</c:v>
                </c:pt>
                <c:pt idx="620">
                  <c:v>345.61700000000002</c:v>
                </c:pt>
                <c:pt idx="621">
                  <c:v>345.88299999999998</c:v>
                </c:pt>
                <c:pt idx="622">
                  <c:v>346.149</c:v>
                </c:pt>
                <c:pt idx="623">
                  <c:v>346.416</c:v>
                </c:pt>
                <c:pt idx="624">
                  <c:v>346.68200000000002</c:v>
                </c:pt>
                <c:pt idx="625">
                  <c:v>346.94799999999998</c:v>
                </c:pt>
                <c:pt idx="626">
                  <c:v>347.214</c:v>
                </c:pt>
                <c:pt idx="627">
                  <c:v>347.48</c:v>
                </c:pt>
                <c:pt idx="628">
                  <c:v>347.74700000000001</c:v>
                </c:pt>
                <c:pt idx="629">
                  <c:v>348.01299999999998</c:v>
                </c:pt>
                <c:pt idx="630">
                  <c:v>348.279</c:v>
                </c:pt>
                <c:pt idx="631">
                  <c:v>348.54500000000002</c:v>
                </c:pt>
                <c:pt idx="632">
                  <c:v>348.81200000000001</c:v>
                </c:pt>
                <c:pt idx="633">
                  <c:v>349.07799999999997</c:v>
                </c:pt>
                <c:pt idx="634">
                  <c:v>349.34399999999999</c:v>
                </c:pt>
                <c:pt idx="635">
                  <c:v>349.61</c:v>
                </c:pt>
                <c:pt idx="636">
                  <c:v>349.87599999999998</c:v>
                </c:pt>
                <c:pt idx="637">
                  <c:v>350.14299999999997</c:v>
                </c:pt>
                <c:pt idx="638">
                  <c:v>350.40899999999999</c:v>
                </c:pt>
                <c:pt idx="639">
                  <c:v>350.67500000000001</c:v>
                </c:pt>
                <c:pt idx="640">
                  <c:v>350.94099999999997</c:v>
                </c:pt>
                <c:pt idx="641">
                  <c:v>351.20699999999999</c:v>
                </c:pt>
                <c:pt idx="642">
                  <c:v>351.47300000000001</c:v>
                </c:pt>
                <c:pt idx="643">
                  <c:v>351.74</c:v>
                </c:pt>
                <c:pt idx="644">
                  <c:v>352.00599999999997</c:v>
                </c:pt>
                <c:pt idx="645">
                  <c:v>352.27199999999999</c:v>
                </c:pt>
                <c:pt idx="646">
                  <c:v>352.53800000000001</c:v>
                </c:pt>
                <c:pt idx="647">
                  <c:v>352.80399999999997</c:v>
                </c:pt>
                <c:pt idx="648">
                  <c:v>353.07</c:v>
                </c:pt>
                <c:pt idx="649">
                  <c:v>353.33600000000001</c:v>
                </c:pt>
                <c:pt idx="650">
                  <c:v>353.60199999999998</c:v>
                </c:pt>
                <c:pt idx="651">
                  <c:v>353.86900000000003</c:v>
                </c:pt>
                <c:pt idx="652">
                  <c:v>354.13499999999999</c:v>
                </c:pt>
                <c:pt idx="653">
                  <c:v>354.40100000000001</c:v>
                </c:pt>
                <c:pt idx="654">
                  <c:v>354.66699999999997</c:v>
                </c:pt>
                <c:pt idx="655">
                  <c:v>354.93299999999999</c:v>
                </c:pt>
                <c:pt idx="656">
                  <c:v>355.19900000000001</c:v>
                </c:pt>
                <c:pt idx="657">
                  <c:v>355.46499999999997</c:v>
                </c:pt>
                <c:pt idx="658">
                  <c:v>355.73099999999999</c:v>
                </c:pt>
                <c:pt idx="659">
                  <c:v>355.99700000000001</c:v>
                </c:pt>
                <c:pt idx="660">
                  <c:v>356.26299999999998</c:v>
                </c:pt>
                <c:pt idx="661">
                  <c:v>356.53</c:v>
                </c:pt>
                <c:pt idx="662">
                  <c:v>356.79599999999999</c:v>
                </c:pt>
                <c:pt idx="663">
                  <c:v>357.06200000000001</c:v>
                </c:pt>
                <c:pt idx="664">
                  <c:v>357.32799999999997</c:v>
                </c:pt>
                <c:pt idx="665">
                  <c:v>357.59399999999999</c:v>
                </c:pt>
                <c:pt idx="666">
                  <c:v>357.86</c:v>
                </c:pt>
                <c:pt idx="667">
                  <c:v>358.12599999999998</c:v>
                </c:pt>
                <c:pt idx="668">
                  <c:v>358.392</c:v>
                </c:pt>
                <c:pt idx="669">
                  <c:v>358.65800000000002</c:v>
                </c:pt>
                <c:pt idx="670">
                  <c:v>358.92399999999998</c:v>
                </c:pt>
                <c:pt idx="671">
                  <c:v>359.19</c:v>
                </c:pt>
                <c:pt idx="672">
                  <c:v>359.45600000000002</c:v>
                </c:pt>
                <c:pt idx="673">
                  <c:v>359.72199999999998</c:v>
                </c:pt>
                <c:pt idx="674">
                  <c:v>359.988</c:v>
                </c:pt>
                <c:pt idx="675">
                  <c:v>360.25400000000002</c:v>
                </c:pt>
                <c:pt idx="676">
                  <c:v>360.52</c:v>
                </c:pt>
                <c:pt idx="677">
                  <c:v>360.786</c:v>
                </c:pt>
                <c:pt idx="678">
                  <c:v>361.05200000000002</c:v>
                </c:pt>
                <c:pt idx="679">
                  <c:v>361.31799999999998</c:v>
                </c:pt>
                <c:pt idx="680">
                  <c:v>361.584</c:v>
                </c:pt>
                <c:pt idx="681">
                  <c:v>361.85</c:v>
                </c:pt>
                <c:pt idx="682">
                  <c:v>362.11599999999999</c:v>
                </c:pt>
                <c:pt idx="683">
                  <c:v>362.38200000000001</c:v>
                </c:pt>
                <c:pt idx="684">
                  <c:v>362.64800000000002</c:v>
                </c:pt>
                <c:pt idx="685">
                  <c:v>362.91399999999999</c:v>
                </c:pt>
                <c:pt idx="686">
                  <c:v>363.18</c:v>
                </c:pt>
                <c:pt idx="687">
                  <c:v>363.44600000000003</c:v>
                </c:pt>
                <c:pt idx="688">
                  <c:v>363.71199999999999</c:v>
                </c:pt>
                <c:pt idx="689">
                  <c:v>363.97800000000001</c:v>
                </c:pt>
                <c:pt idx="690">
                  <c:v>364.24299999999999</c:v>
                </c:pt>
                <c:pt idx="691">
                  <c:v>364.50900000000001</c:v>
                </c:pt>
                <c:pt idx="692">
                  <c:v>364.77499999999998</c:v>
                </c:pt>
                <c:pt idx="693">
                  <c:v>365.041</c:v>
                </c:pt>
                <c:pt idx="694">
                  <c:v>365.30700000000002</c:v>
                </c:pt>
                <c:pt idx="695">
                  <c:v>365.57299999999998</c:v>
                </c:pt>
                <c:pt idx="696">
                  <c:v>365.839</c:v>
                </c:pt>
                <c:pt idx="697">
                  <c:v>366.10500000000002</c:v>
                </c:pt>
                <c:pt idx="698">
                  <c:v>366.37099999999998</c:v>
                </c:pt>
                <c:pt idx="699">
                  <c:v>366.637</c:v>
                </c:pt>
                <c:pt idx="700">
                  <c:v>366.90300000000002</c:v>
                </c:pt>
                <c:pt idx="701">
                  <c:v>367.16800000000001</c:v>
                </c:pt>
                <c:pt idx="702">
                  <c:v>367.43400000000003</c:v>
                </c:pt>
                <c:pt idx="703">
                  <c:v>367.7</c:v>
                </c:pt>
                <c:pt idx="704">
                  <c:v>367.96600000000001</c:v>
                </c:pt>
                <c:pt idx="705">
                  <c:v>368.23200000000003</c:v>
                </c:pt>
                <c:pt idx="706">
                  <c:v>368.49799999999999</c:v>
                </c:pt>
                <c:pt idx="707">
                  <c:v>368.76400000000001</c:v>
                </c:pt>
                <c:pt idx="708">
                  <c:v>369.029</c:v>
                </c:pt>
                <c:pt idx="709">
                  <c:v>369.29500000000002</c:v>
                </c:pt>
                <c:pt idx="710">
                  <c:v>369.56099999999998</c:v>
                </c:pt>
                <c:pt idx="711">
                  <c:v>369.827</c:v>
                </c:pt>
                <c:pt idx="712">
                  <c:v>370.09300000000002</c:v>
                </c:pt>
                <c:pt idx="713">
                  <c:v>370.35899999999998</c:v>
                </c:pt>
                <c:pt idx="714">
                  <c:v>370.62400000000002</c:v>
                </c:pt>
                <c:pt idx="715">
                  <c:v>370.89</c:v>
                </c:pt>
                <c:pt idx="716">
                  <c:v>371.15600000000001</c:v>
                </c:pt>
                <c:pt idx="717">
                  <c:v>371.42200000000003</c:v>
                </c:pt>
                <c:pt idx="718">
                  <c:v>371.68799999999999</c:v>
                </c:pt>
                <c:pt idx="719">
                  <c:v>371.95400000000001</c:v>
                </c:pt>
                <c:pt idx="720">
                  <c:v>372.21899999999999</c:v>
                </c:pt>
                <c:pt idx="721">
                  <c:v>372.48500000000001</c:v>
                </c:pt>
                <c:pt idx="722">
                  <c:v>372.75099999999998</c:v>
                </c:pt>
                <c:pt idx="723">
                  <c:v>373.017</c:v>
                </c:pt>
                <c:pt idx="724">
                  <c:v>373.28199999999998</c:v>
                </c:pt>
                <c:pt idx="725">
                  <c:v>373.548</c:v>
                </c:pt>
                <c:pt idx="726">
                  <c:v>373.81400000000002</c:v>
                </c:pt>
                <c:pt idx="727">
                  <c:v>374.08</c:v>
                </c:pt>
                <c:pt idx="728">
                  <c:v>374.34500000000003</c:v>
                </c:pt>
                <c:pt idx="729">
                  <c:v>374.61099999999999</c:v>
                </c:pt>
                <c:pt idx="730">
                  <c:v>374.87700000000001</c:v>
                </c:pt>
                <c:pt idx="731">
                  <c:v>375.14299999999997</c:v>
                </c:pt>
                <c:pt idx="732">
                  <c:v>375.40800000000002</c:v>
                </c:pt>
                <c:pt idx="733">
                  <c:v>375.67399999999998</c:v>
                </c:pt>
                <c:pt idx="734">
                  <c:v>375.94</c:v>
                </c:pt>
                <c:pt idx="735">
                  <c:v>376.20600000000002</c:v>
                </c:pt>
                <c:pt idx="736">
                  <c:v>376.471</c:v>
                </c:pt>
                <c:pt idx="737">
                  <c:v>376.73700000000002</c:v>
                </c:pt>
                <c:pt idx="738">
                  <c:v>377.00299999999999</c:v>
                </c:pt>
                <c:pt idx="739">
                  <c:v>377.26799999999997</c:v>
                </c:pt>
                <c:pt idx="740">
                  <c:v>377.53399999999999</c:v>
                </c:pt>
                <c:pt idx="741">
                  <c:v>377.8</c:v>
                </c:pt>
                <c:pt idx="742">
                  <c:v>378.06599999999997</c:v>
                </c:pt>
                <c:pt idx="743">
                  <c:v>378.33100000000002</c:v>
                </c:pt>
                <c:pt idx="744">
                  <c:v>378.59699999999998</c:v>
                </c:pt>
                <c:pt idx="745">
                  <c:v>378.863</c:v>
                </c:pt>
                <c:pt idx="746">
                  <c:v>379.12799999999999</c:v>
                </c:pt>
                <c:pt idx="747">
                  <c:v>379.39400000000001</c:v>
                </c:pt>
                <c:pt idx="748">
                  <c:v>379.66</c:v>
                </c:pt>
                <c:pt idx="749">
                  <c:v>379.92500000000001</c:v>
                </c:pt>
                <c:pt idx="750">
                  <c:v>380.19099999999997</c:v>
                </c:pt>
                <c:pt idx="751">
                  <c:v>380.45699999999999</c:v>
                </c:pt>
                <c:pt idx="752">
                  <c:v>380.72199999999998</c:v>
                </c:pt>
                <c:pt idx="753">
                  <c:v>380.988</c:v>
                </c:pt>
                <c:pt idx="754">
                  <c:v>381.25299999999999</c:v>
                </c:pt>
                <c:pt idx="755">
                  <c:v>381.51900000000001</c:v>
                </c:pt>
                <c:pt idx="756">
                  <c:v>381.78500000000003</c:v>
                </c:pt>
                <c:pt idx="757">
                  <c:v>382.05</c:v>
                </c:pt>
                <c:pt idx="758">
                  <c:v>382.31599999999997</c:v>
                </c:pt>
                <c:pt idx="759">
                  <c:v>382.58199999999999</c:v>
                </c:pt>
                <c:pt idx="760">
                  <c:v>382.84699999999998</c:v>
                </c:pt>
                <c:pt idx="761">
                  <c:v>383.113</c:v>
                </c:pt>
                <c:pt idx="762">
                  <c:v>383.37799999999999</c:v>
                </c:pt>
                <c:pt idx="763">
                  <c:v>383.64400000000001</c:v>
                </c:pt>
                <c:pt idx="764">
                  <c:v>383.90899999999999</c:v>
                </c:pt>
                <c:pt idx="765">
                  <c:v>384.17500000000001</c:v>
                </c:pt>
                <c:pt idx="766">
                  <c:v>384.44099999999997</c:v>
                </c:pt>
                <c:pt idx="767">
                  <c:v>384.70600000000002</c:v>
                </c:pt>
                <c:pt idx="768">
                  <c:v>384.97199999999998</c:v>
                </c:pt>
                <c:pt idx="769">
                  <c:v>385.23700000000002</c:v>
                </c:pt>
                <c:pt idx="770">
                  <c:v>385.50299999999999</c:v>
                </c:pt>
                <c:pt idx="771">
                  <c:v>385.76799999999997</c:v>
                </c:pt>
                <c:pt idx="772">
                  <c:v>386.03399999999999</c:v>
                </c:pt>
                <c:pt idx="773">
                  <c:v>386.3</c:v>
                </c:pt>
                <c:pt idx="774">
                  <c:v>386.565</c:v>
                </c:pt>
                <c:pt idx="775">
                  <c:v>386.83100000000002</c:v>
                </c:pt>
                <c:pt idx="776">
                  <c:v>387.096</c:v>
                </c:pt>
                <c:pt idx="777">
                  <c:v>387.36200000000002</c:v>
                </c:pt>
                <c:pt idx="778">
                  <c:v>387.62700000000001</c:v>
                </c:pt>
                <c:pt idx="779">
                  <c:v>387.89299999999997</c:v>
                </c:pt>
                <c:pt idx="780">
                  <c:v>388.15800000000002</c:v>
                </c:pt>
                <c:pt idx="781">
                  <c:v>388.42399999999998</c:v>
                </c:pt>
                <c:pt idx="782">
                  <c:v>388.68900000000002</c:v>
                </c:pt>
                <c:pt idx="783">
                  <c:v>388.95499999999998</c:v>
                </c:pt>
                <c:pt idx="784">
                  <c:v>389.22</c:v>
                </c:pt>
                <c:pt idx="785">
                  <c:v>389.48599999999999</c:v>
                </c:pt>
                <c:pt idx="786">
                  <c:v>389.75099999999998</c:v>
                </c:pt>
                <c:pt idx="787">
                  <c:v>390.017</c:v>
                </c:pt>
                <c:pt idx="788">
                  <c:v>390.28199999999998</c:v>
                </c:pt>
                <c:pt idx="789">
                  <c:v>390.548</c:v>
                </c:pt>
                <c:pt idx="790">
                  <c:v>390.81299999999999</c:v>
                </c:pt>
                <c:pt idx="791">
                  <c:v>391.07900000000001</c:v>
                </c:pt>
                <c:pt idx="792">
                  <c:v>391.34399999999999</c:v>
                </c:pt>
                <c:pt idx="793">
                  <c:v>391.60899999999998</c:v>
                </c:pt>
                <c:pt idx="794">
                  <c:v>391.875</c:v>
                </c:pt>
                <c:pt idx="795">
                  <c:v>392.14</c:v>
                </c:pt>
                <c:pt idx="796">
                  <c:v>392.40600000000001</c:v>
                </c:pt>
                <c:pt idx="797">
                  <c:v>392.67099999999999</c:v>
                </c:pt>
                <c:pt idx="798">
                  <c:v>392.93700000000001</c:v>
                </c:pt>
                <c:pt idx="799">
                  <c:v>393.202</c:v>
                </c:pt>
                <c:pt idx="800">
                  <c:v>393.46699999999998</c:v>
                </c:pt>
                <c:pt idx="801">
                  <c:v>393.733</c:v>
                </c:pt>
                <c:pt idx="802">
                  <c:v>393.99799999999999</c:v>
                </c:pt>
                <c:pt idx="803">
                  <c:v>394.26400000000001</c:v>
                </c:pt>
                <c:pt idx="804">
                  <c:v>394.529</c:v>
                </c:pt>
                <c:pt idx="805">
                  <c:v>394.79399999999998</c:v>
                </c:pt>
                <c:pt idx="806">
                  <c:v>395.06</c:v>
                </c:pt>
                <c:pt idx="807">
                  <c:v>395.32499999999999</c:v>
                </c:pt>
                <c:pt idx="808">
                  <c:v>395.59100000000001</c:v>
                </c:pt>
                <c:pt idx="809">
                  <c:v>395.85599999999999</c:v>
                </c:pt>
                <c:pt idx="810">
                  <c:v>396.12099999999998</c:v>
                </c:pt>
                <c:pt idx="811">
                  <c:v>396.387</c:v>
                </c:pt>
                <c:pt idx="812">
                  <c:v>396.65199999999999</c:v>
                </c:pt>
                <c:pt idx="813">
                  <c:v>396.91699999999997</c:v>
                </c:pt>
                <c:pt idx="814">
                  <c:v>397.18299999999999</c:v>
                </c:pt>
                <c:pt idx="815">
                  <c:v>397.44799999999998</c:v>
                </c:pt>
                <c:pt idx="816">
                  <c:v>397.71300000000002</c:v>
                </c:pt>
                <c:pt idx="817">
                  <c:v>397.97899999999998</c:v>
                </c:pt>
                <c:pt idx="818">
                  <c:v>398.24400000000003</c:v>
                </c:pt>
                <c:pt idx="819">
                  <c:v>398.50900000000001</c:v>
                </c:pt>
                <c:pt idx="820">
                  <c:v>398.77499999999998</c:v>
                </c:pt>
                <c:pt idx="821">
                  <c:v>399.04</c:v>
                </c:pt>
                <c:pt idx="822">
                  <c:v>399.30500000000001</c:v>
                </c:pt>
                <c:pt idx="823">
                  <c:v>399.57100000000003</c:v>
                </c:pt>
                <c:pt idx="824">
                  <c:v>399.83600000000001</c:v>
                </c:pt>
                <c:pt idx="825">
                  <c:v>400.101</c:v>
                </c:pt>
                <c:pt idx="826">
                  <c:v>400.36700000000002</c:v>
                </c:pt>
                <c:pt idx="827">
                  <c:v>400.63200000000001</c:v>
                </c:pt>
                <c:pt idx="828">
                  <c:v>400.89699999999999</c:v>
                </c:pt>
                <c:pt idx="829">
                  <c:v>401.16199999999998</c:v>
                </c:pt>
                <c:pt idx="830">
                  <c:v>401.428</c:v>
                </c:pt>
                <c:pt idx="831">
                  <c:v>401.69299999999998</c:v>
                </c:pt>
                <c:pt idx="832">
                  <c:v>401.95800000000003</c:v>
                </c:pt>
                <c:pt idx="833">
                  <c:v>402.22300000000001</c:v>
                </c:pt>
                <c:pt idx="834">
                  <c:v>402.48899999999998</c:v>
                </c:pt>
                <c:pt idx="835">
                  <c:v>402.75400000000002</c:v>
                </c:pt>
                <c:pt idx="836">
                  <c:v>403.01900000000001</c:v>
                </c:pt>
                <c:pt idx="837">
                  <c:v>403.28399999999999</c:v>
                </c:pt>
                <c:pt idx="838">
                  <c:v>403.55</c:v>
                </c:pt>
                <c:pt idx="839">
                  <c:v>403.815</c:v>
                </c:pt>
                <c:pt idx="840">
                  <c:v>404.08</c:v>
                </c:pt>
                <c:pt idx="841">
                  <c:v>404.34500000000003</c:v>
                </c:pt>
                <c:pt idx="842">
                  <c:v>404.61099999999999</c:v>
                </c:pt>
                <c:pt idx="843">
                  <c:v>404.87599999999998</c:v>
                </c:pt>
                <c:pt idx="844">
                  <c:v>405.14100000000002</c:v>
                </c:pt>
                <c:pt idx="845">
                  <c:v>405.40600000000001</c:v>
                </c:pt>
                <c:pt idx="846">
                  <c:v>405.67099999999999</c:v>
                </c:pt>
                <c:pt idx="847">
                  <c:v>405.93700000000001</c:v>
                </c:pt>
                <c:pt idx="848">
                  <c:v>406.202</c:v>
                </c:pt>
                <c:pt idx="849">
                  <c:v>406.46699999999998</c:v>
                </c:pt>
                <c:pt idx="850">
                  <c:v>406.73200000000003</c:v>
                </c:pt>
                <c:pt idx="851">
                  <c:v>406.99700000000001</c:v>
                </c:pt>
                <c:pt idx="852">
                  <c:v>407.26299999999998</c:v>
                </c:pt>
                <c:pt idx="853">
                  <c:v>407.52800000000002</c:v>
                </c:pt>
                <c:pt idx="854">
                  <c:v>407.79300000000001</c:v>
                </c:pt>
                <c:pt idx="855">
                  <c:v>408.05799999999999</c:v>
                </c:pt>
                <c:pt idx="856">
                  <c:v>408.32299999999998</c:v>
                </c:pt>
                <c:pt idx="857">
                  <c:v>408.58800000000002</c:v>
                </c:pt>
                <c:pt idx="858">
                  <c:v>408.85300000000001</c:v>
                </c:pt>
                <c:pt idx="859">
                  <c:v>409.11900000000003</c:v>
                </c:pt>
                <c:pt idx="860">
                  <c:v>409.38400000000001</c:v>
                </c:pt>
                <c:pt idx="861">
                  <c:v>409.649</c:v>
                </c:pt>
                <c:pt idx="862">
                  <c:v>409.91399999999999</c:v>
                </c:pt>
                <c:pt idx="863">
                  <c:v>410.17899999999997</c:v>
                </c:pt>
                <c:pt idx="864">
                  <c:v>410.44400000000002</c:v>
                </c:pt>
                <c:pt idx="865">
                  <c:v>410.709</c:v>
                </c:pt>
                <c:pt idx="866">
                  <c:v>410.97399999999999</c:v>
                </c:pt>
                <c:pt idx="867">
                  <c:v>411.23899999999998</c:v>
                </c:pt>
                <c:pt idx="868">
                  <c:v>411.505</c:v>
                </c:pt>
                <c:pt idx="869">
                  <c:v>411.77</c:v>
                </c:pt>
                <c:pt idx="870">
                  <c:v>412.03500000000003</c:v>
                </c:pt>
                <c:pt idx="871">
                  <c:v>412.3</c:v>
                </c:pt>
                <c:pt idx="872">
                  <c:v>412.565</c:v>
                </c:pt>
                <c:pt idx="873">
                  <c:v>412.83</c:v>
                </c:pt>
                <c:pt idx="874">
                  <c:v>413.09500000000003</c:v>
                </c:pt>
                <c:pt idx="875">
                  <c:v>413.36</c:v>
                </c:pt>
                <c:pt idx="876">
                  <c:v>413.625</c:v>
                </c:pt>
                <c:pt idx="877">
                  <c:v>413.89</c:v>
                </c:pt>
                <c:pt idx="878">
                  <c:v>414.15499999999997</c:v>
                </c:pt>
                <c:pt idx="879">
                  <c:v>414.42</c:v>
                </c:pt>
                <c:pt idx="880">
                  <c:v>414.685</c:v>
                </c:pt>
                <c:pt idx="881">
                  <c:v>414.95</c:v>
                </c:pt>
                <c:pt idx="882">
                  <c:v>415.21499999999997</c:v>
                </c:pt>
                <c:pt idx="883">
                  <c:v>415.48</c:v>
                </c:pt>
                <c:pt idx="884">
                  <c:v>415.745</c:v>
                </c:pt>
                <c:pt idx="885">
                  <c:v>416.01</c:v>
                </c:pt>
                <c:pt idx="886">
                  <c:v>416.27499999999998</c:v>
                </c:pt>
                <c:pt idx="887">
                  <c:v>416.54</c:v>
                </c:pt>
                <c:pt idx="888">
                  <c:v>416.80500000000001</c:v>
                </c:pt>
                <c:pt idx="889">
                  <c:v>417.07</c:v>
                </c:pt>
                <c:pt idx="890">
                  <c:v>417.33499999999998</c:v>
                </c:pt>
                <c:pt idx="891">
                  <c:v>417.6</c:v>
                </c:pt>
                <c:pt idx="892">
                  <c:v>417.86500000000001</c:v>
                </c:pt>
                <c:pt idx="893">
                  <c:v>418.13</c:v>
                </c:pt>
                <c:pt idx="894">
                  <c:v>418.39499999999998</c:v>
                </c:pt>
                <c:pt idx="895">
                  <c:v>418.66</c:v>
                </c:pt>
                <c:pt idx="896">
                  <c:v>418.92500000000001</c:v>
                </c:pt>
                <c:pt idx="897">
                  <c:v>419.19</c:v>
                </c:pt>
                <c:pt idx="898">
                  <c:v>419.45499999999998</c:v>
                </c:pt>
                <c:pt idx="899">
                  <c:v>419.72</c:v>
                </c:pt>
                <c:pt idx="900">
                  <c:v>419.98500000000001</c:v>
                </c:pt>
                <c:pt idx="901">
                  <c:v>420.25</c:v>
                </c:pt>
                <c:pt idx="902">
                  <c:v>420.51499999999999</c:v>
                </c:pt>
                <c:pt idx="903">
                  <c:v>420.78</c:v>
                </c:pt>
                <c:pt idx="904">
                  <c:v>421.04500000000002</c:v>
                </c:pt>
                <c:pt idx="905">
                  <c:v>421.31</c:v>
                </c:pt>
                <c:pt idx="906">
                  <c:v>421.57499999999999</c:v>
                </c:pt>
                <c:pt idx="907">
                  <c:v>421.84</c:v>
                </c:pt>
                <c:pt idx="908">
                  <c:v>422.10500000000002</c:v>
                </c:pt>
                <c:pt idx="909">
                  <c:v>422.36900000000003</c:v>
                </c:pt>
                <c:pt idx="910">
                  <c:v>422.63400000000001</c:v>
                </c:pt>
                <c:pt idx="911">
                  <c:v>422.899</c:v>
                </c:pt>
                <c:pt idx="912">
                  <c:v>423.16399999999999</c:v>
                </c:pt>
                <c:pt idx="913">
                  <c:v>423.42899999999997</c:v>
                </c:pt>
                <c:pt idx="914">
                  <c:v>423.69400000000002</c:v>
                </c:pt>
                <c:pt idx="915">
                  <c:v>423.959</c:v>
                </c:pt>
                <c:pt idx="916">
                  <c:v>424.22399999999999</c:v>
                </c:pt>
                <c:pt idx="917">
                  <c:v>424.488</c:v>
                </c:pt>
                <c:pt idx="918">
                  <c:v>424.75299999999999</c:v>
                </c:pt>
                <c:pt idx="919">
                  <c:v>425.01799999999997</c:v>
                </c:pt>
                <c:pt idx="920">
                  <c:v>425.28300000000002</c:v>
                </c:pt>
                <c:pt idx="921">
                  <c:v>425.548</c:v>
                </c:pt>
                <c:pt idx="922">
                  <c:v>425.81299999999999</c:v>
                </c:pt>
                <c:pt idx="923">
                  <c:v>426.07799999999997</c:v>
                </c:pt>
                <c:pt idx="924">
                  <c:v>426.34199999999998</c:v>
                </c:pt>
                <c:pt idx="925">
                  <c:v>426.60700000000003</c:v>
                </c:pt>
                <c:pt idx="926">
                  <c:v>426.87200000000001</c:v>
                </c:pt>
                <c:pt idx="927">
                  <c:v>427.137</c:v>
                </c:pt>
                <c:pt idx="928">
                  <c:v>427.40199999999999</c:v>
                </c:pt>
                <c:pt idx="929">
                  <c:v>427.666</c:v>
                </c:pt>
                <c:pt idx="930">
                  <c:v>427.93099999999998</c:v>
                </c:pt>
                <c:pt idx="931">
                  <c:v>428.19600000000003</c:v>
                </c:pt>
                <c:pt idx="932">
                  <c:v>428.46100000000001</c:v>
                </c:pt>
                <c:pt idx="933">
                  <c:v>428.726</c:v>
                </c:pt>
                <c:pt idx="934">
                  <c:v>428.99</c:v>
                </c:pt>
                <c:pt idx="935">
                  <c:v>429.255</c:v>
                </c:pt>
                <c:pt idx="936">
                  <c:v>429.52</c:v>
                </c:pt>
                <c:pt idx="937">
                  <c:v>429.78500000000003</c:v>
                </c:pt>
                <c:pt idx="938">
                  <c:v>430.05</c:v>
                </c:pt>
                <c:pt idx="939">
                  <c:v>430.31400000000002</c:v>
                </c:pt>
                <c:pt idx="940">
                  <c:v>430.57900000000001</c:v>
                </c:pt>
                <c:pt idx="941">
                  <c:v>430.84399999999999</c:v>
                </c:pt>
                <c:pt idx="942">
                  <c:v>431.10899999999998</c:v>
                </c:pt>
                <c:pt idx="943">
                  <c:v>431.37299999999999</c:v>
                </c:pt>
                <c:pt idx="944">
                  <c:v>431.63799999999998</c:v>
                </c:pt>
                <c:pt idx="945">
                  <c:v>431.90300000000002</c:v>
                </c:pt>
                <c:pt idx="946">
                  <c:v>432.16699999999997</c:v>
                </c:pt>
                <c:pt idx="947">
                  <c:v>432.43200000000002</c:v>
                </c:pt>
                <c:pt idx="948">
                  <c:v>432.697</c:v>
                </c:pt>
                <c:pt idx="949">
                  <c:v>432.96199999999999</c:v>
                </c:pt>
                <c:pt idx="950">
                  <c:v>433.226</c:v>
                </c:pt>
                <c:pt idx="951">
                  <c:v>433.49099999999999</c:v>
                </c:pt>
                <c:pt idx="952">
                  <c:v>433.75599999999997</c:v>
                </c:pt>
                <c:pt idx="953">
                  <c:v>434.02</c:v>
                </c:pt>
                <c:pt idx="954">
                  <c:v>434.28500000000003</c:v>
                </c:pt>
                <c:pt idx="955">
                  <c:v>434.55</c:v>
                </c:pt>
                <c:pt idx="956">
                  <c:v>434.81400000000002</c:v>
                </c:pt>
                <c:pt idx="957">
                  <c:v>435.07900000000001</c:v>
                </c:pt>
                <c:pt idx="958">
                  <c:v>435.34399999999999</c:v>
                </c:pt>
                <c:pt idx="959">
                  <c:v>435.608</c:v>
                </c:pt>
                <c:pt idx="960">
                  <c:v>435.87299999999999</c:v>
                </c:pt>
                <c:pt idx="961">
                  <c:v>436.13799999999998</c:v>
                </c:pt>
                <c:pt idx="962">
                  <c:v>436.40199999999999</c:v>
                </c:pt>
                <c:pt idx="963">
                  <c:v>436.66699999999997</c:v>
                </c:pt>
                <c:pt idx="964">
                  <c:v>436.93200000000002</c:v>
                </c:pt>
                <c:pt idx="965">
                  <c:v>437.19600000000003</c:v>
                </c:pt>
                <c:pt idx="966">
                  <c:v>437.46100000000001</c:v>
                </c:pt>
                <c:pt idx="967">
                  <c:v>437.726</c:v>
                </c:pt>
                <c:pt idx="968">
                  <c:v>437.99</c:v>
                </c:pt>
                <c:pt idx="969">
                  <c:v>438.255</c:v>
                </c:pt>
                <c:pt idx="970">
                  <c:v>438.52</c:v>
                </c:pt>
                <c:pt idx="971">
                  <c:v>438.78399999999999</c:v>
                </c:pt>
                <c:pt idx="972">
                  <c:v>439.04899999999998</c:v>
                </c:pt>
                <c:pt idx="973">
                  <c:v>439.31299999999999</c:v>
                </c:pt>
                <c:pt idx="974">
                  <c:v>439.57799999999997</c:v>
                </c:pt>
                <c:pt idx="975">
                  <c:v>439.84300000000002</c:v>
                </c:pt>
                <c:pt idx="976">
                  <c:v>440.10700000000003</c:v>
                </c:pt>
                <c:pt idx="977">
                  <c:v>440.37200000000001</c:v>
                </c:pt>
                <c:pt idx="978">
                  <c:v>440.63600000000002</c:v>
                </c:pt>
                <c:pt idx="979">
                  <c:v>440.90100000000001</c:v>
                </c:pt>
                <c:pt idx="980">
                  <c:v>441.16500000000002</c:v>
                </c:pt>
                <c:pt idx="981">
                  <c:v>441.43</c:v>
                </c:pt>
                <c:pt idx="982">
                  <c:v>441.69499999999999</c:v>
                </c:pt>
                <c:pt idx="983">
                  <c:v>441.959</c:v>
                </c:pt>
                <c:pt idx="984">
                  <c:v>442.22399999999999</c:v>
                </c:pt>
                <c:pt idx="985">
                  <c:v>442.488</c:v>
                </c:pt>
                <c:pt idx="986">
                  <c:v>442.75299999999999</c:v>
                </c:pt>
                <c:pt idx="987">
                  <c:v>443.017</c:v>
                </c:pt>
                <c:pt idx="988">
                  <c:v>443.28199999999998</c:v>
                </c:pt>
                <c:pt idx="989">
                  <c:v>443.54599999999999</c:v>
                </c:pt>
                <c:pt idx="990">
                  <c:v>443.81099999999998</c:v>
                </c:pt>
                <c:pt idx="991">
                  <c:v>444.07499999999999</c:v>
                </c:pt>
                <c:pt idx="992">
                  <c:v>444.34</c:v>
                </c:pt>
                <c:pt idx="993">
                  <c:v>444.60399999999998</c:v>
                </c:pt>
                <c:pt idx="994">
                  <c:v>444.86900000000003</c:v>
                </c:pt>
                <c:pt idx="995">
                  <c:v>445.13299999999998</c:v>
                </c:pt>
                <c:pt idx="996">
                  <c:v>445.39800000000002</c:v>
                </c:pt>
                <c:pt idx="997">
                  <c:v>445.66199999999998</c:v>
                </c:pt>
                <c:pt idx="998">
                  <c:v>445.92700000000002</c:v>
                </c:pt>
                <c:pt idx="999">
                  <c:v>446.19099999999997</c:v>
                </c:pt>
                <c:pt idx="1000">
                  <c:v>446.45600000000002</c:v>
                </c:pt>
                <c:pt idx="1001">
                  <c:v>446.72</c:v>
                </c:pt>
                <c:pt idx="1002">
                  <c:v>446.98500000000001</c:v>
                </c:pt>
                <c:pt idx="1003">
                  <c:v>447.24900000000002</c:v>
                </c:pt>
                <c:pt idx="1004">
                  <c:v>447.51400000000001</c:v>
                </c:pt>
                <c:pt idx="1005">
                  <c:v>447.77800000000002</c:v>
                </c:pt>
                <c:pt idx="1006">
                  <c:v>448.04199999999997</c:v>
                </c:pt>
                <c:pt idx="1007">
                  <c:v>448.30700000000002</c:v>
                </c:pt>
                <c:pt idx="1008">
                  <c:v>448.57100000000003</c:v>
                </c:pt>
                <c:pt idx="1009">
                  <c:v>448.83600000000001</c:v>
                </c:pt>
                <c:pt idx="1010">
                  <c:v>449.1</c:v>
                </c:pt>
                <c:pt idx="1011">
                  <c:v>449.36500000000001</c:v>
                </c:pt>
                <c:pt idx="1012">
                  <c:v>449.62900000000002</c:v>
                </c:pt>
                <c:pt idx="1013">
                  <c:v>449.89299999999997</c:v>
                </c:pt>
                <c:pt idx="1014">
                  <c:v>450.15800000000002</c:v>
                </c:pt>
                <c:pt idx="1015">
                  <c:v>450.42200000000003</c:v>
                </c:pt>
                <c:pt idx="1016">
                  <c:v>450.68700000000001</c:v>
                </c:pt>
                <c:pt idx="1017">
                  <c:v>450.95100000000002</c:v>
                </c:pt>
                <c:pt idx="1018">
                  <c:v>451.21499999999997</c:v>
                </c:pt>
                <c:pt idx="1019">
                  <c:v>451.48</c:v>
                </c:pt>
                <c:pt idx="1020">
                  <c:v>451.74400000000003</c:v>
                </c:pt>
                <c:pt idx="1021">
                  <c:v>452.00900000000001</c:v>
                </c:pt>
                <c:pt idx="1022">
                  <c:v>452.27300000000002</c:v>
                </c:pt>
                <c:pt idx="1023">
                  <c:v>452.53699999999998</c:v>
                </c:pt>
                <c:pt idx="1024">
                  <c:v>452.80200000000002</c:v>
                </c:pt>
                <c:pt idx="1025">
                  <c:v>453.06599999999997</c:v>
                </c:pt>
                <c:pt idx="1026">
                  <c:v>453.33</c:v>
                </c:pt>
                <c:pt idx="1027">
                  <c:v>453.59500000000003</c:v>
                </c:pt>
                <c:pt idx="1028">
                  <c:v>453.85899999999998</c:v>
                </c:pt>
                <c:pt idx="1029">
                  <c:v>454.12299999999999</c:v>
                </c:pt>
                <c:pt idx="1030">
                  <c:v>454.38799999999998</c:v>
                </c:pt>
                <c:pt idx="1031">
                  <c:v>454.65199999999999</c:v>
                </c:pt>
                <c:pt idx="1032">
                  <c:v>454.916</c:v>
                </c:pt>
                <c:pt idx="1033">
                  <c:v>455.18099999999998</c:v>
                </c:pt>
                <c:pt idx="1034">
                  <c:v>455.44499999999999</c:v>
                </c:pt>
                <c:pt idx="1035">
                  <c:v>455.709</c:v>
                </c:pt>
                <c:pt idx="1036">
                  <c:v>455.97399999999999</c:v>
                </c:pt>
                <c:pt idx="1037">
                  <c:v>456.238</c:v>
                </c:pt>
                <c:pt idx="1038">
                  <c:v>456.50200000000001</c:v>
                </c:pt>
                <c:pt idx="1039">
                  <c:v>456.767</c:v>
                </c:pt>
                <c:pt idx="1040">
                  <c:v>457.03100000000001</c:v>
                </c:pt>
                <c:pt idx="1041">
                  <c:v>457.29500000000002</c:v>
                </c:pt>
                <c:pt idx="1042">
                  <c:v>457.55900000000003</c:v>
                </c:pt>
                <c:pt idx="1043">
                  <c:v>457.82400000000001</c:v>
                </c:pt>
                <c:pt idx="1044">
                  <c:v>458.08800000000002</c:v>
                </c:pt>
                <c:pt idx="1045">
                  <c:v>458.35199999999998</c:v>
                </c:pt>
                <c:pt idx="1046">
                  <c:v>458.61599999999999</c:v>
                </c:pt>
                <c:pt idx="1047">
                  <c:v>458.88099999999997</c:v>
                </c:pt>
                <c:pt idx="1048">
                  <c:v>459.14499999999998</c:v>
                </c:pt>
                <c:pt idx="1049">
                  <c:v>459.40899999999999</c:v>
                </c:pt>
                <c:pt idx="1050">
                  <c:v>459.673</c:v>
                </c:pt>
                <c:pt idx="1051">
                  <c:v>459.93799999999999</c:v>
                </c:pt>
                <c:pt idx="1052">
                  <c:v>460.202</c:v>
                </c:pt>
                <c:pt idx="1053">
                  <c:v>460.46600000000001</c:v>
                </c:pt>
                <c:pt idx="1054">
                  <c:v>460.73</c:v>
                </c:pt>
                <c:pt idx="1055">
                  <c:v>460.995</c:v>
                </c:pt>
                <c:pt idx="1056">
                  <c:v>461.25900000000001</c:v>
                </c:pt>
                <c:pt idx="1057">
                  <c:v>461.52300000000002</c:v>
                </c:pt>
                <c:pt idx="1058">
                  <c:v>461.78699999999998</c:v>
                </c:pt>
                <c:pt idx="1059">
                  <c:v>462.05099999999999</c:v>
                </c:pt>
                <c:pt idx="1060">
                  <c:v>462.31599999999997</c:v>
                </c:pt>
                <c:pt idx="1061">
                  <c:v>462.58</c:v>
                </c:pt>
                <c:pt idx="1062">
                  <c:v>462.84399999999999</c:v>
                </c:pt>
                <c:pt idx="1063">
                  <c:v>463.108</c:v>
                </c:pt>
                <c:pt idx="1064">
                  <c:v>463.37200000000001</c:v>
                </c:pt>
                <c:pt idx="1065">
                  <c:v>463.63600000000002</c:v>
                </c:pt>
                <c:pt idx="1066">
                  <c:v>463.90100000000001</c:v>
                </c:pt>
                <c:pt idx="1067">
                  <c:v>464.16500000000002</c:v>
                </c:pt>
                <c:pt idx="1068">
                  <c:v>464.42899999999997</c:v>
                </c:pt>
                <c:pt idx="1069">
                  <c:v>464.69299999999998</c:v>
                </c:pt>
                <c:pt idx="1070">
                  <c:v>464.95699999999999</c:v>
                </c:pt>
                <c:pt idx="1071">
                  <c:v>465.221</c:v>
                </c:pt>
                <c:pt idx="1072">
                  <c:v>465.48500000000001</c:v>
                </c:pt>
                <c:pt idx="1073">
                  <c:v>465.75</c:v>
                </c:pt>
                <c:pt idx="1074">
                  <c:v>466.01400000000001</c:v>
                </c:pt>
                <c:pt idx="1075">
                  <c:v>466.27800000000002</c:v>
                </c:pt>
                <c:pt idx="1076">
                  <c:v>466.54199999999997</c:v>
                </c:pt>
                <c:pt idx="1077">
                  <c:v>466.80599999999998</c:v>
                </c:pt>
                <c:pt idx="1078">
                  <c:v>467.07</c:v>
                </c:pt>
                <c:pt idx="1079">
                  <c:v>467.334</c:v>
                </c:pt>
                <c:pt idx="1080">
                  <c:v>467.59800000000001</c:v>
                </c:pt>
                <c:pt idx="1081">
                  <c:v>467.86200000000002</c:v>
                </c:pt>
                <c:pt idx="1082">
                  <c:v>468.12700000000001</c:v>
                </c:pt>
                <c:pt idx="1083">
                  <c:v>468.39100000000002</c:v>
                </c:pt>
                <c:pt idx="1084">
                  <c:v>468.65499999999997</c:v>
                </c:pt>
                <c:pt idx="1085">
                  <c:v>468.91899999999998</c:v>
                </c:pt>
                <c:pt idx="1086">
                  <c:v>469.18299999999999</c:v>
                </c:pt>
                <c:pt idx="1087">
                  <c:v>469.447</c:v>
                </c:pt>
                <c:pt idx="1088">
                  <c:v>469.71100000000001</c:v>
                </c:pt>
                <c:pt idx="1089">
                  <c:v>469.97500000000002</c:v>
                </c:pt>
                <c:pt idx="1090">
                  <c:v>470.23899999999998</c:v>
                </c:pt>
                <c:pt idx="1091">
                  <c:v>470.50299999999999</c:v>
                </c:pt>
                <c:pt idx="1092">
                  <c:v>470.767</c:v>
                </c:pt>
                <c:pt idx="1093">
                  <c:v>471.03100000000001</c:v>
                </c:pt>
                <c:pt idx="1094">
                  <c:v>471.29500000000002</c:v>
                </c:pt>
                <c:pt idx="1095">
                  <c:v>471.55900000000003</c:v>
                </c:pt>
                <c:pt idx="1096">
                  <c:v>471.82299999999998</c:v>
                </c:pt>
                <c:pt idx="1097">
                  <c:v>472.08699999999999</c:v>
                </c:pt>
                <c:pt idx="1098">
                  <c:v>472.351</c:v>
                </c:pt>
                <c:pt idx="1099">
                  <c:v>472.61500000000001</c:v>
                </c:pt>
                <c:pt idx="1100">
                  <c:v>472.87900000000002</c:v>
                </c:pt>
                <c:pt idx="1101">
                  <c:v>473.14299999999997</c:v>
                </c:pt>
                <c:pt idx="1102">
                  <c:v>473.40699999999998</c:v>
                </c:pt>
                <c:pt idx="1103">
                  <c:v>473.67099999999999</c:v>
                </c:pt>
                <c:pt idx="1104">
                  <c:v>473.935</c:v>
                </c:pt>
                <c:pt idx="1105">
                  <c:v>474.10899999999998</c:v>
                </c:pt>
                <c:pt idx="1106">
                  <c:v>474.37299999999999</c:v>
                </c:pt>
                <c:pt idx="1107">
                  <c:v>474.63799999999998</c:v>
                </c:pt>
                <c:pt idx="1108">
                  <c:v>474.90199999999999</c:v>
                </c:pt>
                <c:pt idx="1109">
                  <c:v>475.166</c:v>
                </c:pt>
                <c:pt idx="1110">
                  <c:v>475.43</c:v>
                </c:pt>
                <c:pt idx="1111">
                  <c:v>475.69400000000002</c:v>
                </c:pt>
                <c:pt idx="1112">
                  <c:v>475.95800000000003</c:v>
                </c:pt>
                <c:pt idx="1113">
                  <c:v>476.22199999999998</c:v>
                </c:pt>
                <c:pt idx="1114">
                  <c:v>476.48599999999999</c:v>
                </c:pt>
                <c:pt idx="1115">
                  <c:v>476.75099999999998</c:v>
                </c:pt>
                <c:pt idx="1116">
                  <c:v>477.01499999999999</c:v>
                </c:pt>
                <c:pt idx="1117">
                  <c:v>477.279</c:v>
                </c:pt>
                <c:pt idx="1118">
                  <c:v>477.54300000000001</c:v>
                </c:pt>
                <c:pt idx="1119">
                  <c:v>477.80700000000002</c:v>
                </c:pt>
                <c:pt idx="1120">
                  <c:v>478.07100000000003</c:v>
                </c:pt>
                <c:pt idx="1121">
                  <c:v>478.33600000000001</c:v>
                </c:pt>
                <c:pt idx="1122">
                  <c:v>478.6</c:v>
                </c:pt>
                <c:pt idx="1123">
                  <c:v>478.86399999999998</c:v>
                </c:pt>
                <c:pt idx="1124">
                  <c:v>479.12799999999999</c:v>
                </c:pt>
                <c:pt idx="1125">
                  <c:v>479.392</c:v>
                </c:pt>
                <c:pt idx="1126">
                  <c:v>479.65600000000001</c:v>
                </c:pt>
                <c:pt idx="1127">
                  <c:v>479.92099999999999</c:v>
                </c:pt>
                <c:pt idx="1128">
                  <c:v>480.185</c:v>
                </c:pt>
                <c:pt idx="1129">
                  <c:v>480.44900000000001</c:v>
                </c:pt>
                <c:pt idx="1130">
                  <c:v>480.71300000000002</c:v>
                </c:pt>
                <c:pt idx="1131">
                  <c:v>480.97699999999998</c:v>
                </c:pt>
                <c:pt idx="1132">
                  <c:v>481.24200000000002</c:v>
                </c:pt>
                <c:pt idx="1133">
                  <c:v>481.50599999999997</c:v>
                </c:pt>
                <c:pt idx="1134">
                  <c:v>481.77</c:v>
                </c:pt>
                <c:pt idx="1135">
                  <c:v>482.03399999999999</c:v>
                </c:pt>
                <c:pt idx="1136">
                  <c:v>482.29899999999998</c:v>
                </c:pt>
                <c:pt idx="1137">
                  <c:v>482.56299999999999</c:v>
                </c:pt>
                <c:pt idx="1138">
                  <c:v>482.827</c:v>
                </c:pt>
                <c:pt idx="1139">
                  <c:v>483.09100000000001</c:v>
                </c:pt>
                <c:pt idx="1140">
                  <c:v>483.35599999999999</c:v>
                </c:pt>
                <c:pt idx="1141">
                  <c:v>483.62</c:v>
                </c:pt>
                <c:pt idx="1142">
                  <c:v>483.88400000000001</c:v>
                </c:pt>
                <c:pt idx="1143">
                  <c:v>484.149</c:v>
                </c:pt>
                <c:pt idx="1144">
                  <c:v>484.41300000000001</c:v>
                </c:pt>
                <c:pt idx="1145">
                  <c:v>484.67700000000002</c:v>
                </c:pt>
                <c:pt idx="1146">
                  <c:v>484.94099999999997</c:v>
                </c:pt>
                <c:pt idx="1147">
                  <c:v>485.20600000000002</c:v>
                </c:pt>
                <c:pt idx="1148">
                  <c:v>485.47</c:v>
                </c:pt>
                <c:pt idx="1149">
                  <c:v>485.73399999999998</c:v>
                </c:pt>
                <c:pt idx="1150">
                  <c:v>485.99900000000002</c:v>
                </c:pt>
                <c:pt idx="1151">
                  <c:v>486.26299999999998</c:v>
                </c:pt>
                <c:pt idx="1152">
                  <c:v>486.52699999999999</c:v>
                </c:pt>
                <c:pt idx="1153">
                  <c:v>486.79199999999997</c:v>
                </c:pt>
                <c:pt idx="1154">
                  <c:v>487.05599999999998</c:v>
                </c:pt>
                <c:pt idx="1155">
                  <c:v>487.32</c:v>
                </c:pt>
                <c:pt idx="1156">
                  <c:v>487.58499999999998</c:v>
                </c:pt>
                <c:pt idx="1157">
                  <c:v>487.84899999999999</c:v>
                </c:pt>
                <c:pt idx="1158">
                  <c:v>488.113</c:v>
                </c:pt>
                <c:pt idx="1159">
                  <c:v>488.37799999999999</c:v>
                </c:pt>
                <c:pt idx="1160">
                  <c:v>488.642</c:v>
                </c:pt>
                <c:pt idx="1161">
                  <c:v>488.90600000000001</c:v>
                </c:pt>
                <c:pt idx="1162">
                  <c:v>489.17099999999999</c:v>
                </c:pt>
                <c:pt idx="1163">
                  <c:v>489.435</c:v>
                </c:pt>
                <c:pt idx="1164">
                  <c:v>489.69900000000001</c:v>
                </c:pt>
                <c:pt idx="1165">
                  <c:v>489.964</c:v>
                </c:pt>
                <c:pt idx="1166">
                  <c:v>490.22800000000001</c:v>
                </c:pt>
                <c:pt idx="1167">
                  <c:v>490.49299999999999</c:v>
                </c:pt>
                <c:pt idx="1168">
                  <c:v>490.75700000000001</c:v>
                </c:pt>
                <c:pt idx="1169">
                  <c:v>491.02100000000002</c:v>
                </c:pt>
                <c:pt idx="1170">
                  <c:v>491.286</c:v>
                </c:pt>
                <c:pt idx="1171">
                  <c:v>491.55</c:v>
                </c:pt>
                <c:pt idx="1172">
                  <c:v>491.815</c:v>
                </c:pt>
                <c:pt idx="1173">
                  <c:v>492.07900000000001</c:v>
                </c:pt>
                <c:pt idx="1174">
                  <c:v>492.34300000000002</c:v>
                </c:pt>
                <c:pt idx="1175">
                  <c:v>492.608</c:v>
                </c:pt>
                <c:pt idx="1176">
                  <c:v>492.87200000000001</c:v>
                </c:pt>
                <c:pt idx="1177">
                  <c:v>493.137</c:v>
                </c:pt>
                <c:pt idx="1178">
                  <c:v>493.40100000000001</c:v>
                </c:pt>
                <c:pt idx="1179">
                  <c:v>493.666</c:v>
                </c:pt>
                <c:pt idx="1180">
                  <c:v>493.93</c:v>
                </c:pt>
                <c:pt idx="1181">
                  <c:v>494.19400000000002</c:v>
                </c:pt>
                <c:pt idx="1182">
                  <c:v>494.459</c:v>
                </c:pt>
                <c:pt idx="1183">
                  <c:v>494.72300000000001</c:v>
                </c:pt>
                <c:pt idx="1184">
                  <c:v>494.988</c:v>
                </c:pt>
                <c:pt idx="1185">
                  <c:v>495.25200000000001</c:v>
                </c:pt>
                <c:pt idx="1186">
                  <c:v>495.517</c:v>
                </c:pt>
                <c:pt idx="1187">
                  <c:v>495.78100000000001</c:v>
                </c:pt>
                <c:pt idx="1188">
                  <c:v>496.04599999999999</c:v>
                </c:pt>
                <c:pt idx="1189">
                  <c:v>496.31</c:v>
                </c:pt>
                <c:pt idx="1190">
                  <c:v>496.57499999999999</c:v>
                </c:pt>
                <c:pt idx="1191">
                  <c:v>496.839</c:v>
                </c:pt>
                <c:pt idx="1192">
                  <c:v>497.10399999999998</c:v>
                </c:pt>
                <c:pt idx="1193">
                  <c:v>497.36799999999999</c:v>
                </c:pt>
                <c:pt idx="1194">
                  <c:v>497.63299999999998</c:v>
                </c:pt>
                <c:pt idx="1195">
                  <c:v>497.89699999999999</c:v>
                </c:pt>
                <c:pt idx="1196">
                  <c:v>498.16199999999998</c:v>
                </c:pt>
                <c:pt idx="1197">
                  <c:v>498.42599999999999</c:v>
                </c:pt>
                <c:pt idx="1198">
                  <c:v>498.69099999999997</c:v>
                </c:pt>
                <c:pt idx="1199">
                  <c:v>498.95499999999998</c:v>
                </c:pt>
                <c:pt idx="1200">
                  <c:v>499.22</c:v>
                </c:pt>
                <c:pt idx="1201">
                  <c:v>499.48500000000001</c:v>
                </c:pt>
                <c:pt idx="1202">
                  <c:v>499.74900000000002</c:v>
                </c:pt>
                <c:pt idx="1203">
                  <c:v>500.01400000000001</c:v>
                </c:pt>
                <c:pt idx="1204">
                  <c:v>500.27800000000002</c:v>
                </c:pt>
                <c:pt idx="1205">
                  <c:v>500.54300000000001</c:v>
                </c:pt>
                <c:pt idx="1206">
                  <c:v>500.80700000000002</c:v>
                </c:pt>
                <c:pt idx="1207">
                  <c:v>501.072</c:v>
                </c:pt>
                <c:pt idx="1208">
                  <c:v>501.33699999999999</c:v>
                </c:pt>
                <c:pt idx="1209">
                  <c:v>501.601</c:v>
                </c:pt>
                <c:pt idx="1210">
                  <c:v>501.86599999999999</c:v>
                </c:pt>
                <c:pt idx="1211">
                  <c:v>502.13</c:v>
                </c:pt>
                <c:pt idx="1212">
                  <c:v>502.39499999999998</c:v>
                </c:pt>
                <c:pt idx="1213">
                  <c:v>502.66</c:v>
                </c:pt>
                <c:pt idx="1214">
                  <c:v>502.92399999999998</c:v>
                </c:pt>
                <c:pt idx="1215">
                  <c:v>503.18900000000002</c:v>
                </c:pt>
                <c:pt idx="1216">
                  <c:v>503.45299999999997</c:v>
                </c:pt>
                <c:pt idx="1217">
                  <c:v>503.71800000000002</c:v>
                </c:pt>
                <c:pt idx="1218">
                  <c:v>503.983</c:v>
                </c:pt>
                <c:pt idx="1219">
                  <c:v>504.24700000000001</c:v>
                </c:pt>
                <c:pt idx="1220">
                  <c:v>504.512</c:v>
                </c:pt>
                <c:pt idx="1221">
                  <c:v>504.77699999999999</c:v>
                </c:pt>
                <c:pt idx="1222">
                  <c:v>505.041</c:v>
                </c:pt>
                <c:pt idx="1223">
                  <c:v>505.30599999999998</c:v>
                </c:pt>
                <c:pt idx="1224">
                  <c:v>505.57</c:v>
                </c:pt>
                <c:pt idx="1225">
                  <c:v>505.83499999999998</c:v>
                </c:pt>
                <c:pt idx="1226">
                  <c:v>506.1</c:v>
                </c:pt>
                <c:pt idx="1227">
                  <c:v>506.36399999999998</c:v>
                </c:pt>
                <c:pt idx="1228">
                  <c:v>506.62900000000002</c:v>
                </c:pt>
                <c:pt idx="1229">
                  <c:v>506.89400000000001</c:v>
                </c:pt>
                <c:pt idx="1230">
                  <c:v>507.15800000000002</c:v>
                </c:pt>
                <c:pt idx="1231">
                  <c:v>507.423</c:v>
                </c:pt>
                <c:pt idx="1232">
                  <c:v>507.68799999999999</c:v>
                </c:pt>
                <c:pt idx="1233">
                  <c:v>507.95299999999997</c:v>
                </c:pt>
                <c:pt idx="1234">
                  <c:v>508.21699999999998</c:v>
                </c:pt>
                <c:pt idx="1235">
                  <c:v>508.48200000000003</c:v>
                </c:pt>
                <c:pt idx="1236">
                  <c:v>508.74700000000001</c:v>
                </c:pt>
                <c:pt idx="1237">
                  <c:v>509.01100000000002</c:v>
                </c:pt>
                <c:pt idx="1238">
                  <c:v>509.27600000000001</c:v>
                </c:pt>
                <c:pt idx="1239">
                  <c:v>509.541</c:v>
                </c:pt>
                <c:pt idx="1240">
                  <c:v>509.80599999999998</c:v>
                </c:pt>
                <c:pt idx="1241">
                  <c:v>510.07</c:v>
                </c:pt>
                <c:pt idx="1242">
                  <c:v>510.33499999999998</c:v>
                </c:pt>
                <c:pt idx="1243">
                  <c:v>510.6</c:v>
                </c:pt>
                <c:pt idx="1244">
                  <c:v>510.86500000000001</c:v>
                </c:pt>
                <c:pt idx="1245">
                  <c:v>511.12900000000002</c:v>
                </c:pt>
                <c:pt idx="1246">
                  <c:v>511.39400000000001</c:v>
                </c:pt>
                <c:pt idx="1247">
                  <c:v>511.65899999999999</c:v>
                </c:pt>
                <c:pt idx="1248">
                  <c:v>511.92399999999998</c:v>
                </c:pt>
                <c:pt idx="1249">
                  <c:v>512.18799999999999</c:v>
                </c:pt>
                <c:pt idx="1250">
                  <c:v>512.45299999999997</c:v>
                </c:pt>
                <c:pt idx="1251">
                  <c:v>512.71799999999996</c:v>
                </c:pt>
                <c:pt idx="1252">
                  <c:v>512.98299999999995</c:v>
                </c:pt>
                <c:pt idx="1253">
                  <c:v>513.24800000000005</c:v>
                </c:pt>
                <c:pt idx="1254">
                  <c:v>513.51199999999994</c:v>
                </c:pt>
                <c:pt idx="1255">
                  <c:v>513.77700000000004</c:v>
                </c:pt>
                <c:pt idx="1256">
                  <c:v>514.04200000000003</c:v>
                </c:pt>
                <c:pt idx="1257">
                  <c:v>514.30700000000002</c:v>
                </c:pt>
                <c:pt idx="1258">
                  <c:v>514.572</c:v>
                </c:pt>
                <c:pt idx="1259">
                  <c:v>514.83600000000001</c:v>
                </c:pt>
                <c:pt idx="1260">
                  <c:v>515.101</c:v>
                </c:pt>
                <c:pt idx="1261">
                  <c:v>515.36599999999999</c:v>
                </c:pt>
                <c:pt idx="1262">
                  <c:v>515.63099999999997</c:v>
                </c:pt>
                <c:pt idx="1263">
                  <c:v>515.89599999999996</c:v>
                </c:pt>
                <c:pt idx="1264">
                  <c:v>516.16099999999994</c:v>
                </c:pt>
                <c:pt idx="1265">
                  <c:v>516.42499999999995</c:v>
                </c:pt>
                <c:pt idx="1266">
                  <c:v>516.69000000000005</c:v>
                </c:pt>
                <c:pt idx="1267">
                  <c:v>516.95500000000004</c:v>
                </c:pt>
                <c:pt idx="1268">
                  <c:v>517.22</c:v>
                </c:pt>
                <c:pt idx="1269">
                  <c:v>517.48500000000001</c:v>
                </c:pt>
                <c:pt idx="1270">
                  <c:v>517.75</c:v>
                </c:pt>
                <c:pt idx="1271">
                  <c:v>518.01499999999999</c:v>
                </c:pt>
                <c:pt idx="1272">
                  <c:v>518.279</c:v>
                </c:pt>
                <c:pt idx="1273">
                  <c:v>518.54399999999998</c:v>
                </c:pt>
                <c:pt idx="1274">
                  <c:v>518.80899999999997</c:v>
                </c:pt>
                <c:pt idx="1275">
                  <c:v>519.07399999999996</c:v>
                </c:pt>
                <c:pt idx="1276">
                  <c:v>519.33900000000006</c:v>
                </c:pt>
                <c:pt idx="1277">
                  <c:v>519.60400000000004</c:v>
                </c:pt>
                <c:pt idx="1278">
                  <c:v>519.86900000000003</c:v>
                </c:pt>
                <c:pt idx="1279">
                  <c:v>520.13400000000001</c:v>
                </c:pt>
                <c:pt idx="1280">
                  <c:v>520.399</c:v>
                </c:pt>
                <c:pt idx="1281">
                  <c:v>520.66399999999999</c:v>
                </c:pt>
                <c:pt idx="1282">
                  <c:v>520.92899999999997</c:v>
                </c:pt>
                <c:pt idx="1283">
                  <c:v>521.19299999999998</c:v>
                </c:pt>
                <c:pt idx="1284">
                  <c:v>521.45799999999997</c:v>
                </c:pt>
                <c:pt idx="1285">
                  <c:v>521.72299999999996</c:v>
                </c:pt>
                <c:pt idx="1286">
                  <c:v>521.98800000000006</c:v>
                </c:pt>
                <c:pt idx="1287">
                  <c:v>522.25300000000004</c:v>
                </c:pt>
                <c:pt idx="1288">
                  <c:v>522.51800000000003</c:v>
                </c:pt>
                <c:pt idx="1289">
                  <c:v>522.78300000000002</c:v>
                </c:pt>
                <c:pt idx="1290">
                  <c:v>523.048</c:v>
                </c:pt>
                <c:pt idx="1291">
                  <c:v>523.31299999999999</c:v>
                </c:pt>
                <c:pt idx="1292">
                  <c:v>523.57799999999997</c:v>
                </c:pt>
                <c:pt idx="1293">
                  <c:v>523.84299999999996</c:v>
                </c:pt>
                <c:pt idx="1294">
                  <c:v>524.10799999999995</c:v>
                </c:pt>
                <c:pt idx="1295">
                  <c:v>524.37300000000005</c:v>
                </c:pt>
                <c:pt idx="1296">
                  <c:v>524.63800000000003</c:v>
                </c:pt>
                <c:pt idx="1297">
                  <c:v>524.90300000000002</c:v>
                </c:pt>
                <c:pt idx="1298">
                  <c:v>525.16800000000001</c:v>
                </c:pt>
                <c:pt idx="1299">
                  <c:v>525.43299999999999</c:v>
                </c:pt>
                <c:pt idx="1300">
                  <c:v>525.69799999999998</c:v>
                </c:pt>
                <c:pt idx="1301">
                  <c:v>525.96299999999997</c:v>
                </c:pt>
                <c:pt idx="1302">
                  <c:v>526.22799999999995</c:v>
                </c:pt>
                <c:pt idx="1303">
                  <c:v>526.49300000000005</c:v>
                </c:pt>
                <c:pt idx="1304">
                  <c:v>526.75800000000004</c:v>
                </c:pt>
                <c:pt idx="1305">
                  <c:v>527.02300000000002</c:v>
                </c:pt>
                <c:pt idx="1306">
                  <c:v>527.28800000000001</c:v>
                </c:pt>
                <c:pt idx="1307">
                  <c:v>527.553</c:v>
                </c:pt>
                <c:pt idx="1308">
                  <c:v>527.81799999999998</c:v>
                </c:pt>
                <c:pt idx="1309">
                  <c:v>528.08299999999997</c:v>
                </c:pt>
                <c:pt idx="1310">
                  <c:v>528.34799999999996</c:v>
                </c:pt>
                <c:pt idx="1311">
                  <c:v>528.61300000000006</c:v>
                </c:pt>
                <c:pt idx="1312">
                  <c:v>528.87900000000002</c:v>
                </c:pt>
                <c:pt idx="1313">
                  <c:v>529.14400000000001</c:v>
                </c:pt>
                <c:pt idx="1314">
                  <c:v>529.40899999999999</c:v>
                </c:pt>
                <c:pt idx="1315">
                  <c:v>529.67399999999998</c:v>
                </c:pt>
                <c:pt idx="1316">
                  <c:v>529.93899999999996</c:v>
                </c:pt>
                <c:pt idx="1317">
                  <c:v>530.20399999999995</c:v>
                </c:pt>
                <c:pt idx="1318">
                  <c:v>530.46900000000005</c:v>
                </c:pt>
                <c:pt idx="1319">
                  <c:v>530.73400000000004</c:v>
                </c:pt>
                <c:pt idx="1320">
                  <c:v>530.99900000000002</c:v>
                </c:pt>
                <c:pt idx="1321">
                  <c:v>531.26400000000001</c:v>
                </c:pt>
                <c:pt idx="1322">
                  <c:v>531.529</c:v>
                </c:pt>
                <c:pt idx="1323">
                  <c:v>531.79499999999996</c:v>
                </c:pt>
                <c:pt idx="1324">
                  <c:v>532.05999999999995</c:v>
                </c:pt>
                <c:pt idx="1325">
                  <c:v>532.32500000000005</c:v>
                </c:pt>
                <c:pt idx="1326">
                  <c:v>532.59</c:v>
                </c:pt>
                <c:pt idx="1327">
                  <c:v>532.85500000000002</c:v>
                </c:pt>
                <c:pt idx="1328">
                  <c:v>533.12</c:v>
                </c:pt>
                <c:pt idx="1329">
                  <c:v>533.38499999999999</c:v>
                </c:pt>
                <c:pt idx="1330">
                  <c:v>533.65099999999995</c:v>
                </c:pt>
                <c:pt idx="1331">
                  <c:v>533.91600000000005</c:v>
                </c:pt>
                <c:pt idx="1332">
                  <c:v>534.18100000000004</c:v>
                </c:pt>
                <c:pt idx="1333">
                  <c:v>534.44600000000003</c:v>
                </c:pt>
                <c:pt idx="1334">
                  <c:v>534.71100000000001</c:v>
                </c:pt>
                <c:pt idx="1335">
                  <c:v>534.976</c:v>
                </c:pt>
                <c:pt idx="1336">
                  <c:v>535.24199999999996</c:v>
                </c:pt>
                <c:pt idx="1337">
                  <c:v>535.50699999999995</c:v>
                </c:pt>
                <c:pt idx="1338">
                  <c:v>535.77200000000005</c:v>
                </c:pt>
                <c:pt idx="1339">
                  <c:v>536.03700000000003</c:v>
                </c:pt>
                <c:pt idx="1340">
                  <c:v>536.30200000000002</c:v>
                </c:pt>
                <c:pt idx="1341">
                  <c:v>536.56799999999998</c:v>
                </c:pt>
                <c:pt idx="1342">
                  <c:v>536.83299999999997</c:v>
                </c:pt>
                <c:pt idx="1343">
                  <c:v>537.09799999999996</c:v>
                </c:pt>
                <c:pt idx="1344">
                  <c:v>537.36300000000006</c:v>
                </c:pt>
                <c:pt idx="1345">
                  <c:v>537.62800000000004</c:v>
                </c:pt>
                <c:pt idx="1346">
                  <c:v>537.89400000000001</c:v>
                </c:pt>
                <c:pt idx="1347">
                  <c:v>538.15899999999999</c:v>
                </c:pt>
                <c:pt idx="1348">
                  <c:v>538.42399999999998</c:v>
                </c:pt>
                <c:pt idx="1349">
                  <c:v>538.68899999999996</c:v>
                </c:pt>
                <c:pt idx="1350">
                  <c:v>538.95500000000004</c:v>
                </c:pt>
                <c:pt idx="1351">
                  <c:v>539.22</c:v>
                </c:pt>
                <c:pt idx="1352">
                  <c:v>539.48500000000001</c:v>
                </c:pt>
                <c:pt idx="1353">
                  <c:v>539.75</c:v>
                </c:pt>
                <c:pt idx="1354">
                  <c:v>540.01599999999996</c:v>
                </c:pt>
                <c:pt idx="1355">
                  <c:v>540.28099999999995</c:v>
                </c:pt>
                <c:pt idx="1356">
                  <c:v>540.54600000000005</c:v>
                </c:pt>
                <c:pt idx="1357">
                  <c:v>540.81100000000004</c:v>
                </c:pt>
                <c:pt idx="1358">
                  <c:v>541.077</c:v>
                </c:pt>
                <c:pt idx="1359">
                  <c:v>541.34199999999998</c:v>
                </c:pt>
                <c:pt idx="1360">
                  <c:v>541.60699999999997</c:v>
                </c:pt>
                <c:pt idx="1361">
                  <c:v>541.87300000000005</c:v>
                </c:pt>
                <c:pt idx="1362">
                  <c:v>542.13800000000003</c:v>
                </c:pt>
                <c:pt idx="1363">
                  <c:v>542.40300000000002</c:v>
                </c:pt>
                <c:pt idx="1364">
                  <c:v>542.66899999999998</c:v>
                </c:pt>
                <c:pt idx="1365">
                  <c:v>542.93399999999997</c:v>
                </c:pt>
                <c:pt idx="1366">
                  <c:v>543.19899999999996</c:v>
                </c:pt>
                <c:pt idx="1367">
                  <c:v>543.46500000000003</c:v>
                </c:pt>
                <c:pt idx="1368">
                  <c:v>543.73</c:v>
                </c:pt>
                <c:pt idx="1369">
                  <c:v>543.995</c:v>
                </c:pt>
                <c:pt idx="1370">
                  <c:v>544.26099999999997</c:v>
                </c:pt>
                <c:pt idx="1371">
                  <c:v>544.52599999999995</c:v>
                </c:pt>
                <c:pt idx="1372">
                  <c:v>544.79100000000005</c:v>
                </c:pt>
                <c:pt idx="1373">
                  <c:v>545.05700000000002</c:v>
                </c:pt>
                <c:pt idx="1374">
                  <c:v>545.322</c:v>
                </c:pt>
                <c:pt idx="1375">
                  <c:v>545.58699999999999</c:v>
                </c:pt>
                <c:pt idx="1376">
                  <c:v>545.85299999999995</c:v>
                </c:pt>
                <c:pt idx="1377">
                  <c:v>546.11800000000005</c:v>
                </c:pt>
                <c:pt idx="1378">
                  <c:v>546.38300000000004</c:v>
                </c:pt>
                <c:pt idx="1379">
                  <c:v>546.649</c:v>
                </c:pt>
                <c:pt idx="1380">
                  <c:v>546.91399999999999</c:v>
                </c:pt>
                <c:pt idx="1381">
                  <c:v>547.17999999999995</c:v>
                </c:pt>
                <c:pt idx="1382">
                  <c:v>547.44500000000005</c:v>
                </c:pt>
                <c:pt idx="1383">
                  <c:v>547.71</c:v>
                </c:pt>
                <c:pt idx="1384">
                  <c:v>547.976</c:v>
                </c:pt>
                <c:pt idx="1385">
                  <c:v>548.24099999999999</c:v>
                </c:pt>
                <c:pt idx="1386">
                  <c:v>548.50699999999995</c:v>
                </c:pt>
                <c:pt idx="1387">
                  <c:v>548.77200000000005</c:v>
                </c:pt>
                <c:pt idx="1388">
                  <c:v>549.03700000000003</c:v>
                </c:pt>
                <c:pt idx="1389">
                  <c:v>549.303</c:v>
                </c:pt>
                <c:pt idx="1390">
                  <c:v>549.56799999999998</c:v>
                </c:pt>
                <c:pt idx="1391">
                  <c:v>549.83399999999995</c:v>
                </c:pt>
                <c:pt idx="1392">
                  <c:v>550.09900000000005</c:v>
                </c:pt>
                <c:pt idx="1393">
                  <c:v>550.36500000000001</c:v>
                </c:pt>
                <c:pt idx="1394">
                  <c:v>550.63</c:v>
                </c:pt>
                <c:pt idx="1395">
                  <c:v>550.89599999999996</c:v>
                </c:pt>
                <c:pt idx="1396">
                  <c:v>551.16099999999994</c:v>
                </c:pt>
                <c:pt idx="1397">
                  <c:v>551.42600000000004</c:v>
                </c:pt>
                <c:pt idx="1398">
                  <c:v>551.69200000000001</c:v>
                </c:pt>
                <c:pt idx="1399">
                  <c:v>551.95699999999999</c:v>
                </c:pt>
                <c:pt idx="1400">
                  <c:v>552.22299999999996</c:v>
                </c:pt>
                <c:pt idx="1401">
                  <c:v>552.48800000000006</c:v>
                </c:pt>
                <c:pt idx="1402">
                  <c:v>552.75400000000002</c:v>
                </c:pt>
                <c:pt idx="1403">
                  <c:v>553.01900000000001</c:v>
                </c:pt>
                <c:pt idx="1404">
                  <c:v>553.28499999999997</c:v>
                </c:pt>
                <c:pt idx="1405">
                  <c:v>553.54999999999995</c:v>
                </c:pt>
                <c:pt idx="1406">
                  <c:v>553.81600000000003</c:v>
                </c:pt>
                <c:pt idx="1407">
                  <c:v>554.08100000000002</c:v>
                </c:pt>
                <c:pt idx="1408">
                  <c:v>554.34699999999998</c:v>
                </c:pt>
                <c:pt idx="1409">
                  <c:v>554.61199999999997</c:v>
                </c:pt>
                <c:pt idx="1410">
                  <c:v>554.87800000000004</c:v>
                </c:pt>
                <c:pt idx="1411">
                  <c:v>555.14400000000001</c:v>
                </c:pt>
                <c:pt idx="1412">
                  <c:v>555.40899999999999</c:v>
                </c:pt>
                <c:pt idx="1413">
                  <c:v>555.67499999999995</c:v>
                </c:pt>
                <c:pt idx="1414">
                  <c:v>555.94000000000005</c:v>
                </c:pt>
                <c:pt idx="1415">
                  <c:v>556.20600000000002</c:v>
                </c:pt>
                <c:pt idx="1416">
                  <c:v>556.471</c:v>
                </c:pt>
                <c:pt idx="1417">
                  <c:v>556.73699999999997</c:v>
                </c:pt>
                <c:pt idx="1418">
                  <c:v>557.00199999999995</c:v>
                </c:pt>
                <c:pt idx="1419">
                  <c:v>557.26800000000003</c:v>
                </c:pt>
                <c:pt idx="1420">
                  <c:v>557.53399999999999</c:v>
                </c:pt>
                <c:pt idx="1421">
                  <c:v>557.79899999999998</c:v>
                </c:pt>
                <c:pt idx="1422">
                  <c:v>558.06500000000005</c:v>
                </c:pt>
                <c:pt idx="1423">
                  <c:v>558.33000000000004</c:v>
                </c:pt>
                <c:pt idx="1424">
                  <c:v>558.596</c:v>
                </c:pt>
                <c:pt idx="1425">
                  <c:v>558.86099999999999</c:v>
                </c:pt>
                <c:pt idx="1426">
                  <c:v>559.12699999999995</c:v>
                </c:pt>
                <c:pt idx="1427">
                  <c:v>559.39300000000003</c:v>
                </c:pt>
                <c:pt idx="1428">
                  <c:v>559.65800000000002</c:v>
                </c:pt>
                <c:pt idx="1429">
                  <c:v>559.92399999999998</c:v>
                </c:pt>
                <c:pt idx="1430">
                  <c:v>560.19000000000005</c:v>
                </c:pt>
                <c:pt idx="1431">
                  <c:v>560.45500000000004</c:v>
                </c:pt>
                <c:pt idx="1432">
                  <c:v>560.721</c:v>
                </c:pt>
                <c:pt idx="1433">
                  <c:v>560.98599999999999</c:v>
                </c:pt>
                <c:pt idx="1434">
                  <c:v>561.25199999999995</c:v>
                </c:pt>
                <c:pt idx="1435">
                  <c:v>561.51800000000003</c:v>
                </c:pt>
                <c:pt idx="1436">
                  <c:v>561.78300000000002</c:v>
                </c:pt>
                <c:pt idx="1437">
                  <c:v>562.04899999999998</c:v>
                </c:pt>
                <c:pt idx="1438">
                  <c:v>562.31500000000005</c:v>
                </c:pt>
                <c:pt idx="1439">
                  <c:v>562.58000000000004</c:v>
                </c:pt>
                <c:pt idx="1440">
                  <c:v>562.846</c:v>
                </c:pt>
                <c:pt idx="1441">
                  <c:v>563.11199999999997</c:v>
                </c:pt>
                <c:pt idx="1442">
                  <c:v>563.37699999999995</c:v>
                </c:pt>
                <c:pt idx="1443">
                  <c:v>563.64300000000003</c:v>
                </c:pt>
                <c:pt idx="1444">
                  <c:v>563.90899999999999</c:v>
                </c:pt>
                <c:pt idx="1445">
                  <c:v>564.17399999999998</c:v>
                </c:pt>
                <c:pt idx="1446">
                  <c:v>564.44000000000005</c:v>
                </c:pt>
                <c:pt idx="1447">
                  <c:v>564.70600000000002</c:v>
                </c:pt>
                <c:pt idx="1448">
                  <c:v>564.97199999999998</c:v>
                </c:pt>
                <c:pt idx="1449">
                  <c:v>565.23699999999997</c:v>
                </c:pt>
                <c:pt idx="1450">
                  <c:v>565.50300000000004</c:v>
                </c:pt>
                <c:pt idx="1451">
                  <c:v>565.76900000000001</c:v>
                </c:pt>
                <c:pt idx="1452">
                  <c:v>566.03399999999999</c:v>
                </c:pt>
                <c:pt idx="1453">
                  <c:v>566.29999999999995</c:v>
                </c:pt>
                <c:pt idx="1454">
                  <c:v>566.56600000000003</c:v>
                </c:pt>
                <c:pt idx="1455">
                  <c:v>566.83199999999999</c:v>
                </c:pt>
                <c:pt idx="1456">
                  <c:v>567.09699999999998</c:v>
                </c:pt>
                <c:pt idx="1457">
                  <c:v>567.36300000000006</c:v>
                </c:pt>
                <c:pt idx="1458">
                  <c:v>567.62900000000002</c:v>
                </c:pt>
                <c:pt idx="1459">
                  <c:v>567.89499999999998</c:v>
                </c:pt>
                <c:pt idx="1460">
                  <c:v>568.16</c:v>
                </c:pt>
                <c:pt idx="1461">
                  <c:v>568.42600000000004</c:v>
                </c:pt>
                <c:pt idx="1462">
                  <c:v>568.69200000000001</c:v>
                </c:pt>
                <c:pt idx="1463">
                  <c:v>568.95799999999997</c:v>
                </c:pt>
                <c:pt idx="1464">
                  <c:v>569.22299999999996</c:v>
                </c:pt>
                <c:pt idx="1465">
                  <c:v>569.48900000000003</c:v>
                </c:pt>
                <c:pt idx="1466">
                  <c:v>569.755</c:v>
                </c:pt>
                <c:pt idx="1467">
                  <c:v>570.02099999999996</c:v>
                </c:pt>
                <c:pt idx="1468">
                  <c:v>570.28700000000003</c:v>
                </c:pt>
                <c:pt idx="1469">
                  <c:v>570.55200000000002</c:v>
                </c:pt>
                <c:pt idx="1470">
                  <c:v>570.81799999999998</c:v>
                </c:pt>
                <c:pt idx="1471">
                  <c:v>571.08399999999995</c:v>
                </c:pt>
                <c:pt idx="1472">
                  <c:v>571.35</c:v>
                </c:pt>
                <c:pt idx="1473">
                  <c:v>571.61599999999999</c:v>
                </c:pt>
                <c:pt idx="1474">
                  <c:v>571.88199999999995</c:v>
                </c:pt>
                <c:pt idx="1475">
                  <c:v>572.14700000000005</c:v>
                </c:pt>
                <c:pt idx="1476">
                  <c:v>572.41300000000001</c:v>
                </c:pt>
                <c:pt idx="1477">
                  <c:v>572.67899999999997</c:v>
                </c:pt>
                <c:pt idx="1478">
                  <c:v>572.94500000000005</c:v>
                </c:pt>
                <c:pt idx="1479">
                  <c:v>573.21100000000001</c:v>
                </c:pt>
                <c:pt idx="1480">
                  <c:v>573.47699999999998</c:v>
                </c:pt>
                <c:pt idx="1481">
                  <c:v>573.74199999999996</c:v>
                </c:pt>
                <c:pt idx="1482">
                  <c:v>574.00800000000004</c:v>
                </c:pt>
                <c:pt idx="1483">
                  <c:v>574.274</c:v>
                </c:pt>
                <c:pt idx="1484">
                  <c:v>574.54</c:v>
                </c:pt>
                <c:pt idx="1485">
                  <c:v>574.80600000000004</c:v>
                </c:pt>
                <c:pt idx="1486">
                  <c:v>575.072</c:v>
                </c:pt>
                <c:pt idx="1487">
                  <c:v>575.33799999999997</c:v>
                </c:pt>
                <c:pt idx="1488">
                  <c:v>575.60400000000004</c:v>
                </c:pt>
                <c:pt idx="1489">
                  <c:v>575.87</c:v>
                </c:pt>
                <c:pt idx="1490">
                  <c:v>576.13499999999999</c:v>
                </c:pt>
                <c:pt idx="1491">
                  <c:v>576.40099999999995</c:v>
                </c:pt>
                <c:pt idx="1492">
                  <c:v>576.66700000000003</c:v>
                </c:pt>
                <c:pt idx="1493">
                  <c:v>576.93299999999999</c:v>
                </c:pt>
                <c:pt idx="1494">
                  <c:v>577.19899999999996</c:v>
                </c:pt>
                <c:pt idx="1495">
                  <c:v>577.46500000000003</c:v>
                </c:pt>
                <c:pt idx="1496">
                  <c:v>577.73099999999999</c:v>
                </c:pt>
                <c:pt idx="1497">
                  <c:v>577.99699999999996</c:v>
                </c:pt>
                <c:pt idx="1498">
                  <c:v>578.26300000000003</c:v>
                </c:pt>
                <c:pt idx="1499">
                  <c:v>578.529</c:v>
                </c:pt>
                <c:pt idx="1500">
                  <c:v>578.79499999999996</c:v>
                </c:pt>
                <c:pt idx="1501">
                  <c:v>579.06100000000004</c:v>
                </c:pt>
                <c:pt idx="1502">
                  <c:v>579.327</c:v>
                </c:pt>
                <c:pt idx="1503">
                  <c:v>579.59299999999996</c:v>
                </c:pt>
                <c:pt idx="1504">
                  <c:v>579.85900000000004</c:v>
                </c:pt>
                <c:pt idx="1505">
                  <c:v>580.125</c:v>
                </c:pt>
                <c:pt idx="1506">
                  <c:v>580.39</c:v>
                </c:pt>
                <c:pt idx="1507">
                  <c:v>580.65599999999995</c:v>
                </c:pt>
                <c:pt idx="1508">
                  <c:v>580.92200000000003</c:v>
                </c:pt>
                <c:pt idx="1509">
                  <c:v>581.18799999999999</c:v>
                </c:pt>
                <c:pt idx="1510">
                  <c:v>581.45399999999995</c:v>
                </c:pt>
                <c:pt idx="1511">
                  <c:v>581.72</c:v>
                </c:pt>
                <c:pt idx="1512">
                  <c:v>581.98599999999999</c:v>
                </c:pt>
                <c:pt idx="1513">
                  <c:v>582.25199999999995</c:v>
                </c:pt>
                <c:pt idx="1514">
                  <c:v>582.51800000000003</c:v>
                </c:pt>
                <c:pt idx="1515">
                  <c:v>582.78499999999997</c:v>
                </c:pt>
                <c:pt idx="1516">
                  <c:v>583.05100000000004</c:v>
                </c:pt>
                <c:pt idx="1517">
                  <c:v>583.31700000000001</c:v>
                </c:pt>
                <c:pt idx="1518">
                  <c:v>583.58299999999997</c:v>
                </c:pt>
                <c:pt idx="1519">
                  <c:v>583.84900000000005</c:v>
                </c:pt>
                <c:pt idx="1520">
                  <c:v>584.11500000000001</c:v>
                </c:pt>
                <c:pt idx="1521">
                  <c:v>584.38099999999997</c:v>
                </c:pt>
                <c:pt idx="1522">
                  <c:v>584.64700000000005</c:v>
                </c:pt>
                <c:pt idx="1523">
                  <c:v>584.91300000000001</c:v>
                </c:pt>
                <c:pt idx="1524">
                  <c:v>585.17899999999997</c:v>
                </c:pt>
                <c:pt idx="1525">
                  <c:v>585.44500000000005</c:v>
                </c:pt>
                <c:pt idx="1526">
                  <c:v>585.71100000000001</c:v>
                </c:pt>
                <c:pt idx="1527">
                  <c:v>585.97699999999998</c:v>
                </c:pt>
                <c:pt idx="1528">
                  <c:v>586.24300000000005</c:v>
                </c:pt>
                <c:pt idx="1529">
                  <c:v>586.50900000000001</c:v>
                </c:pt>
                <c:pt idx="1530">
                  <c:v>586.77499999999998</c:v>
                </c:pt>
                <c:pt idx="1531">
                  <c:v>587.04100000000005</c:v>
                </c:pt>
                <c:pt idx="1532">
                  <c:v>587.30799999999999</c:v>
                </c:pt>
                <c:pt idx="1533">
                  <c:v>587.57399999999996</c:v>
                </c:pt>
                <c:pt idx="1534">
                  <c:v>587.84</c:v>
                </c:pt>
                <c:pt idx="1535">
                  <c:v>588.10599999999999</c:v>
                </c:pt>
                <c:pt idx="1536">
                  <c:v>588.37199999999996</c:v>
                </c:pt>
                <c:pt idx="1537">
                  <c:v>588.63800000000003</c:v>
                </c:pt>
                <c:pt idx="1538">
                  <c:v>588.904</c:v>
                </c:pt>
                <c:pt idx="1539">
                  <c:v>589.16999999999996</c:v>
                </c:pt>
                <c:pt idx="1540">
                  <c:v>589.43700000000001</c:v>
                </c:pt>
                <c:pt idx="1541">
                  <c:v>589.70299999999997</c:v>
                </c:pt>
                <c:pt idx="1542">
                  <c:v>589.96900000000005</c:v>
                </c:pt>
                <c:pt idx="1543">
                  <c:v>590.23500000000001</c:v>
                </c:pt>
                <c:pt idx="1544">
                  <c:v>590.50099999999998</c:v>
                </c:pt>
                <c:pt idx="1545">
                  <c:v>590.76700000000005</c:v>
                </c:pt>
                <c:pt idx="1546">
                  <c:v>591.03300000000002</c:v>
                </c:pt>
                <c:pt idx="1547">
                  <c:v>591.29999999999995</c:v>
                </c:pt>
                <c:pt idx="1548">
                  <c:v>591.56600000000003</c:v>
                </c:pt>
                <c:pt idx="1549">
                  <c:v>591.83199999999999</c:v>
                </c:pt>
                <c:pt idx="1550">
                  <c:v>592.09799999999996</c:v>
                </c:pt>
                <c:pt idx="1551">
                  <c:v>592.36400000000003</c:v>
                </c:pt>
                <c:pt idx="1552">
                  <c:v>592.63099999999997</c:v>
                </c:pt>
                <c:pt idx="1553">
                  <c:v>592.89700000000005</c:v>
                </c:pt>
                <c:pt idx="1554">
                  <c:v>593.16300000000001</c:v>
                </c:pt>
                <c:pt idx="1555">
                  <c:v>593.42899999999997</c:v>
                </c:pt>
                <c:pt idx="1556">
                  <c:v>593.69500000000005</c:v>
                </c:pt>
                <c:pt idx="1557">
                  <c:v>593.96199999999999</c:v>
                </c:pt>
                <c:pt idx="1558">
                  <c:v>594.22799999999995</c:v>
                </c:pt>
                <c:pt idx="1559">
                  <c:v>594.49400000000003</c:v>
                </c:pt>
                <c:pt idx="1560">
                  <c:v>594.76</c:v>
                </c:pt>
                <c:pt idx="1561">
                  <c:v>595.02599999999995</c:v>
                </c:pt>
                <c:pt idx="1562">
                  <c:v>595.29300000000001</c:v>
                </c:pt>
                <c:pt idx="1563">
                  <c:v>595.55899999999997</c:v>
                </c:pt>
                <c:pt idx="1564">
                  <c:v>595.82500000000005</c:v>
                </c:pt>
                <c:pt idx="1565">
                  <c:v>596.09100000000001</c:v>
                </c:pt>
                <c:pt idx="1566">
                  <c:v>596.35799999999995</c:v>
                </c:pt>
                <c:pt idx="1567">
                  <c:v>596.62400000000002</c:v>
                </c:pt>
                <c:pt idx="1568">
                  <c:v>596.89</c:v>
                </c:pt>
                <c:pt idx="1569">
                  <c:v>597.15700000000004</c:v>
                </c:pt>
                <c:pt idx="1570">
                  <c:v>597.423</c:v>
                </c:pt>
                <c:pt idx="1571">
                  <c:v>597.68899999999996</c:v>
                </c:pt>
                <c:pt idx="1572">
                  <c:v>597.95500000000004</c:v>
                </c:pt>
                <c:pt idx="1573">
                  <c:v>598.22199999999998</c:v>
                </c:pt>
                <c:pt idx="1574">
                  <c:v>598.48800000000006</c:v>
                </c:pt>
                <c:pt idx="1575">
                  <c:v>598.75400000000002</c:v>
                </c:pt>
                <c:pt idx="1576">
                  <c:v>599.02099999999996</c:v>
                </c:pt>
                <c:pt idx="1577">
                  <c:v>599.28700000000003</c:v>
                </c:pt>
                <c:pt idx="1578">
                  <c:v>599.553</c:v>
                </c:pt>
                <c:pt idx="1579">
                  <c:v>599.82000000000005</c:v>
                </c:pt>
                <c:pt idx="1580">
                  <c:v>600.16899999999998</c:v>
                </c:pt>
                <c:pt idx="1581">
                  <c:v>600.43399999999997</c:v>
                </c:pt>
                <c:pt idx="1582">
                  <c:v>600.69799999999998</c:v>
                </c:pt>
                <c:pt idx="1583">
                  <c:v>600.96199999999999</c:v>
                </c:pt>
                <c:pt idx="1584">
                  <c:v>601.22699999999998</c:v>
                </c:pt>
                <c:pt idx="1585">
                  <c:v>601.49099999999999</c:v>
                </c:pt>
                <c:pt idx="1586">
                  <c:v>601.75599999999997</c:v>
                </c:pt>
                <c:pt idx="1587">
                  <c:v>602.02</c:v>
                </c:pt>
                <c:pt idx="1588">
                  <c:v>602.28499999999997</c:v>
                </c:pt>
                <c:pt idx="1589">
                  <c:v>602.54899999999998</c:v>
                </c:pt>
                <c:pt idx="1590">
                  <c:v>602.81299999999999</c:v>
                </c:pt>
                <c:pt idx="1591">
                  <c:v>603.07799999999997</c:v>
                </c:pt>
                <c:pt idx="1592">
                  <c:v>603.34199999999998</c:v>
                </c:pt>
                <c:pt idx="1593">
                  <c:v>603.60699999999997</c:v>
                </c:pt>
                <c:pt idx="1594">
                  <c:v>603.87099999999998</c:v>
                </c:pt>
                <c:pt idx="1595">
                  <c:v>604.13499999999999</c:v>
                </c:pt>
                <c:pt idx="1596">
                  <c:v>604.4</c:v>
                </c:pt>
                <c:pt idx="1597">
                  <c:v>604.66399999999999</c:v>
                </c:pt>
                <c:pt idx="1598">
                  <c:v>604.928</c:v>
                </c:pt>
                <c:pt idx="1599">
                  <c:v>605.19200000000001</c:v>
                </c:pt>
                <c:pt idx="1600">
                  <c:v>605.45699999999999</c:v>
                </c:pt>
                <c:pt idx="1601">
                  <c:v>605.721</c:v>
                </c:pt>
                <c:pt idx="1602">
                  <c:v>605.98500000000001</c:v>
                </c:pt>
                <c:pt idx="1603">
                  <c:v>606.24900000000002</c:v>
                </c:pt>
                <c:pt idx="1604">
                  <c:v>606.51400000000001</c:v>
                </c:pt>
                <c:pt idx="1605">
                  <c:v>606.77800000000002</c:v>
                </c:pt>
                <c:pt idx="1606">
                  <c:v>607.04200000000003</c:v>
                </c:pt>
                <c:pt idx="1607">
                  <c:v>607.30600000000004</c:v>
                </c:pt>
                <c:pt idx="1608">
                  <c:v>607.57000000000005</c:v>
                </c:pt>
                <c:pt idx="1609">
                  <c:v>607.83500000000004</c:v>
                </c:pt>
                <c:pt idx="1610">
                  <c:v>608.09900000000005</c:v>
                </c:pt>
                <c:pt idx="1611">
                  <c:v>608.36300000000006</c:v>
                </c:pt>
                <c:pt idx="1612">
                  <c:v>608.62699999999995</c:v>
                </c:pt>
                <c:pt idx="1613">
                  <c:v>608.89099999999996</c:v>
                </c:pt>
                <c:pt idx="1614">
                  <c:v>609.15499999999997</c:v>
                </c:pt>
                <c:pt idx="1615">
                  <c:v>609.41899999999998</c:v>
                </c:pt>
                <c:pt idx="1616">
                  <c:v>609.68299999999999</c:v>
                </c:pt>
                <c:pt idx="1617">
                  <c:v>609.94799999999998</c:v>
                </c:pt>
                <c:pt idx="1618">
                  <c:v>610.21199999999999</c:v>
                </c:pt>
                <c:pt idx="1619">
                  <c:v>610.476</c:v>
                </c:pt>
                <c:pt idx="1620">
                  <c:v>610.74</c:v>
                </c:pt>
                <c:pt idx="1621">
                  <c:v>611.00400000000002</c:v>
                </c:pt>
                <c:pt idx="1622">
                  <c:v>611.26800000000003</c:v>
                </c:pt>
                <c:pt idx="1623">
                  <c:v>611.53200000000004</c:v>
                </c:pt>
                <c:pt idx="1624">
                  <c:v>611.79600000000005</c:v>
                </c:pt>
                <c:pt idx="1625">
                  <c:v>612.05999999999995</c:v>
                </c:pt>
                <c:pt idx="1626">
                  <c:v>612.32399999999996</c:v>
                </c:pt>
                <c:pt idx="1627">
                  <c:v>612.58799999999997</c:v>
                </c:pt>
                <c:pt idx="1628">
                  <c:v>612.85199999999998</c:v>
                </c:pt>
                <c:pt idx="1629">
                  <c:v>613.11599999999999</c:v>
                </c:pt>
                <c:pt idx="1630">
                  <c:v>613.38</c:v>
                </c:pt>
                <c:pt idx="1631">
                  <c:v>613.64300000000003</c:v>
                </c:pt>
                <c:pt idx="1632">
                  <c:v>613.90700000000004</c:v>
                </c:pt>
                <c:pt idx="1633">
                  <c:v>614.17100000000005</c:v>
                </c:pt>
                <c:pt idx="1634">
                  <c:v>614.43499999999995</c:v>
                </c:pt>
                <c:pt idx="1635">
                  <c:v>614.69899999999996</c:v>
                </c:pt>
                <c:pt idx="1636">
                  <c:v>614.96299999999997</c:v>
                </c:pt>
                <c:pt idx="1637">
                  <c:v>615.22699999999998</c:v>
                </c:pt>
                <c:pt idx="1638">
                  <c:v>615.49099999999999</c:v>
                </c:pt>
                <c:pt idx="1639">
                  <c:v>615.75400000000002</c:v>
                </c:pt>
                <c:pt idx="1640">
                  <c:v>616.01800000000003</c:v>
                </c:pt>
                <c:pt idx="1641">
                  <c:v>616.28200000000004</c:v>
                </c:pt>
                <c:pt idx="1642">
                  <c:v>616.54600000000005</c:v>
                </c:pt>
                <c:pt idx="1643">
                  <c:v>616.80999999999995</c:v>
                </c:pt>
                <c:pt idx="1644">
                  <c:v>617.07299999999998</c:v>
                </c:pt>
                <c:pt idx="1645">
                  <c:v>617.33699999999999</c:v>
                </c:pt>
                <c:pt idx="1646">
                  <c:v>617.601</c:v>
                </c:pt>
                <c:pt idx="1647">
                  <c:v>617.86500000000001</c:v>
                </c:pt>
                <c:pt idx="1648">
                  <c:v>618.12800000000004</c:v>
                </c:pt>
                <c:pt idx="1649">
                  <c:v>618.39200000000005</c:v>
                </c:pt>
                <c:pt idx="1650">
                  <c:v>618.65599999999995</c:v>
                </c:pt>
                <c:pt idx="1651">
                  <c:v>618.91899999999998</c:v>
                </c:pt>
                <c:pt idx="1652">
                  <c:v>619.18299999999999</c:v>
                </c:pt>
                <c:pt idx="1653">
                  <c:v>619.447</c:v>
                </c:pt>
                <c:pt idx="1654">
                  <c:v>619.71</c:v>
                </c:pt>
                <c:pt idx="1655">
                  <c:v>619.97400000000005</c:v>
                </c:pt>
                <c:pt idx="1656">
                  <c:v>620.23800000000006</c:v>
                </c:pt>
                <c:pt idx="1657">
                  <c:v>620.50099999999998</c:v>
                </c:pt>
                <c:pt idx="1658">
                  <c:v>620.76499999999999</c:v>
                </c:pt>
                <c:pt idx="1659">
                  <c:v>621.02800000000002</c:v>
                </c:pt>
                <c:pt idx="1660">
                  <c:v>621.29200000000003</c:v>
                </c:pt>
                <c:pt idx="1661">
                  <c:v>621.55600000000004</c:v>
                </c:pt>
                <c:pt idx="1662">
                  <c:v>621.81899999999996</c:v>
                </c:pt>
                <c:pt idx="1663">
                  <c:v>622.08299999999997</c:v>
                </c:pt>
                <c:pt idx="1664">
                  <c:v>622.346</c:v>
                </c:pt>
                <c:pt idx="1665">
                  <c:v>622.61</c:v>
                </c:pt>
                <c:pt idx="1666">
                  <c:v>622.87300000000005</c:v>
                </c:pt>
                <c:pt idx="1667">
                  <c:v>623.13699999999994</c:v>
                </c:pt>
                <c:pt idx="1668">
                  <c:v>623.4</c:v>
                </c:pt>
                <c:pt idx="1669">
                  <c:v>623.66399999999999</c:v>
                </c:pt>
                <c:pt idx="1670">
                  <c:v>623.92700000000002</c:v>
                </c:pt>
                <c:pt idx="1671">
                  <c:v>624.19100000000003</c:v>
                </c:pt>
                <c:pt idx="1672">
                  <c:v>624.45399999999995</c:v>
                </c:pt>
                <c:pt idx="1673">
                  <c:v>624.71799999999996</c:v>
                </c:pt>
                <c:pt idx="1674">
                  <c:v>624.98099999999999</c:v>
                </c:pt>
                <c:pt idx="1675">
                  <c:v>625.24400000000003</c:v>
                </c:pt>
                <c:pt idx="1676">
                  <c:v>625.50800000000004</c:v>
                </c:pt>
                <c:pt idx="1677">
                  <c:v>625.77099999999996</c:v>
                </c:pt>
                <c:pt idx="1678">
                  <c:v>626.03399999999999</c:v>
                </c:pt>
                <c:pt idx="1679">
                  <c:v>626.298</c:v>
                </c:pt>
                <c:pt idx="1680">
                  <c:v>626.56100000000004</c:v>
                </c:pt>
                <c:pt idx="1681">
                  <c:v>626.82500000000005</c:v>
                </c:pt>
                <c:pt idx="1682">
                  <c:v>627.08799999999997</c:v>
                </c:pt>
                <c:pt idx="1683">
                  <c:v>627.351</c:v>
                </c:pt>
                <c:pt idx="1684">
                  <c:v>627.61400000000003</c:v>
                </c:pt>
                <c:pt idx="1685">
                  <c:v>627.87800000000004</c:v>
                </c:pt>
                <c:pt idx="1686">
                  <c:v>628.14099999999996</c:v>
                </c:pt>
                <c:pt idx="1687">
                  <c:v>628.404</c:v>
                </c:pt>
                <c:pt idx="1688">
                  <c:v>628.66800000000001</c:v>
                </c:pt>
                <c:pt idx="1689">
                  <c:v>628.93100000000004</c:v>
                </c:pt>
                <c:pt idx="1690">
                  <c:v>629.19399999999996</c:v>
                </c:pt>
                <c:pt idx="1691">
                  <c:v>629.45699999999999</c:v>
                </c:pt>
                <c:pt idx="1692">
                  <c:v>629.721</c:v>
                </c:pt>
                <c:pt idx="1693">
                  <c:v>629.98400000000004</c:v>
                </c:pt>
                <c:pt idx="1694">
                  <c:v>630.24699999999996</c:v>
                </c:pt>
                <c:pt idx="1695">
                  <c:v>630.51</c:v>
                </c:pt>
                <c:pt idx="1696">
                  <c:v>630.77300000000002</c:v>
                </c:pt>
                <c:pt idx="1697">
                  <c:v>631.03599999999994</c:v>
                </c:pt>
                <c:pt idx="1698">
                  <c:v>631.29999999999995</c:v>
                </c:pt>
                <c:pt idx="1699">
                  <c:v>631.56299999999999</c:v>
                </c:pt>
                <c:pt idx="1700">
                  <c:v>631.82600000000002</c:v>
                </c:pt>
                <c:pt idx="1701">
                  <c:v>632.08900000000006</c:v>
                </c:pt>
                <c:pt idx="1702">
                  <c:v>632.35199999999998</c:v>
                </c:pt>
                <c:pt idx="1703">
                  <c:v>632.61500000000001</c:v>
                </c:pt>
                <c:pt idx="1704">
                  <c:v>632.87800000000004</c:v>
                </c:pt>
                <c:pt idx="1705">
                  <c:v>633.14099999999996</c:v>
                </c:pt>
                <c:pt idx="1706">
                  <c:v>633.404</c:v>
                </c:pt>
                <c:pt idx="1707">
                  <c:v>633.66700000000003</c:v>
                </c:pt>
                <c:pt idx="1708">
                  <c:v>633.92999999999995</c:v>
                </c:pt>
                <c:pt idx="1709">
                  <c:v>634.19299999999998</c:v>
                </c:pt>
                <c:pt idx="1710">
                  <c:v>634.45600000000002</c:v>
                </c:pt>
                <c:pt idx="1711">
                  <c:v>634.71900000000005</c:v>
                </c:pt>
                <c:pt idx="1712">
                  <c:v>634.98199999999997</c:v>
                </c:pt>
                <c:pt idx="1713">
                  <c:v>635.245</c:v>
                </c:pt>
                <c:pt idx="1714">
                  <c:v>635.50800000000004</c:v>
                </c:pt>
                <c:pt idx="1715">
                  <c:v>635.77099999999996</c:v>
                </c:pt>
                <c:pt idx="1716">
                  <c:v>636.03399999999999</c:v>
                </c:pt>
                <c:pt idx="1717">
                  <c:v>636.29700000000003</c:v>
                </c:pt>
                <c:pt idx="1718">
                  <c:v>636.55999999999995</c:v>
                </c:pt>
                <c:pt idx="1719">
                  <c:v>636.82299999999998</c:v>
                </c:pt>
                <c:pt idx="1720">
                  <c:v>637.08600000000001</c:v>
                </c:pt>
                <c:pt idx="1721">
                  <c:v>637.34900000000005</c:v>
                </c:pt>
                <c:pt idx="1722">
                  <c:v>637.61199999999997</c:v>
                </c:pt>
                <c:pt idx="1723">
                  <c:v>637.87400000000002</c:v>
                </c:pt>
                <c:pt idx="1724">
                  <c:v>638.13699999999994</c:v>
                </c:pt>
                <c:pt idx="1725">
                  <c:v>638.4</c:v>
                </c:pt>
                <c:pt idx="1726">
                  <c:v>638.66300000000001</c:v>
                </c:pt>
                <c:pt idx="1727">
                  <c:v>638.92600000000004</c:v>
                </c:pt>
                <c:pt idx="1728">
                  <c:v>639.18899999999996</c:v>
                </c:pt>
                <c:pt idx="1729">
                  <c:v>639.45100000000002</c:v>
                </c:pt>
                <c:pt idx="1730">
                  <c:v>639.71400000000006</c:v>
                </c:pt>
                <c:pt idx="1731">
                  <c:v>639.97699999999998</c:v>
                </c:pt>
                <c:pt idx="1732">
                  <c:v>640.24</c:v>
                </c:pt>
                <c:pt idx="1733">
                  <c:v>640.50199999999995</c:v>
                </c:pt>
                <c:pt idx="1734">
                  <c:v>640.76499999999999</c:v>
                </c:pt>
                <c:pt idx="1735">
                  <c:v>641.02800000000002</c:v>
                </c:pt>
                <c:pt idx="1736">
                  <c:v>641.29</c:v>
                </c:pt>
                <c:pt idx="1737">
                  <c:v>641.553</c:v>
                </c:pt>
                <c:pt idx="1738">
                  <c:v>641.81600000000003</c:v>
                </c:pt>
                <c:pt idx="1739">
                  <c:v>642.07899999999995</c:v>
                </c:pt>
                <c:pt idx="1740">
                  <c:v>642.34100000000001</c:v>
                </c:pt>
                <c:pt idx="1741">
                  <c:v>642.60400000000004</c:v>
                </c:pt>
                <c:pt idx="1742">
                  <c:v>642.86599999999999</c:v>
                </c:pt>
                <c:pt idx="1743">
                  <c:v>643.12900000000002</c:v>
                </c:pt>
                <c:pt idx="1744">
                  <c:v>643.39200000000005</c:v>
                </c:pt>
                <c:pt idx="1745">
                  <c:v>643.654</c:v>
                </c:pt>
                <c:pt idx="1746">
                  <c:v>643.91700000000003</c:v>
                </c:pt>
                <c:pt idx="1747">
                  <c:v>644.17999999999995</c:v>
                </c:pt>
                <c:pt idx="1748">
                  <c:v>644.44200000000001</c:v>
                </c:pt>
                <c:pt idx="1749">
                  <c:v>644.70500000000004</c:v>
                </c:pt>
                <c:pt idx="1750">
                  <c:v>644.96699999999998</c:v>
                </c:pt>
                <c:pt idx="1751">
                  <c:v>645.23</c:v>
                </c:pt>
                <c:pt idx="1752">
                  <c:v>645.49199999999996</c:v>
                </c:pt>
                <c:pt idx="1753">
                  <c:v>645.755</c:v>
                </c:pt>
                <c:pt idx="1754">
                  <c:v>646.01700000000005</c:v>
                </c:pt>
                <c:pt idx="1755">
                  <c:v>646.28</c:v>
                </c:pt>
                <c:pt idx="1756">
                  <c:v>646.54200000000003</c:v>
                </c:pt>
                <c:pt idx="1757">
                  <c:v>646.80499999999995</c:v>
                </c:pt>
                <c:pt idx="1758">
                  <c:v>647.06700000000001</c:v>
                </c:pt>
                <c:pt idx="1759">
                  <c:v>647.33000000000004</c:v>
                </c:pt>
                <c:pt idx="1760">
                  <c:v>647.59199999999998</c:v>
                </c:pt>
                <c:pt idx="1761">
                  <c:v>647.85400000000004</c:v>
                </c:pt>
                <c:pt idx="1762">
                  <c:v>648.11699999999996</c:v>
                </c:pt>
                <c:pt idx="1763">
                  <c:v>648.37900000000002</c:v>
                </c:pt>
                <c:pt idx="1764">
                  <c:v>648.64200000000005</c:v>
                </c:pt>
                <c:pt idx="1765">
                  <c:v>648.904</c:v>
                </c:pt>
                <c:pt idx="1766">
                  <c:v>649.16600000000005</c:v>
                </c:pt>
                <c:pt idx="1767">
                  <c:v>649.42899999999997</c:v>
                </c:pt>
                <c:pt idx="1768">
                  <c:v>649.69100000000003</c:v>
                </c:pt>
                <c:pt idx="1769">
                  <c:v>649.95299999999997</c:v>
                </c:pt>
                <c:pt idx="1770">
                  <c:v>650.21600000000001</c:v>
                </c:pt>
                <c:pt idx="1771">
                  <c:v>650.47799999999995</c:v>
                </c:pt>
                <c:pt idx="1772">
                  <c:v>650.74</c:v>
                </c:pt>
                <c:pt idx="1773">
                  <c:v>651.00300000000004</c:v>
                </c:pt>
                <c:pt idx="1774">
                  <c:v>651.26499999999999</c:v>
                </c:pt>
                <c:pt idx="1775">
                  <c:v>651.52700000000004</c:v>
                </c:pt>
                <c:pt idx="1776">
                  <c:v>651.78899999999999</c:v>
                </c:pt>
                <c:pt idx="1777">
                  <c:v>652.05200000000002</c:v>
                </c:pt>
                <c:pt idx="1778">
                  <c:v>652.31399999999996</c:v>
                </c:pt>
                <c:pt idx="1779">
                  <c:v>652.57600000000002</c:v>
                </c:pt>
                <c:pt idx="1780">
                  <c:v>652.83799999999997</c:v>
                </c:pt>
                <c:pt idx="1781">
                  <c:v>653.1</c:v>
                </c:pt>
                <c:pt idx="1782">
                  <c:v>653.36300000000006</c:v>
                </c:pt>
                <c:pt idx="1783">
                  <c:v>653.625</c:v>
                </c:pt>
                <c:pt idx="1784">
                  <c:v>653.88699999999994</c:v>
                </c:pt>
                <c:pt idx="1785">
                  <c:v>654.149</c:v>
                </c:pt>
                <c:pt idx="1786">
                  <c:v>654.41099999999994</c:v>
                </c:pt>
                <c:pt idx="1787">
                  <c:v>654.673</c:v>
                </c:pt>
                <c:pt idx="1788">
                  <c:v>654.93499999999995</c:v>
                </c:pt>
                <c:pt idx="1789">
                  <c:v>655.197</c:v>
                </c:pt>
                <c:pt idx="1790">
                  <c:v>655.46</c:v>
                </c:pt>
                <c:pt idx="1791">
                  <c:v>655.72199999999998</c:v>
                </c:pt>
                <c:pt idx="1792">
                  <c:v>655.98400000000004</c:v>
                </c:pt>
                <c:pt idx="1793">
                  <c:v>656.24599999999998</c:v>
                </c:pt>
                <c:pt idx="1794">
                  <c:v>656.50800000000004</c:v>
                </c:pt>
                <c:pt idx="1795">
                  <c:v>656.77</c:v>
                </c:pt>
                <c:pt idx="1796">
                  <c:v>657.03200000000004</c:v>
                </c:pt>
                <c:pt idx="1797">
                  <c:v>657.29399999999998</c:v>
                </c:pt>
                <c:pt idx="1798">
                  <c:v>657.55600000000004</c:v>
                </c:pt>
                <c:pt idx="1799">
                  <c:v>657.81799999999998</c:v>
                </c:pt>
                <c:pt idx="1800">
                  <c:v>658.08</c:v>
                </c:pt>
                <c:pt idx="1801">
                  <c:v>658.34199999999998</c:v>
                </c:pt>
                <c:pt idx="1802">
                  <c:v>658.60400000000004</c:v>
                </c:pt>
                <c:pt idx="1803">
                  <c:v>658.86599999999999</c:v>
                </c:pt>
                <c:pt idx="1804">
                  <c:v>659.12699999999995</c:v>
                </c:pt>
                <c:pt idx="1805">
                  <c:v>659.38900000000001</c:v>
                </c:pt>
                <c:pt idx="1806">
                  <c:v>659.65099999999995</c:v>
                </c:pt>
                <c:pt idx="1807">
                  <c:v>659.91300000000001</c:v>
                </c:pt>
                <c:pt idx="1808">
                  <c:v>660.17499999999995</c:v>
                </c:pt>
                <c:pt idx="1809">
                  <c:v>660.43700000000001</c:v>
                </c:pt>
                <c:pt idx="1810">
                  <c:v>660.69899999999996</c:v>
                </c:pt>
                <c:pt idx="1811">
                  <c:v>660.96100000000001</c:v>
                </c:pt>
                <c:pt idx="1812">
                  <c:v>661.22199999999998</c:v>
                </c:pt>
                <c:pt idx="1813">
                  <c:v>661.48400000000004</c:v>
                </c:pt>
                <c:pt idx="1814">
                  <c:v>661.74599999999998</c:v>
                </c:pt>
                <c:pt idx="1815">
                  <c:v>662.00800000000004</c:v>
                </c:pt>
                <c:pt idx="1816">
                  <c:v>662.27</c:v>
                </c:pt>
                <c:pt idx="1817">
                  <c:v>662.53099999999995</c:v>
                </c:pt>
                <c:pt idx="1818">
                  <c:v>662.79300000000001</c:v>
                </c:pt>
                <c:pt idx="1819">
                  <c:v>663.05499999999995</c:v>
                </c:pt>
                <c:pt idx="1820">
                  <c:v>663.31700000000001</c:v>
                </c:pt>
                <c:pt idx="1821">
                  <c:v>663.57799999999997</c:v>
                </c:pt>
                <c:pt idx="1822">
                  <c:v>663.84</c:v>
                </c:pt>
                <c:pt idx="1823">
                  <c:v>664.10199999999998</c:v>
                </c:pt>
                <c:pt idx="1824">
                  <c:v>664.36400000000003</c:v>
                </c:pt>
                <c:pt idx="1825">
                  <c:v>664.625</c:v>
                </c:pt>
                <c:pt idx="1826">
                  <c:v>664.88699999999994</c:v>
                </c:pt>
                <c:pt idx="1827">
                  <c:v>665.149</c:v>
                </c:pt>
                <c:pt idx="1828">
                  <c:v>665.41</c:v>
                </c:pt>
                <c:pt idx="1829">
                  <c:v>665.67200000000003</c:v>
                </c:pt>
                <c:pt idx="1830">
                  <c:v>665.93299999999999</c:v>
                </c:pt>
                <c:pt idx="1831">
                  <c:v>666.19500000000005</c:v>
                </c:pt>
                <c:pt idx="1832">
                  <c:v>666.45699999999999</c:v>
                </c:pt>
                <c:pt idx="1833">
                  <c:v>666.71799999999996</c:v>
                </c:pt>
                <c:pt idx="1834">
                  <c:v>666.98</c:v>
                </c:pt>
                <c:pt idx="1835">
                  <c:v>667.24099999999999</c:v>
                </c:pt>
                <c:pt idx="1836">
                  <c:v>667.50300000000004</c:v>
                </c:pt>
                <c:pt idx="1837">
                  <c:v>667.76400000000001</c:v>
                </c:pt>
                <c:pt idx="1838">
                  <c:v>668.02599999999995</c:v>
                </c:pt>
                <c:pt idx="1839">
                  <c:v>668.28800000000001</c:v>
                </c:pt>
                <c:pt idx="1840">
                  <c:v>668.54899999999998</c:v>
                </c:pt>
                <c:pt idx="1841">
                  <c:v>668.81100000000004</c:v>
                </c:pt>
                <c:pt idx="1842">
                  <c:v>669.072</c:v>
                </c:pt>
                <c:pt idx="1843">
                  <c:v>669.33299999999997</c:v>
                </c:pt>
                <c:pt idx="1844">
                  <c:v>669.59500000000003</c:v>
                </c:pt>
                <c:pt idx="1845">
                  <c:v>669.85599999999999</c:v>
                </c:pt>
                <c:pt idx="1846">
                  <c:v>670.11800000000005</c:v>
                </c:pt>
                <c:pt idx="1847">
                  <c:v>670.37900000000002</c:v>
                </c:pt>
                <c:pt idx="1848">
                  <c:v>670.64099999999996</c:v>
                </c:pt>
                <c:pt idx="1849">
                  <c:v>670.90200000000004</c:v>
                </c:pt>
                <c:pt idx="1850">
                  <c:v>671.16300000000001</c:v>
                </c:pt>
                <c:pt idx="1851">
                  <c:v>671.42499999999995</c:v>
                </c:pt>
                <c:pt idx="1852">
                  <c:v>671.68600000000004</c:v>
                </c:pt>
                <c:pt idx="1853">
                  <c:v>671.94799999999998</c:v>
                </c:pt>
                <c:pt idx="1854">
                  <c:v>672.20899999999995</c:v>
                </c:pt>
                <c:pt idx="1855">
                  <c:v>672.47</c:v>
                </c:pt>
                <c:pt idx="1856">
                  <c:v>672.73199999999997</c:v>
                </c:pt>
                <c:pt idx="1857">
                  <c:v>672.99300000000005</c:v>
                </c:pt>
                <c:pt idx="1858">
                  <c:v>673.25400000000002</c:v>
                </c:pt>
                <c:pt idx="1859">
                  <c:v>673.51499999999999</c:v>
                </c:pt>
                <c:pt idx="1860">
                  <c:v>673.77700000000004</c:v>
                </c:pt>
                <c:pt idx="1861">
                  <c:v>674.03800000000001</c:v>
                </c:pt>
                <c:pt idx="1862">
                  <c:v>674.29899999999998</c:v>
                </c:pt>
                <c:pt idx="1863">
                  <c:v>674.56100000000004</c:v>
                </c:pt>
                <c:pt idx="1864">
                  <c:v>674.822</c:v>
                </c:pt>
                <c:pt idx="1865">
                  <c:v>675.08299999999997</c:v>
                </c:pt>
                <c:pt idx="1866">
                  <c:v>675.34400000000005</c:v>
                </c:pt>
                <c:pt idx="1867">
                  <c:v>675.60500000000002</c:v>
                </c:pt>
                <c:pt idx="1868">
                  <c:v>675.86699999999996</c:v>
                </c:pt>
                <c:pt idx="1869">
                  <c:v>676.12800000000004</c:v>
                </c:pt>
                <c:pt idx="1870">
                  <c:v>676.38900000000001</c:v>
                </c:pt>
                <c:pt idx="1871">
                  <c:v>676.65</c:v>
                </c:pt>
                <c:pt idx="1872">
                  <c:v>676.91099999999994</c:v>
                </c:pt>
                <c:pt idx="1873">
                  <c:v>677.17200000000003</c:v>
                </c:pt>
                <c:pt idx="1874">
                  <c:v>677.43299999999999</c:v>
                </c:pt>
                <c:pt idx="1875">
                  <c:v>677.69500000000005</c:v>
                </c:pt>
                <c:pt idx="1876">
                  <c:v>677.95600000000002</c:v>
                </c:pt>
                <c:pt idx="1877">
                  <c:v>678.21699999999998</c:v>
                </c:pt>
                <c:pt idx="1878">
                  <c:v>678.47799999999995</c:v>
                </c:pt>
                <c:pt idx="1879">
                  <c:v>678.73900000000003</c:v>
                </c:pt>
                <c:pt idx="1880">
                  <c:v>679</c:v>
                </c:pt>
                <c:pt idx="1881">
                  <c:v>679.26099999999997</c:v>
                </c:pt>
                <c:pt idx="1882">
                  <c:v>679.52200000000005</c:v>
                </c:pt>
                <c:pt idx="1883">
                  <c:v>679.78300000000002</c:v>
                </c:pt>
                <c:pt idx="1884">
                  <c:v>680.04399999999998</c:v>
                </c:pt>
                <c:pt idx="1885">
                  <c:v>680.30499999999995</c:v>
                </c:pt>
                <c:pt idx="1886">
                  <c:v>680.56600000000003</c:v>
                </c:pt>
                <c:pt idx="1887">
                  <c:v>680.827</c:v>
                </c:pt>
                <c:pt idx="1888">
                  <c:v>681.08799999999997</c:v>
                </c:pt>
                <c:pt idx="1889">
                  <c:v>681.34900000000005</c:v>
                </c:pt>
                <c:pt idx="1890">
                  <c:v>681.61</c:v>
                </c:pt>
                <c:pt idx="1891">
                  <c:v>681.87099999999998</c:v>
                </c:pt>
                <c:pt idx="1892">
                  <c:v>682.13199999999995</c:v>
                </c:pt>
                <c:pt idx="1893">
                  <c:v>682.39200000000005</c:v>
                </c:pt>
                <c:pt idx="1894">
                  <c:v>682.65300000000002</c:v>
                </c:pt>
                <c:pt idx="1895">
                  <c:v>682.91399999999999</c:v>
                </c:pt>
                <c:pt idx="1896">
                  <c:v>683.17499999999995</c:v>
                </c:pt>
                <c:pt idx="1897">
                  <c:v>683.43600000000004</c:v>
                </c:pt>
                <c:pt idx="1898">
                  <c:v>683.697</c:v>
                </c:pt>
                <c:pt idx="1899">
                  <c:v>683.95799999999997</c:v>
                </c:pt>
                <c:pt idx="1900">
                  <c:v>684.21799999999996</c:v>
                </c:pt>
                <c:pt idx="1901">
                  <c:v>684.47900000000004</c:v>
                </c:pt>
                <c:pt idx="1902">
                  <c:v>684.74</c:v>
                </c:pt>
                <c:pt idx="1903">
                  <c:v>685.00099999999998</c:v>
                </c:pt>
                <c:pt idx="1904">
                  <c:v>685.26199999999994</c:v>
                </c:pt>
                <c:pt idx="1905">
                  <c:v>685.52200000000005</c:v>
                </c:pt>
                <c:pt idx="1906">
                  <c:v>685.78300000000002</c:v>
                </c:pt>
                <c:pt idx="1907">
                  <c:v>686.04399999999998</c:v>
                </c:pt>
                <c:pt idx="1908">
                  <c:v>686.30499999999995</c:v>
                </c:pt>
                <c:pt idx="1909">
                  <c:v>686.56500000000005</c:v>
                </c:pt>
                <c:pt idx="1910">
                  <c:v>686.82600000000002</c:v>
                </c:pt>
                <c:pt idx="1911">
                  <c:v>687.08699999999999</c:v>
                </c:pt>
                <c:pt idx="1912">
                  <c:v>687.34699999999998</c:v>
                </c:pt>
                <c:pt idx="1913">
                  <c:v>687.60799999999995</c:v>
                </c:pt>
                <c:pt idx="1914">
                  <c:v>687.86900000000003</c:v>
                </c:pt>
                <c:pt idx="1915">
                  <c:v>688.12900000000002</c:v>
                </c:pt>
                <c:pt idx="1916">
                  <c:v>688.39</c:v>
                </c:pt>
                <c:pt idx="1917">
                  <c:v>688.65</c:v>
                </c:pt>
                <c:pt idx="1918">
                  <c:v>688.91099999999994</c:v>
                </c:pt>
                <c:pt idx="1919">
                  <c:v>689.17200000000003</c:v>
                </c:pt>
                <c:pt idx="1920">
                  <c:v>689.43200000000002</c:v>
                </c:pt>
                <c:pt idx="1921">
                  <c:v>689.69299999999998</c:v>
                </c:pt>
                <c:pt idx="1922">
                  <c:v>689.95299999999997</c:v>
                </c:pt>
                <c:pt idx="1923">
                  <c:v>690.21400000000006</c:v>
                </c:pt>
                <c:pt idx="1924">
                  <c:v>690.47500000000002</c:v>
                </c:pt>
                <c:pt idx="1925">
                  <c:v>690.73500000000001</c:v>
                </c:pt>
                <c:pt idx="1926">
                  <c:v>690.99599999999998</c:v>
                </c:pt>
                <c:pt idx="1927">
                  <c:v>691.25599999999997</c:v>
                </c:pt>
                <c:pt idx="1928">
                  <c:v>691.51700000000005</c:v>
                </c:pt>
                <c:pt idx="1929">
                  <c:v>691.77700000000004</c:v>
                </c:pt>
                <c:pt idx="1930">
                  <c:v>692.03800000000001</c:v>
                </c:pt>
                <c:pt idx="1931">
                  <c:v>692.298</c:v>
                </c:pt>
                <c:pt idx="1932">
                  <c:v>692.55799999999999</c:v>
                </c:pt>
                <c:pt idx="1933">
                  <c:v>692.81899999999996</c:v>
                </c:pt>
                <c:pt idx="1934">
                  <c:v>693.07899999999995</c:v>
                </c:pt>
                <c:pt idx="1935">
                  <c:v>693.34</c:v>
                </c:pt>
                <c:pt idx="1936">
                  <c:v>693.6</c:v>
                </c:pt>
                <c:pt idx="1937">
                  <c:v>693.86</c:v>
                </c:pt>
                <c:pt idx="1938">
                  <c:v>694.12099999999998</c:v>
                </c:pt>
                <c:pt idx="1939">
                  <c:v>694.38099999999997</c:v>
                </c:pt>
                <c:pt idx="1940">
                  <c:v>694.64200000000005</c:v>
                </c:pt>
                <c:pt idx="1941">
                  <c:v>694.90200000000004</c:v>
                </c:pt>
                <c:pt idx="1942">
                  <c:v>695.16200000000003</c:v>
                </c:pt>
                <c:pt idx="1943">
                  <c:v>695.423</c:v>
                </c:pt>
                <c:pt idx="1944">
                  <c:v>695.68299999999999</c:v>
                </c:pt>
                <c:pt idx="1945">
                  <c:v>695.94299999999998</c:v>
                </c:pt>
                <c:pt idx="1946">
                  <c:v>696.20299999999997</c:v>
                </c:pt>
                <c:pt idx="1947">
                  <c:v>696.46400000000006</c:v>
                </c:pt>
                <c:pt idx="1948">
                  <c:v>696.72400000000005</c:v>
                </c:pt>
                <c:pt idx="1949">
                  <c:v>696.98400000000004</c:v>
                </c:pt>
                <c:pt idx="1950">
                  <c:v>697.245</c:v>
                </c:pt>
                <c:pt idx="1951">
                  <c:v>697.505</c:v>
                </c:pt>
                <c:pt idx="1952">
                  <c:v>697.76499999999999</c:v>
                </c:pt>
                <c:pt idx="1953">
                  <c:v>698.02499999999998</c:v>
                </c:pt>
                <c:pt idx="1954">
                  <c:v>698.28499999999997</c:v>
                </c:pt>
                <c:pt idx="1955">
                  <c:v>698.54600000000005</c:v>
                </c:pt>
                <c:pt idx="1956">
                  <c:v>698.80600000000004</c:v>
                </c:pt>
                <c:pt idx="1957">
                  <c:v>699.06600000000003</c:v>
                </c:pt>
                <c:pt idx="1958">
                  <c:v>699.32600000000002</c:v>
                </c:pt>
                <c:pt idx="1959">
                  <c:v>699.58600000000001</c:v>
                </c:pt>
                <c:pt idx="1960">
                  <c:v>699.846</c:v>
                </c:pt>
                <c:pt idx="1961">
                  <c:v>700.10599999999999</c:v>
                </c:pt>
                <c:pt idx="1962">
                  <c:v>700.36599999999999</c:v>
                </c:pt>
                <c:pt idx="1963">
                  <c:v>700.62699999999995</c:v>
                </c:pt>
                <c:pt idx="1964">
                  <c:v>700.88699999999994</c:v>
                </c:pt>
                <c:pt idx="1965">
                  <c:v>701.14700000000005</c:v>
                </c:pt>
                <c:pt idx="1966">
                  <c:v>701.40700000000004</c:v>
                </c:pt>
                <c:pt idx="1967">
                  <c:v>701.66700000000003</c:v>
                </c:pt>
                <c:pt idx="1968">
                  <c:v>701.92700000000002</c:v>
                </c:pt>
                <c:pt idx="1969">
                  <c:v>702.18700000000001</c:v>
                </c:pt>
                <c:pt idx="1970">
                  <c:v>702.447</c:v>
                </c:pt>
                <c:pt idx="1971">
                  <c:v>702.70699999999999</c:v>
                </c:pt>
                <c:pt idx="1972">
                  <c:v>702.96699999999998</c:v>
                </c:pt>
                <c:pt idx="1973">
                  <c:v>703.22699999999998</c:v>
                </c:pt>
                <c:pt idx="1974">
                  <c:v>703.48699999999997</c:v>
                </c:pt>
                <c:pt idx="1975">
                  <c:v>703.74699999999996</c:v>
                </c:pt>
                <c:pt idx="1976">
                  <c:v>704.00699999999995</c:v>
                </c:pt>
                <c:pt idx="1977">
                  <c:v>704.26700000000005</c:v>
                </c:pt>
                <c:pt idx="1978">
                  <c:v>704.52700000000004</c:v>
                </c:pt>
                <c:pt idx="1979">
                  <c:v>704.78599999999994</c:v>
                </c:pt>
                <c:pt idx="1980">
                  <c:v>705.04600000000005</c:v>
                </c:pt>
                <c:pt idx="1981">
                  <c:v>705.30600000000004</c:v>
                </c:pt>
                <c:pt idx="1982">
                  <c:v>705.56600000000003</c:v>
                </c:pt>
                <c:pt idx="1983">
                  <c:v>705.82600000000002</c:v>
                </c:pt>
                <c:pt idx="1984">
                  <c:v>706.08600000000001</c:v>
                </c:pt>
                <c:pt idx="1985">
                  <c:v>706.346</c:v>
                </c:pt>
                <c:pt idx="1986">
                  <c:v>706.60500000000002</c:v>
                </c:pt>
                <c:pt idx="1987">
                  <c:v>706.86500000000001</c:v>
                </c:pt>
                <c:pt idx="1988">
                  <c:v>707.125</c:v>
                </c:pt>
                <c:pt idx="1989">
                  <c:v>707.38499999999999</c:v>
                </c:pt>
                <c:pt idx="1990">
                  <c:v>707.64499999999998</c:v>
                </c:pt>
                <c:pt idx="1991">
                  <c:v>707.904</c:v>
                </c:pt>
                <c:pt idx="1992">
                  <c:v>708.16399999999999</c:v>
                </c:pt>
                <c:pt idx="1993">
                  <c:v>708.42399999999998</c:v>
                </c:pt>
                <c:pt idx="1994">
                  <c:v>708.68399999999997</c:v>
                </c:pt>
                <c:pt idx="1995">
                  <c:v>708.94299999999998</c:v>
                </c:pt>
                <c:pt idx="1996">
                  <c:v>709.20299999999997</c:v>
                </c:pt>
                <c:pt idx="1997">
                  <c:v>709.46299999999997</c:v>
                </c:pt>
                <c:pt idx="1998">
                  <c:v>709.72199999999998</c:v>
                </c:pt>
                <c:pt idx="1999">
                  <c:v>709.98199999999997</c:v>
                </c:pt>
                <c:pt idx="2000">
                  <c:v>710.24199999999996</c:v>
                </c:pt>
                <c:pt idx="2001">
                  <c:v>710.50099999999998</c:v>
                </c:pt>
                <c:pt idx="2002">
                  <c:v>710.76099999999997</c:v>
                </c:pt>
                <c:pt idx="2003">
                  <c:v>711.02099999999996</c:v>
                </c:pt>
                <c:pt idx="2004">
                  <c:v>711.28</c:v>
                </c:pt>
                <c:pt idx="2005">
                  <c:v>711.54</c:v>
                </c:pt>
                <c:pt idx="2006">
                  <c:v>711.8</c:v>
                </c:pt>
                <c:pt idx="2007">
                  <c:v>712.05899999999997</c:v>
                </c:pt>
                <c:pt idx="2008">
                  <c:v>712.31899999999996</c:v>
                </c:pt>
                <c:pt idx="2009">
                  <c:v>712.57799999999997</c:v>
                </c:pt>
                <c:pt idx="2010">
                  <c:v>712.83799999999997</c:v>
                </c:pt>
                <c:pt idx="2011">
                  <c:v>713.09699999999998</c:v>
                </c:pt>
                <c:pt idx="2012">
                  <c:v>713.35699999999997</c:v>
                </c:pt>
                <c:pt idx="2013">
                  <c:v>713.61599999999999</c:v>
                </c:pt>
                <c:pt idx="2014">
                  <c:v>713.87599999999998</c:v>
                </c:pt>
                <c:pt idx="2015">
                  <c:v>714.13499999999999</c:v>
                </c:pt>
                <c:pt idx="2016">
                  <c:v>714.39499999999998</c:v>
                </c:pt>
                <c:pt idx="2017">
                  <c:v>714.654</c:v>
                </c:pt>
                <c:pt idx="2018">
                  <c:v>714.91399999999999</c:v>
                </c:pt>
                <c:pt idx="2019">
                  <c:v>715.173</c:v>
                </c:pt>
                <c:pt idx="2020">
                  <c:v>715.43299999999999</c:v>
                </c:pt>
                <c:pt idx="2021">
                  <c:v>715.69200000000001</c:v>
                </c:pt>
                <c:pt idx="2022">
                  <c:v>715.952</c:v>
                </c:pt>
                <c:pt idx="2023">
                  <c:v>716.21100000000001</c:v>
                </c:pt>
                <c:pt idx="2024">
                  <c:v>716.47</c:v>
                </c:pt>
                <c:pt idx="2025">
                  <c:v>716.73</c:v>
                </c:pt>
                <c:pt idx="2026">
                  <c:v>716.98900000000003</c:v>
                </c:pt>
                <c:pt idx="2027">
                  <c:v>717.24800000000005</c:v>
                </c:pt>
                <c:pt idx="2028">
                  <c:v>717.50800000000004</c:v>
                </c:pt>
                <c:pt idx="2029">
                  <c:v>717.76700000000005</c:v>
                </c:pt>
                <c:pt idx="2030">
                  <c:v>718.02599999999995</c:v>
                </c:pt>
                <c:pt idx="2031">
                  <c:v>718.28599999999994</c:v>
                </c:pt>
                <c:pt idx="2032">
                  <c:v>718.54499999999996</c:v>
                </c:pt>
                <c:pt idx="2033">
                  <c:v>718.80399999999997</c:v>
                </c:pt>
                <c:pt idx="2034">
                  <c:v>719.06399999999996</c:v>
                </c:pt>
                <c:pt idx="2035">
                  <c:v>719.32299999999998</c:v>
                </c:pt>
                <c:pt idx="2036">
                  <c:v>719.58199999999999</c:v>
                </c:pt>
                <c:pt idx="2037">
                  <c:v>719.84100000000001</c:v>
                </c:pt>
                <c:pt idx="2038">
                  <c:v>720.1</c:v>
                </c:pt>
                <c:pt idx="2039">
                  <c:v>720.36</c:v>
                </c:pt>
                <c:pt idx="2040">
                  <c:v>720.61900000000003</c:v>
                </c:pt>
                <c:pt idx="2041">
                  <c:v>720.87800000000004</c:v>
                </c:pt>
                <c:pt idx="2042">
                  <c:v>721.13699999999994</c:v>
                </c:pt>
                <c:pt idx="2043">
                  <c:v>721.39599999999996</c:v>
                </c:pt>
                <c:pt idx="2044">
                  <c:v>721.65599999999995</c:v>
                </c:pt>
                <c:pt idx="2045">
                  <c:v>721.91499999999996</c:v>
                </c:pt>
                <c:pt idx="2046">
                  <c:v>722.17399999999998</c:v>
                </c:pt>
                <c:pt idx="2047">
                  <c:v>722.43299999999999</c:v>
                </c:pt>
                <c:pt idx="2048">
                  <c:v>722.69200000000001</c:v>
                </c:pt>
                <c:pt idx="2049">
                  <c:v>722.95100000000002</c:v>
                </c:pt>
                <c:pt idx="2050">
                  <c:v>723.21</c:v>
                </c:pt>
                <c:pt idx="2051">
                  <c:v>723.46900000000005</c:v>
                </c:pt>
                <c:pt idx="2052">
                  <c:v>723.72799999999995</c:v>
                </c:pt>
                <c:pt idx="2053">
                  <c:v>723.98800000000006</c:v>
                </c:pt>
                <c:pt idx="2054">
                  <c:v>724.24699999999996</c:v>
                </c:pt>
                <c:pt idx="2055">
                  <c:v>724.50599999999997</c:v>
                </c:pt>
                <c:pt idx="2056">
                  <c:v>724.76499999999999</c:v>
                </c:pt>
                <c:pt idx="2057">
                  <c:v>725.024</c:v>
                </c:pt>
                <c:pt idx="2058">
                  <c:v>725.28300000000002</c:v>
                </c:pt>
                <c:pt idx="2059">
                  <c:v>725.54200000000003</c:v>
                </c:pt>
                <c:pt idx="2060">
                  <c:v>725.80100000000004</c:v>
                </c:pt>
                <c:pt idx="2061">
                  <c:v>726.06</c:v>
                </c:pt>
                <c:pt idx="2062">
                  <c:v>726.31799999999998</c:v>
                </c:pt>
                <c:pt idx="2063">
                  <c:v>726.577</c:v>
                </c:pt>
                <c:pt idx="2064">
                  <c:v>726.83600000000001</c:v>
                </c:pt>
                <c:pt idx="2065">
                  <c:v>727.09500000000003</c:v>
                </c:pt>
                <c:pt idx="2066">
                  <c:v>727.35400000000004</c:v>
                </c:pt>
                <c:pt idx="2067">
                  <c:v>727.61300000000006</c:v>
                </c:pt>
                <c:pt idx="2068">
                  <c:v>727.87199999999996</c:v>
                </c:pt>
                <c:pt idx="2069">
                  <c:v>728.13099999999997</c:v>
                </c:pt>
                <c:pt idx="2070">
                  <c:v>728.39</c:v>
                </c:pt>
                <c:pt idx="2071">
                  <c:v>728.64800000000002</c:v>
                </c:pt>
                <c:pt idx="2072">
                  <c:v>728.90700000000004</c:v>
                </c:pt>
                <c:pt idx="2073">
                  <c:v>729.16600000000005</c:v>
                </c:pt>
                <c:pt idx="2074">
                  <c:v>729.42499999999995</c:v>
                </c:pt>
                <c:pt idx="2075">
                  <c:v>729.68399999999997</c:v>
                </c:pt>
                <c:pt idx="2076">
                  <c:v>729.94299999999998</c:v>
                </c:pt>
                <c:pt idx="2077">
                  <c:v>730.20100000000002</c:v>
                </c:pt>
                <c:pt idx="2078">
                  <c:v>730.46</c:v>
                </c:pt>
                <c:pt idx="2079">
                  <c:v>730.71900000000005</c:v>
                </c:pt>
                <c:pt idx="2080">
                  <c:v>730.97799999999995</c:v>
                </c:pt>
                <c:pt idx="2081">
                  <c:v>731.23599999999999</c:v>
                </c:pt>
                <c:pt idx="2082">
                  <c:v>731.495</c:v>
                </c:pt>
                <c:pt idx="2083">
                  <c:v>731.75400000000002</c:v>
                </c:pt>
                <c:pt idx="2084">
                  <c:v>732.01199999999994</c:v>
                </c:pt>
                <c:pt idx="2085">
                  <c:v>732.27099999999996</c:v>
                </c:pt>
                <c:pt idx="2086">
                  <c:v>732.53</c:v>
                </c:pt>
                <c:pt idx="2087">
                  <c:v>732.78800000000001</c:v>
                </c:pt>
                <c:pt idx="2088">
                  <c:v>733.04700000000003</c:v>
                </c:pt>
                <c:pt idx="2089">
                  <c:v>733.30600000000004</c:v>
                </c:pt>
                <c:pt idx="2090">
                  <c:v>733.56399999999996</c:v>
                </c:pt>
                <c:pt idx="2091">
                  <c:v>733.82299999999998</c:v>
                </c:pt>
                <c:pt idx="2092">
                  <c:v>734.08199999999999</c:v>
                </c:pt>
                <c:pt idx="2093">
                  <c:v>734.34</c:v>
                </c:pt>
                <c:pt idx="2094">
                  <c:v>734.59900000000005</c:v>
                </c:pt>
                <c:pt idx="2095">
                  <c:v>734.85699999999997</c:v>
                </c:pt>
                <c:pt idx="2096">
                  <c:v>735.11599999999999</c:v>
                </c:pt>
                <c:pt idx="2097">
                  <c:v>735.37400000000002</c:v>
                </c:pt>
                <c:pt idx="2098">
                  <c:v>735.63300000000004</c:v>
                </c:pt>
                <c:pt idx="2099">
                  <c:v>735.89099999999996</c:v>
                </c:pt>
                <c:pt idx="2100">
                  <c:v>736.15</c:v>
                </c:pt>
                <c:pt idx="2101">
                  <c:v>736.40800000000002</c:v>
                </c:pt>
                <c:pt idx="2102">
                  <c:v>736.66700000000003</c:v>
                </c:pt>
                <c:pt idx="2103">
                  <c:v>736.92499999999995</c:v>
                </c:pt>
                <c:pt idx="2104">
                  <c:v>737.18399999999997</c:v>
                </c:pt>
                <c:pt idx="2105">
                  <c:v>737.44200000000001</c:v>
                </c:pt>
                <c:pt idx="2106">
                  <c:v>737.70100000000002</c:v>
                </c:pt>
                <c:pt idx="2107">
                  <c:v>737.95899999999995</c:v>
                </c:pt>
                <c:pt idx="2108">
                  <c:v>738.21799999999996</c:v>
                </c:pt>
                <c:pt idx="2109">
                  <c:v>738.476</c:v>
                </c:pt>
                <c:pt idx="2110">
                  <c:v>738.73400000000004</c:v>
                </c:pt>
                <c:pt idx="2111">
                  <c:v>738.99300000000005</c:v>
                </c:pt>
                <c:pt idx="2112">
                  <c:v>739.25099999999998</c:v>
                </c:pt>
                <c:pt idx="2113">
                  <c:v>739.51</c:v>
                </c:pt>
                <c:pt idx="2114">
                  <c:v>739.76800000000003</c:v>
                </c:pt>
                <c:pt idx="2115">
                  <c:v>740.02599999999995</c:v>
                </c:pt>
                <c:pt idx="2116">
                  <c:v>740.28499999999997</c:v>
                </c:pt>
                <c:pt idx="2117">
                  <c:v>740.54300000000001</c:v>
                </c:pt>
                <c:pt idx="2118">
                  <c:v>740.80100000000004</c:v>
                </c:pt>
                <c:pt idx="2119">
                  <c:v>741.06</c:v>
                </c:pt>
                <c:pt idx="2120">
                  <c:v>741.31799999999998</c:v>
                </c:pt>
                <c:pt idx="2121">
                  <c:v>741.57600000000002</c:v>
                </c:pt>
                <c:pt idx="2122">
                  <c:v>741.83399999999995</c:v>
                </c:pt>
                <c:pt idx="2123">
                  <c:v>742.09299999999996</c:v>
                </c:pt>
                <c:pt idx="2124">
                  <c:v>742.351</c:v>
                </c:pt>
                <c:pt idx="2125">
                  <c:v>742.60900000000004</c:v>
                </c:pt>
                <c:pt idx="2126">
                  <c:v>742.86699999999996</c:v>
                </c:pt>
                <c:pt idx="2127">
                  <c:v>743.125</c:v>
                </c:pt>
                <c:pt idx="2128">
                  <c:v>743.38400000000001</c:v>
                </c:pt>
                <c:pt idx="2129">
                  <c:v>743.64200000000005</c:v>
                </c:pt>
                <c:pt idx="2130">
                  <c:v>743.9</c:v>
                </c:pt>
                <c:pt idx="2131">
                  <c:v>744.15800000000002</c:v>
                </c:pt>
                <c:pt idx="2132">
                  <c:v>744.41600000000005</c:v>
                </c:pt>
                <c:pt idx="2133">
                  <c:v>744.67399999999998</c:v>
                </c:pt>
                <c:pt idx="2134">
                  <c:v>744.93299999999999</c:v>
                </c:pt>
                <c:pt idx="2135">
                  <c:v>745.19100000000003</c:v>
                </c:pt>
                <c:pt idx="2136">
                  <c:v>745.44899999999996</c:v>
                </c:pt>
                <c:pt idx="2137">
                  <c:v>745.70699999999999</c:v>
                </c:pt>
                <c:pt idx="2138">
                  <c:v>745.96500000000003</c:v>
                </c:pt>
                <c:pt idx="2139">
                  <c:v>746.22299999999996</c:v>
                </c:pt>
                <c:pt idx="2140">
                  <c:v>746.48099999999999</c:v>
                </c:pt>
                <c:pt idx="2141">
                  <c:v>746.73900000000003</c:v>
                </c:pt>
                <c:pt idx="2142">
                  <c:v>746.99699999999996</c:v>
                </c:pt>
                <c:pt idx="2143">
                  <c:v>747.255</c:v>
                </c:pt>
                <c:pt idx="2144">
                  <c:v>747.51300000000003</c:v>
                </c:pt>
                <c:pt idx="2145">
                  <c:v>747.77099999999996</c:v>
                </c:pt>
                <c:pt idx="2146">
                  <c:v>748.029</c:v>
                </c:pt>
                <c:pt idx="2147">
                  <c:v>748.28700000000003</c:v>
                </c:pt>
                <c:pt idx="2148">
                  <c:v>748.54499999999996</c:v>
                </c:pt>
                <c:pt idx="2149">
                  <c:v>748.803</c:v>
                </c:pt>
                <c:pt idx="2150">
                  <c:v>749.06100000000004</c:v>
                </c:pt>
                <c:pt idx="2151">
                  <c:v>749.31899999999996</c:v>
                </c:pt>
                <c:pt idx="2152">
                  <c:v>749.577</c:v>
                </c:pt>
                <c:pt idx="2153">
                  <c:v>749.83500000000004</c:v>
                </c:pt>
                <c:pt idx="2154">
                  <c:v>750.09299999999996</c:v>
                </c:pt>
                <c:pt idx="2155">
                  <c:v>750.35</c:v>
                </c:pt>
                <c:pt idx="2156">
                  <c:v>750.60799999999995</c:v>
                </c:pt>
                <c:pt idx="2157">
                  <c:v>750.86599999999999</c:v>
                </c:pt>
                <c:pt idx="2158">
                  <c:v>751.12400000000002</c:v>
                </c:pt>
                <c:pt idx="2159">
                  <c:v>751.38199999999995</c:v>
                </c:pt>
                <c:pt idx="2160">
                  <c:v>751.64</c:v>
                </c:pt>
                <c:pt idx="2161">
                  <c:v>751.89700000000005</c:v>
                </c:pt>
                <c:pt idx="2162">
                  <c:v>752.15499999999997</c:v>
                </c:pt>
                <c:pt idx="2163">
                  <c:v>752.41300000000001</c:v>
                </c:pt>
                <c:pt idx="2164">
                  <c:v>752.67100000000005</c:v>
                </c:pt>
                <c:pt idx="2165">
                  <c:v>752.92899999999997</c:v>
                </c:pt>
                <c:pt idx="2166">
                  <c:v>753.18600000000004</c:v>
                </c:pt>
                <c:pt idx="2167">
                  <c:v>753.44399999999996</c:v>
                </c:pt>
                <c:pt idx="2168">
                  <c:v>753.702</c:v>
                </c:pt>
                <c:pt idx="2169">
                  <c:v>753.95899999999995</c:v>
                </c:pt>
                <c:pt idx="2170">
                  <c:v>754.21699999999998</c:v>
                </c:pt>
                <c:pt idx="2171">
                  <c:v>754.47500000000002</c:v>
                </c:pt>
                <c:pt idx="2172">
                  <c:v>754.73299999999995</c:v>
                </c:pt>
                <c:pt idx="2173">
                  <c:v>754.99</c:v>
                </c:pt>
                <c:pt idx="2174">
                  <c:v>755.24800000000005</c:v>
                </c:pt>
                <c:pt idx="2175">
                  <c:v>755.50599999999997</c:v>
                </c:pt>
                <c:pt idx="2176">
                  <c:v>755.76300000000003</c:v>
                </c:pt>
                <c:pt idx="2177">
                  <c:v>756.02099999999996</c:v>
                </c:pt>
                <c:pt idx="2178">
                  <c:v>756.27800000000002</c:v>
                </c:pt>
                <c:pt idx="2179">
                  <c:v>756.53599999999994</c:v>
                </c:pt>
                <c:pt idx="2180">
                  <c:v>756.79399999999998</c:v>
                </c:pt>
                <c:pt idx="2181">
                  <c:v>757.05100000000004</c:v>
                </c:pt>
                <c:pt idx="2182">
                  <c:v>757.30899999999997</c:v>
                </c:pt>
                <c:pt idx="2183">
                  <c:v>757.56600000000003</c:v>
                </c:pt>
                <c:pt idx="2184">
                  <c:v>757.82399999999996</c:v>
                </c:pt>
                <c:pt idx="2185">
                  <c:v>758.08100000000002</c:v>
                </c:pt>
                <c:pt idx="2186">
                  <c:v>758.33900000000006</c:v>
                </c:pt>
                <c:pt idx="2187">
                  <c:v>758.596</c:v>
                </c:pt>
                <c:pt idx="2188">
                  <c:v>758.85400000000004</c:v>
                </c:pt>
                <c:pt idx="2189">
                  <c:v>759.11099999999999</c:v>
                </c:pt>
                <c:pt idx="2190">
                  <c:v>759.36900000000003</c:v>
                </c:pt>
                <c:pt idx="2191">
                  <c:v>759.62599999999998</c:v>
                </c:pt>
                <c:pt idx="2192">
                  <c:v>759.88400000000001</c:v>
                </c:pt>
                <c:pt idx="2193">
                  <c:v>760.14099999999996</c:v>
                </c:pt>
                <c:pt idx="2194">
                  <c:v>760.399</c:v>
                </c:pt>
                <c:pt idx="2195">
                  <c:v>760.65599999999995</c:v>
                </c:pt>
                <c:pt idx="2196">
                  <c:v>760.91300000000001</c:v>
                </c:pt>
                <c:pt idx="2197">
                  <c:v>761.17100000000005</c:v>
                </c:pt>
                <c:pt idx="2198">
                  <c:v>761.428</c:v>
                </c:pt>
                <c:pt idx="2199">
                  <c:v>761.68600000000004</c:v>
                </c:pt>
                <c:pt idx="2200">
                  <c:v>761.94299999999998</c:v>
                </c:pt>
                <c:pt idx="2201">
                  <c:v>762.2</c:v>
                </c:pt>
                <c:pt idx="2202">
                  <c:v>762.45799999999997</c:v>
                </c:pt>
                <c:pt idx="2203">
                  <c:v>762.71500000000003</c:v>
                </c:pt>
                <c:pt idx="2204">
                  <c:v>762.97199999999998</c:v>
                </c:pt>
                <c:pt idx="2205">
                  <c:v>763.23</c:v>
                </c:pt>
                <c:pt idx="2206">
                  <c:v>763.48699999999997</c:v>
                </c:pt>
                <c:pt idx="2207">
                  <c:v>763.74400000000003</c:v>
                </c:pt>
                <c:pt idx="2208">
                  <c:v>764.00099999999998</c:v>
                </c:pt>
                <c:pt idx="2209">
                  <c:v>764.25900000000001</c:v>
                </c:pt>
                <c:pt idx="2210">
                  <c:v>764.51599999999996</c:v>
                </c:pt>
                <c:pt idx="2211">
                  <c:v>764.77300000000002</c:v>
                </c:pt>
                <c:pt idx="2212">
                  <c:v>765.03</c:v>
                </c:pt>
                <c:pt idx="2213">
                  <c:v>765.28800000000001</c:v>
                </c:pt>
                <c:pt idx="2214">
                  <c:v>765.54499999999996</c:v>
                </c:pt>
                <c:pt idx="2215">
                  <c:v>765.80200000000002</c:v>
                </c:pt>
                <c:pt idx="2216">
                  <c:v>766.05899999999997</c:v>
                </c:pt>
                <c:pt idx="2217">
                  <c:v>766.31600000000003</c:v>
                </c:pt>
                <c:pt idx="2218">
                  <c:v>766.57299999999998</c:v>
                </c:pt>
                <c:pt idx="2219">
                  <c:v>766.83100000000002</c:v>
                </c:pt>
                <c:pt idx="2220">
                  <c:v>767.08799999999997</c:v>
                </c:pt>
                <c:pt idx="2221">
                  <c:v>767.34500000000003</c:v>
                </c:pt>
                <c:pt idx="2222">
                  <c:v>767.60199999999998</c:v>
                </c:pt>
                <c:pt idx="2223">
                  <c:v>767.85900000000004</c:v>
                </c:pt>
                <c:pt idx="2224">
                  <c:v>768.11599999999999</c:v>
                </c:pt>
                <c:pt idx="2225">
                  <c:v>768.37300000000005</c:v>
                </c:pt>
                <c:pt idx="2226">
                  <c:v>768.63</c:v>
                </c:pt>
                <c:pt idx="2227">
                  <c:v>768.88699999999994</c:v>
                </c:pt>
                <c:pt idx="2228">
                  <c:v>769.14400000000001</c:v>
                </c:pt>
                <c:pt idx="2229">
                  <c:v>769.40099999999995</c:v>
                </c:pt>
                <c:pt idx="2230">
                  <c:v>769.65800000000002</c:v>
                </c:pt>
                <c:pt idx="2231">
                  <c:v>769.91499999999996</c:v>
                </c:pt>
                <c:pt idx="2232">
                  <c:v>770.17200000000003</c:v>
                </c:pt>
                <c:pt idx="2233">
                  <c:v>770.42899999999997</c:v>
                </c:pt>
                <c:pt idx="2234">
                  <c:v>770.68600000000004</c:v>
                </c:pt>
                <c:pt idx="2235">
                  <c:v>770.94299999999998</c:v>
                </c:pt>
                <c:pt idx="2236">
                  <c:v>771.2</c:v>
                </c:pt>
                <c:pt idx="2237">
                  <c:v>771.45699999999999</c:v>
                </c:pt>
                <c:pt idx="2238">
                  <c:v>771.71400000000006</c:v>
                </c:pt>
                <c:pt idx="2239">
                  <c:v>771.971</c:v>
                </c:pt>
                <c:pt idx="2240">
                  <c:v>772.22799999999995</c:v>
                </c:pt>
                <c:pt idx="2241">
                  <c:v>772.48500000000001</c:v>
                </c:pt>
                <c:pt idx="2242">
                  <c:v>772.74199999999996</c:v>
                </c:pt>
                <c:pt idx="2243">
                  <c:v>772.99800000000005</c:v>
                </c:pt>
                <c:pt idx="2244">
                  <c:v>773.255</c:v>
                </c:pt>
                <c:pt idx="2245">
                  <c:v>773.51199999999994</c:v>
                </c:pt>
                <c:pt idx="2246">
                  <c:v>773.76900000000001</c:v>
                </c:pt>
                <c:pt idx="2247">
                  <c:v>774.02599999999995</c:v>
                </c:pt>
                <c:pt idx="2248">
                  <c:v>774.28300000000002</c:v>
                </c:pt>
                <c:pt idx="2249">
                  <c:v>774.53899999999999</c:v>
                </c:pt>
                <c:pt idx="2250">
                  <c:v>774.79600000000005</c:v>
                </c:pt>
                <c:pt idx="2251">
                  <c:v>775.053</c:v>
                </c:pt>
                <c:pt idx="2252">
                  <c:v>775.31</c:v>
                </c:pt>
                <c:pt idx="2253">
                  <c:v>775.56600000000003</c:v>
                </c:pt>
                <c:pt idx="2254">
                  <c:v>775.82299999999998</c:v>
                </c:pt>
                <c:pt idx="2255">
                  <c:v>776.08</c:v>
                </c:pt>
                <c:pt idx="2256">
                  <c:v>776.33699999999999</c:v>
                </c:pt>
                <c:pt idx="2257">
                  <c:v>776.59299999999996</c:v>
                </c:pt>
                <c:pt idx="2258">
                  <c:v>776.85</c:v>
                </c:pt>
                <c:pt idx="2259">
                  <c:v>777.10699999999997</c:v>
                </c:pt>
                <c:pt idx="2260">
                  <c:v>777.36300000000006</c:v>
                </c:pt>
                <c:pt idx="2261">
                  <c:v>777.62</c:v>
                </c:pt>
                <c:pt idx="2262">
                  <c:v>777.87699999999995</c:v>
                </c:pt>
                <c:pt idx="2263">
                  <c:v>778.13300000000004</c:v>
                </c:pt>
                <c:pt idx="2264">
                  <c:v>778.39</c:v>
                </c:pt>
                <c:pt idx="2265">
                  <c:v>778.64700000000005</c:v>
                </c:pt>
                <c:pt idx="2266">
                  <c:v>778.90300000000002</c:v>
                </c:pt>
                <c:pt idx="2267">
                  <c:v>779.16</c:v>
                </c:pt>
                <c:pt idx="2268">
                  <c:v>779.41600000000005</c:v>
                </c:pt>
                <c:pt idx="2269">
                  <c:v>779.673</c:v>
                </c:pt>
                <c:pt idx="2270">
                  <c:v>779.92899999999997</c:v>
                </c:pt>
                <c:pt idx="2271">
                  <c:v>780.18600000000004</c:v>
                </c:pt>
                <c:pt idx="2272">
                  <c:v>780.44299999999998</c:v>
                </c:pt>
                <c:pt idx="2273">
                  <c:v>780.69899999999996</c:v>
                </c:pt>
                <c:pt idx="2274">
                  <c:v>780.95600000000002</c:v>
                </c:pt>
                <c:pt idx="2275">
                  <c:v>781.21199999999999</c:v>
                </c:pt>
                <c:pt idx="2276">
                  <c:v>781.46900000000005</c:v>
                </c:pt>
                <c:pt idx="2277">
                  <c:v>781.72500000000002</c:v>
                </c:pt>
                <c:pt idx="2278">
                  <c:v>781.98099999999999</c:v>
                </c:pt>
                <c:pt idx="2279">
                  <c:v>782.23800000000006</c:v>
                </c:pt>
                <c:pt idx="2280">
                  <c:v>782.49400000000003</c:v>
                </c:pt>
                <c:pt idx="2281">
                  <c:v>782.75099999999998</c:v>
                </c:pt>
                <c:pt idx="2282">
                  <c:v>783.00699999999995</c:v>
                </c:pt>
                <c:pt idx="2283">
                  <c:v>783.26400000000001</c:v>
                </c:pt>
                <c:pt idx="2284">
                  <c:v>783.52</c:v>
                </c:pt>
                <c:pt idx="2285">
                  <c:v>783.77599999999995</c:v>
                </c:pt>
                <c:pt idx="2286">
                  <c:v>784.03300000000002</c:v>
                </c:pt>
                <c:pt idx="2287">
                  <c:v>784.28899999999999</c:v>
                </c:pt>
                <c:pt idx="2288">
                  <c:v>784.54499999999996</c:v>
                </c:pt>
                <c:pt idx="2289">
                  <c:v>784.80200000000002</c:v>
                </c:pt>
                <c:pt idx="2290">
                  <c:v>785.05799999999999</c:v>
                </c:pt>
                <c:pt idx="2291">
                  <c:v>785.31399999999996</c:v>
                </c:pt>
                <c:pt idx="2292">
                  <c:v>785.57100000000003</c:v>
                </c:pt>
                <c:pt idx="2293">
                  <c:v>785.827</c:v>
                </c:pt>
                <c:pt idx="2294">
                  <c:v>786.08299999999997</c:v>
                </c:pt>
                <c:pt idx="2295">
                  <c:v>786.34</c:v>
                </c:pt>
                <c:pt idx="2296">
                  <c:v>786.596</c:v>
                </c:pt>
                <c:pt idx="2297">
                  <c:v>786.85199999999998</c:v>
                </c:pt>
                <c:pt idx="2298">
                  <c:v>787.10799999999995</c:v>
                </c:pt>
                <c:pt idx="2299">
                  <c:v>787.36400000000003</c:v>
                </c:pt>
                <c:pt idx="2300">
                  <c:v>787.62099999999998</c:v>
                </c:pt>
                <c:pt idx="2301">
                  <c:v>787.87699999999995</c:v>
                </c:pt>
                <c:pt idx="2302">
                  <c:v>788.13300000000004</c:v>
                </c:pt>
                <c:pt idx="2303">
                  <c:v>788.38900000000001</c:v>
                </c:pt>
                <c:pt idx="2304">
                  <c:v>788.64499999999998</c:v>
                </c:pt>
                <c:pt idx="2305">
                  <c:v>788.90200000000004</c:v>
                </c:pt>
                <c:pt idx="2306">
                  <c:v>789.15800000000002</c:v>
                </c:pt>
                <c:pt idx="2307">
                  <c:v>789.41399999999999</c:v>
                </c:pt>
                <c:pt idx="2308">
                  <c:v>789.67</c:v>
                </c:pt>
                <c:pt idx="2309">
                  <c:v>789.92600000000004</c:v>
                </c:pt>
                <c:pt idx="2310">
                  <c:v>790.18200000000002</c:v>
                </c:pt>
                <c:pt idx="2311">
                  <c:v>790.43799999999999</c:v>
                </c:pt>
                <c:pt idx="2312">
                  <c:v>790.69399999999996</c:v>
                </c:pt>
                <c:pt idx="2313">
                  <c:v>790.95</c:v>
                </c:pt>
                <c:pt idx="2314">
                  <c:v>791.20600000000002</c:v>
                </c:pt>
                <c:pt idx="2315">
                  <c:v>791.46199999999999</c:v>
                </c:pt>
                <c:pt idx="2316">
                  <c:v>791.71799999999996</c:v>
                </c:pt>
                <c:pt idx="2317">
                  <c:v>791.97400000000005</c:v>
                </c:pt>
                <c:pt idx="2318">
                  <c:v>792.23</c:v>
                </c:pt>
                <c:pt idx="2319">
                  <c:v>792.48599999999999</c:v>
                </c:pt>
                <c:pt idx="2320">
                  <c:v>792.74199999999996</c:v>
                </c:pt>
                <c:pt idx="2321">
                  <c:v>792.99800000000005</c:v>
                </c:pt>
                <c:pt idx="2322">
                  <c:v>793.25400000000002</c:v>
                </c:pt>
                <c:pt idx="2323">
                  <c:v>793.51</c:v>
                </c:pt>
                <c:pt idx="2324">
                  <c:v>793.76599999999996</c:v>
                </c:pt>
                <c:pt idx="2325">
                  <c:v>794.02200000000005</c:v>
                </c:pt>
                <c:pt idx="2326">
                  <c:v>794.27800000000002</c:v>
                </c:pt>
                <c:pt idx="2327">
                  <c:v>794.53399999999999</c:v>
                </c:pt>
                <c:pt idx="2328">
                  <c:v>794.79</c:v>
                </c:pt>
                <c:pt idx="2329">
                  <c:v>795.04600000000005</c:v>
                </c:pt>
                <c:pt idx="2330">
                  <c:v>795.30100000000004</c:v>
                </c:pt>
                <c:pt idx="2331">
                  <c:v>795.55700000000002</c:v>
                </c:pt>
                <c:pt idx="2332">
                  <c:v>795.81299999999999</c:v>
                </c:pt>
                <c:pt idx="2333">
                  <c:v>796.06899999999996</c:v>
                </c:pt>
                <c:pt idx="2334">
                  <c:v>796.32500000000005</c:v>
                </c:pt>
                <c:pt idx="2335">
                  <c:v>796.58100000000002</c:v>
                </c:pt>
                <c:pt idx="2336">
                  <c:v>796.83600000000001</c:v>
                </c:pt>
                <c:pt idx="2337">
                  <c:v>797.09199999999998</c:v>
                </c:pt>
                <c:pt idx="2338">
                  <c:v>797.34799999999996</c:v>
                </c:pt>
                <c:pt idx="2339">
                  <c:v>797.60400000000004</c:v>
                </c:pt>
                <c:pt idx="2340">
                  <c:v>797.85900000000004</c:v>
                </c:pt>
                <c:pt idx="2341">
                  <c:v>798.11500000000001</c:v>
                </c:pt>
                <c:pt idx="2342">
                  <c:v>798.37099999999998</c:v>
                </c:pt>
                <c:pt idx="2343">
                  <c:v>798.62699999999995</c:v>
                </c:pt>
                <c:pt idx="2344">
                  <c:v>798.88199999999995</c:v>
                </c:pt>
                <c:pt idx="2345">
                  <c:v>799.13800000000003</c:v>
                </c:pt>
                <c:pt idx="2346">
                  <c:v>799.39400000000001</c:v>
                </c:pt>
                <c:pt idx="2347">
                  <c:v>799.649</c:v>
                </c:pt>
                <c:pt idx="2348">
                  <c:v>799.90499999999997</c:v>
                </c:pt>
                <c:pt idx="2349">
                  <c:v>800.16099999999994</c:v>
                </c:pt>
                <c:pt idx="2350">
                  <c:v>800.41600000000005</c:v>
                </c:pt>
                <c:pt idx="2351">
                  <c:v>800.67200000000003</c:v>
                </c:pt>
                <c:pt idx="2352">
                  <c:v>800.928</c:v>
                </c:pt>
                <c:pt idx="2353">
                  <c:v>801.18299999999999</c:v>
                </c:pt>
                <c:pt idx="2354">
                  <c:v>801.43899999999996</c:v>
                </c:pt>
                <c:pt idx="2355">
                  <c:v>801.69399999999996</c:v>
                </c:pt>
                <c:pt idx="2356">
                  <c:v>801.95</c:v>
                </c:pt>
                <c:pt idx="2357">
                  <c:v>802.20500000000004</c:v>
                </c:pt>
                <c:pt idx="2358">
                  <c:v>802.46100000000001</c:v>
                </c:pt>
                <c:pt idx="2359">
                  <c:v>802.71600000000001</c:v>
                </c:pt>
                <c:pt idx="2360">
                  <c:v>802.97199999999998</c:v>
                </c:pt>
                <c:pt idx="2361">
                  <c:v>803.22699999999998</c:v>
                </c:pt>
                <c:pt idx="2362">
                  <c:v>803.48299999999995</c:v>
                </c:pt>
                <c:pt idx="2363">
                  <c:v>803.73800000000006</c:v>
                </c:pt>
                <c:pt idx="2364">
                  <c:v>803.99400000000003</c:v>
                </c:pt>
                <c:pt idx="2365">
                  <c:v>804.24900000000002</c:v>
                </c:pt>
                <c:pt idx="2366">
                  <c:v>804.505</c:v>
                </c:pt>
                <c:pt idx="2367">
                  <c:v>804.76</c:v>
                </c:pt>
                <c:pt idx="2368">
                  <c:v>805.01599999999996</c:v>
                </c:pt>
                <c:pt idx="2369">
                  <c:v>805.27099999999996</c:v>
                </c:pt>
                <c:pt idx="2370">
                  <c:v>805.52599999999995</c:v>
                </c:pt>
                <c:pt idx="2371">
                  <c:v>805.78200000000004</c:v>
                </c:pt>
                <c:pt idx="2372">
                  <c:v>806.03700000000003</c:v>
                </c:pt>
                <c:pt idx="2373">
                  <c:v>806.29300000000001</c:v>
                </c:pt>
                <c:pt idx="2374">
                  <c:v>806.548</c:v>
                </c:pt>
                <c:pt idx="2375">
                  <c:v>806.803</c:v>
                </c:pt>
                <c:pt idx="2376">
                  <c:v>807.05899999999997</c:v>
                </c:pt>
                <c:pt idx="2377">
                  <c:v>807.31399999999996</c:v>
                </c:pt>
                <c:pt idx="2378">
                  <c:v>807.56899999999996</c:v>
                </c:pt>
                <c:pt idx="2379">
                  <c:v>807.82500000000005</c:v>
                </c:pt>
                <c:pt idx="2380">
                  <c:v>808.08</c:v>
                </c:pt>
                <c:pt idx="2381">
                  <c:v>808.33500000000004</c:v>
                </c:pt>
                <c:pt idx="2382">
                  <c:v>808.59</c:v>
                </c:pt>
                <c:pt idx="2383">
                  <c:v>808.846</c:v>
                </c:pt>
                <c:pt idx="2384">
                  <c:v>809.101</c:v>
                </c:pt>
                <c:pt idx="2385">
                  <c:v>809.35599999999999</c:v>
                </c:pt>
                <c:pt idx="2386">
                  <c:v>809.61099999999999</c:v>
                </c:pt>
                <c:pt idx="2387">
                  <c:v>809.86699999999996</c:v>
                </c:pt>
                <c:pt idx="2388">
                  <c:v>810.12199999999996</c:v>
                </c:pt>
                <c:pt idx="2389">
                  <c:v>810.37699999999995</c:v>
                </c:pt>
                <c:pt idx="2390">
                  <c:v>810.63199999999995</c:v>
                </c:pt>
                <c:pt idx="2391">
                  <c:v>810.88699999999994</c:v>
                </c:pt>
                <c:pt idx="2392">
                  <c:v>811.14200000000005</c:v>
                </c:pt>
                <c:pt idx="2393">
                  <c:v>811.39800000000002</c:v>
                </c:pt>
                <c:pt idx="2394">
                  <c:v>811.65300000000002</c:v>
                </c:pt>
                <c:pt idx="2395">
                  <c:v>811.90800000000002</c:v>
                </c:pt>
                <c:pt idx="2396">
                  <c:v>812.16300000000001</c:v>
                </c:pt>
                <c:pt idx="2397">
                  <c:v>812.41800000000001</c:v>
                </c:pt>
                <c:pt idx="2398">
                  <c:v>812.673</c:v>
                </c:pt>
                <c:pt idx="2399">
                  <c:v>812.928</c:v>
                </c:pt>
                <c:pt idx="2400">
                  <c:v>813.18299999999999</c:v>
                </c:pt>
                <c:pt idx="2401">
                  <c:v>813.43799999999999</c:v>
                </c:pt>
                <c:pt idx="2402">
                  <c:v>813.69299999999998</c:v>
                </c:pt>
                <c:pt idx="2403">
                  <c:v>813.94799999999998</c:v>
                </c:pt>
                <c:pt idx="2404">
                  <c:v>814.20299999999997</c:v>
                </c:pt>
                <c:pt idx="2405">
                  <c:v>814.45799999999997</c:v>
                </c:pt>
                <c:pt idx="2406">
                  <c:v>814.71299999999997</c:v>
                </c:pt>
                <c:pt idx="2407">
                  <c:v>814.96799999999996</c:v>
                </c:pt>
                <c:pt idx="2408">
                  <c:v>815.22299999999996</c:v>
                </c:pt>
                <c:pt idx="2409">
                  <c:v>815.47799999999995</c:v>
                </c:pt>
                <c:pt idx="2410">
                  <c:v>815.73299999999995</c:v>
                </c:pt>
                <c:pt idx="2411">
                  <c:v>815.98800000000006</c:v>
                </c:pt>
                <c:pt idx="2412">
                  <c:v>816.24300000000005</c:v>
                </c:pt>
                <c:pt idx="2413">
                  <c:v>816.49800000000005</c:v>
                </c:pt>
                <c:pt idx="2414">
                  <c:v>816.75300000000004</c:v>
                </c:pt>
                <c:pt idx="2415">
                  <c:v>817.00800000000004</c:v>
                </c:pt>
                <c:pt idx="2416">
                  <c:v>817.26199999999994</c:v>
                </c:pt>
                <c:pt idx="2417">
                  <c:v>817.51700000000005</c:v>
                </c:pt>
                <c:pt idx="2418">
                  <c:v>817.77200000000005</c:v>
                </c:pt>
                <c:pt idx="2419">
                  <c:v>818.02700000000004</c:v>
                </c:pt>
                <c:pt idx="2420">
                  <c:v>818.28200000000004</c:v>
                </c:pt>
                <c:pt idx="2421">
                  <c:v>818.53700000000003</c:v>
                </c:pt>
                <c:pt idx="2422">
                  <c:v>818.79100000000005</c:v>
                </c:pt>
                <c:pt idx="2423">
                  <c:v>819.04600000000005</c:v>
                </c:pt>
                <c:pt idx="2424">
                  <c:v>819.30100000000004</c:v>
                </c:pt>
                <c:pt idx="2425">
                  <c:v>819.55600000000004</c:v>
                </c:pt>
                <c:pt idx="2426">
                  <c:v>819.81</c:v>
                </c:pt>
                <c:pt idx="2427">
                  <c:v>820.12699999999995</c:v>
                </c:pt>
                <c:pt idx="2428">
                  <c:v>820.38699999999994</c:v>
                </c:pt>
                <c:pt idx="2429">
                  <c:v>820.64599999999996</c:v>
                </c:pt>
                <c:pt idx="2430">
                  <c:v>820.90599999999995</c:v>
                </c:pt>
                <c:pt idx="2431">
                  <c:v>821.16499999999996</c:v>
                </c:pt>
                <c:pt idx="2432">
                  <c:v>821.42499999999995</c:v>
                </c:pt>
                <c:pt idx="2433">
                  <c:v>821.68499999999995</c:v>
                </c:pt>
                <c:pt idx="2434">
                  <c:v>821.94399999999996</c:v>
                </c:pt>
                <c:pt idx="2435">
                  <c:v>822.20399999999995</c:v>
                </c:pt>
                <c:pt idx="2436">
                  <c:v>822.46299999999997</c:v>
                </c:pt>
                <c:pt idx="2437">
                  <c:v>822.72299999999996</c:v>
                </c:pt>
                <c:pt idx="2438">
                  <c:v>822.98199999999997</c:v>
                </c:pt>
                <c:pt idx="2439">
                  <c:v>823.24199999999996</c:v>
                </c:pt>
                <c:pt idx="2440">
                  <c:v>823.50099999999998</c:v>
                </c:pt>
                <c:pt idx="2441">
                  <c:v>823.76099999999997</c:v>
                </c:pt>
                <c:pt idx="2442">
                  <c:v>824.02</c:v>
                </c:pt>
                <c:pt idx="2443">
                  <c:v>824.28</c:v>
                </c:pt>
                <c:pt idx="2444">
                  <c:v>824.53899999999999</c:v>
                </c:pt>
                <c:pt idx="2445">
                  <c:v>824.798</c:v>
                </c:pt>
                <c:pt idx="2446">
                  <c:v>825.05799999999999</c:v>
                </c:pt>
                <c:pt idx="2447">
                  <c:v>825.31700000000001</c:v>
                </c:pt>
                <c:pt idx="2448">
                  <c:v>825.577</c:v>
                </c:pt>
                <c:pt idx="2449">
                  <c:v>825.83600000000001</c:v>
                </c:pt>
                <c:pt idx="2450">
                  <c:v>826.09500000000003</c:v>
                </c:pt>
                <c:pt idx="2451">
                  <c:v>826.35500000000002</c:v>
                </c:pt>
                <c:pt idx="2452">
                  <c:v>826.61400000000003</c:v>
                </c:pt>
                <c:pt idx="2453">
                  <c:v>826.87300000000005</c:v>
                </c:pt>
                <c:pt idx="2454">
                  <c:v>827.13300000000004</c:v>
                </c:pt>
                <c:pt idx="2455">
                  <c:v>827.39200000000005</c:v>
                </c:pt>
                <c:pt idx="2456">
                  <c:v>827.65200000000004</c:v>
                </c:pt>
                <c:pt idx="2457">
                  <c:v>827.91099999999994</c:v>
                </c:pt>
                <c:pt idx="2458">
                  <c:v>828.17</c:v>
                </c:pt>
                <c:pt idx="2459">
                  <c:v>828.42899999999997</c:v>
                </c:pt>
                <c:pt idx="2460">
                  <c:v>828.68899999999996</c:v>
                </c:pt>
                <c:pt idx="2461">
                  <c:v>828.94799999999998</c:v>
                </c:pt>
                <c:pt idx="2462">
                  <c:v>829.20699999999999</c:v>
                </c:pt>
                <c:pt idx="2463">
                  <c:v>829.46699999999998</c:v>
                </c:pt>
                <c:pt idx="2464">
                  <c:v>829.726</c:v>
                </c:pt>
                <c:pt idx="2465">
                  <c:v>829.98500000000001</c:v>
                </c:pt>
                <c:pt idx="2466">
                  <c:v>830.24400000000003</c:v>
                </c:pt>
                <c:pt idx="2467">
                  <c:v>830.50300000000004</c:v>
                </c:pt>
                <c:pt idx="2468">
                  <c:v>830.76300000000003</c:v>
                </c:pt>
                <c:pt idx="2469">
                  <c:v>831.02200000000005</c:v>
                </c:pt>
                <c:pt idx="2470">
                  <c:v>831.28099999999995</c:v>
                </c:pt>
                <c:pt idx="2471">
                  <c:v>831.54</c:v>
                </c:pt>
                <c:pt idx="2472">
                  <c:v>831.79899999999998</c:v>
                </c:pt>
                <c:pt idx="2473">
                  <c:v>832.05899999999997</c:v>
                </c:pt>
                <c:pt idx="2474">
                  <c:v>832.31799999999998</c:v>
                </c:pt>
                <c:pt idx="2475">
                  <c:v>832.577</c:v>
                </c:pt>
                <c:pt idx="2476">
                  <c:v>832.83600000000001</c:v>
                </c:pt>
                <c:pt idx="2477">
                  <c:v>833.09500000000003</c:v>
                </c:pt>
                <c:pt idx="2478">
                  <c:v>833.35400000000004</c:v>
                </c:pt>
                <c:pt idx="2479">
                  <c:v>833.61300000000006</c:v>
                </c:pt>
                <c:pt idx="2480">
                  <c:v>833.87199999999996</c:v>
                </c:pt>
                <c:pt idx="2481">
                  <c:v>834.13099999999997</c:v>
                </c:pt>
                <c:pt idx="2482">
                  <c:v>834.39099999999996</c:v>
                </c:pt>
                <c:pt idx="2483">
                  <c:v>834.65</c:v>
                </c:pt>
                <c:pt idx="2484">
                  <c:v>834.90899999999999</c:v>
                </c:pt>
                <c:pt idx="2485">
                  <c:v>835.16800000000001</c:v>
                </c:pt>
                <c:pt idx="2486">
                  <c:v>835.42700000000002</c:v>
                </c:pt>
                <c:pt idx="2487">
                  <c:v>835.68600000000004</c:v>
                </c:pt>
                <c:pt idx="2488">
                  <c:v>835.94500000000005</c:v>
                </c:pt>
                <c:pt idx="2489">
                  <c:v>836.20399999999995</c:v>
                </c:pt>
                <c:pt idx="2490">
                  <c:v>836.46299999999997</c:v>
                </c:pt>
                <c:pt idx="2491">
                  <c:v>836.72199999999998</c:v>
                </c:pt>
                <c:pt idx="2492">
                  <c:v>836.98099999999999</c:v>
                </c:pt>
                <c:pt idx="2493">
                  <c:v>837.24</c:v>
                </c:pt>
                <c:pt idx="2494">
                  <c:v>837.49900000000002</c:v>
                </c:pt>
                <c:pt idx="2495">
                  <c:v>837.75800000000004</c:v>
                </c:pt>
                <c:pt idx="2496">
                  <c:v>838.01599999999996</c:v>
                </c:pt>
                <c:pt idx="2497">
                  <c:v>838.27499999999998</c:v>
                </c:pt>
                <c:pt idx="2498">
                  <c:v>838.53399999999999</c:v>
                </c:pt>
                <c:pt idx="2499">
                  <c:v>838.79300000000001</c:v>
                </c:pt>
                <c:pt idx="2500">
                  <c:v>839.05200000000002</c:v>
                </c:pt>
                <c:pt idx="2501">
                  <c:v>839.31100000000004</c:v>
                </c:pt>
                <c:pt idx="2502">
                  <c:v>839.57</c:v>
                </c:pt>
                <c:pt idx="2503">
                  <c:v>839.82899999999995</c:v>
                </c:pt>
                <c:pt idx="2504">
                  <c:v>840.08799999999997</c:v>
                </c:pt>
                <c:pt idx="2505">
                  <c:v>840.346</c:v>
                </c:pt>
                <c:pt idx="2506">
                  <c:v>840.60500000000002</c:v>
                </c:pt>
                <c:pt idx="2507">
                  <c:v>840.86400000000003</c:v>
                </c:pt>
                <c:pt idx="2508">
                  <c:v>841.12300000000005</c:v>
                </c:pt>
                <c:pt idx="2509">
                  <c:v>841.38199999999995</c:v>
                </c:pt>
                <c:pt idx="2510">
                  <c:v>841.64099999999996</c:v>
                </c:pt>
                <c:pt idx="2511">
                  <c:v>841.899</c:v>
                </c:pt>
                <c:pt idx="2512">
                  <c:v>842.15800000000002</c:v>
                </c:pt>
                <c:pt idx="2513">
                  <c:v>842.41700000000003</c:v>
                </c:pt>
                <c:pt idx="2514">
                  <c:v>842.67600000000004</c:v>
                </c:pt>
                <c:pt idx="2515">
                  <c:v>842.93399999999997</c:v>
                </c:pt>
                <c:pt idx="2516">
                  <c:v>843.19299999999998</c:v>
                </c:pt>
                <c:pt idx="2517">
                  <c:v>843.452</c:v>
                </c:pt>
                <c:pt idx="2518">
                  <c:v>843.71100000000001</c:v>
                </c:pt>
                <c:pt idx="2519">
                  <c:v>843.96900000000005</c:v>
                </c:pt>
                <c:pt idx="2520">
                  <c:v>844.22799999999995</c:v>
                </c:pt>
                <c:pt idx="2521">
                  <c:v>844.48699999999997</c:v>
                </c:pt>
                <c:pt idx="2522">
                  <c:v>844.745</c:v>
                </c:pt>
                <c:pt idx="2523">
                  <c:v>845.00400000000002</c:v>
                </c:pt>
                <c:pt idx="2524">
                  <c:v>845.26300000000003</c:v>
                </c:pt>
                <c:pt idx="2525">
                  <c:v>845.52099999999996</c:v>
                </c:pt>
                <c:pt idx="2526">
                  <c:v>845.78</c:v>
                </c:pt>
                <c:pt idx="2527">
                  <c:v>846.03899999999999</c:v>
                </c:pt>
                <c:pt idx="2528">
                  <c:v>846.29700000000003</c:v>
                </c:pt>
                <c:pt idx="2529">
                  <c:v>846.55600000000004</c:v>
                </c:pt>
                <c:pt idx="2530">
                  <c:v>846.81399999999996</c:v>
                </c:pt>
                <c:pt idx="2531">
                  <c:v>847.07299999999998</c:v>
                </c:pt>
                <c:pt idx="2532">
                  <c:v>847.33199999999999</c:v>
                </c:pt>
                <c:pt idx="2533">
                  <c:v>847.59</c:v>
                </c:pt>
                <c:pt idx="2534">
                  <c:v>847.84900000000005</c:v>
                </c:pt>
                <c:pt idx="2535">
                  <c:v>848.10699999999997</c:v>
                </c:pt>
                <c:pt idx="2536">
                  <c:v>848.36599999999999</c:v>
                </c:pt>
                <c:pt idx="2537">
                  <c:v>848.62400000000002</c:v>
                </c:pt>
                <c:pt idx="2538">
                  <c:v>848.88300000000004</c:v>
                </c:pt>
                <c:pt idx="2539">
                  <c:v>849.14099999999996</c:v>
                </c:pt>
                <c:pt idx="2540">
                  <c:v>849.4</c:v>
                </c:pt>
                <c:pt idx="2541">
                  <c:v>849.65800000000002</c:v>
                </c:pt>
                <c:pt idx="2542">
                  <c:v>849.91700000000003</c:v>
                </c:pt>
                <c:pt idx="2543">
                  <c:v>850.17499999999995</c:v>
                </c:pt>
                <c:pt idx="2544">
                  <c:v>850.43399999999997</c:v>
                </c:pt>
                <c:pt idx="2545">
                  <c:v>850.69200000000001</c:v>
                </c:pt>
                <c:pt idx="2546">
                  <c:v>850.95100000000002</c:v>
                </c:pt>
                <c:pt idx="2547">
                  <c:v>851.20899999999995</c:v>
                </c:pt>
                <c:pt idx="2548">
                  <c:v>851.46699999999998</c:v>
                </c:pt>
                <c:pt idx="2549">
                  <c:v>851.726</c:v>
                </c:pt>
                <c:pt idx="2550">
                  <c:v>851.98400000000004</c:v>
                </c:pt>
                <c:pt idx="2551">
                  <c:v>852.24300000000005</c:v>
                </c:pt>
                <c:pt idx="2552">
                  <c:v>852.50099999999998</c:v>
                </c:pt>
                <c:pt idx="2553">
                  <c:v>852.75900000000001</c:v>
                </c:pt>
                <c:pt idx="2554">
                  <c:v>853.01800000000003</c:v>
                </c:pt>
                <c:pt idx="2555">
                  <c:v>853.27599999999995</c:v>
                </c:pt>
                <c:pt idx="2556">
                  <c:v>853.53499999999997</c:v>
                </c:pt>
                <c:pt idx="2557">
                  <c:v>853.79300000000001</c:v>
                </c:pt>
                <c:pt idx="2558">
                  <c:v>854.05100000000004</c:v>
                </c:pt>
                <c:pt idx="2559">
                  <c:v>854.31</c:v>
                </c:pt>
                <c:pt idx="2560">
                  <c:v>854.56799999999998</c:v>
                </c:pt>
                <c:pt idx="2561">
                  <c:v>854.82600000000002</c:v>
                </c:pt>
                <c:pt idx="2562">
                  <c:v>855.08399999999995</c:v>
                </c:pt>
                <c:pt idx="2563">
                  <c:v>855.34299999999996</c:v>
                </c:pt>
                <c:pt idx="2564">
                  <c:v>855.601</c:v>
                </c:pt>
                <c:pt idx="2565">
                  <c:v>855.85900000000004</c:v>
                </c:pt>
                <c:pt idx="2566">
                  <c:v>856.11699999999996</c:v>
                </c:pt>
                <c:pt idx="2567">
                  <c:v>856.37599999999998</c:v>
                </c:pt>
                <c:pt idx="2568">
                  <c:v>856.63400000000001</c:v>
                </c:pt>
                <c:pt idx="2569">
                  <c:v>856.89200000000005</c:v>
                </c:pt>
                <c:pt idx="2570">
                  <c:v>857.15</c:v>
                </c:pt>
                <c:pt idx="2571">
                  <c:v>857.40899999999999</c:v>
                </c:pt>
                <c:pt idx="2572">
                  <c:v>857.66700000000003</c:v>
                </c:pt>
                <c:pt idx="2573">
                  <c:v>857.92499999999995</c:v>
                </c:pt>
                <c:pt idx="2574">
                  <c:v>858.18299999999999</c:v>
                </c:pt>
                <c:pt idx="2575">
                  <c:v>858.44100000000003</c:v>
                </c:pt>
                <c:pt idx="2576">
                  <c:v>858.69899999999996</c:v>
                </c:pt>
                <c:pt idx="2577">
                  <c:v>858.95799999999997</c:v>
                </c:pt>
                <c:pt idx="2578">
                  <c:v>859.21600000000001</c:v>
                </c:pt>
                <c:pt idx="2579">
                  <c:v>859.47400000000005</c:v>
                </c:pt>
                <c:pt idx="2580">
                  <c:v>859.73199999999997</c:v>
                </c:pt>
                <c:pt idx="2581">
                  <c:v>859.99</c:v>
                </c:pt>
                <c:pt idx="2582">
                  <c:v>860.24800000000005</c:v>
                </c:pt>
                <c:pt idx="2583">
                  <c:v>860.50599999999997</c:v>
                </c:pt>
                <c:pt idx="2584">
                  <c:v>860.76400000000001</c:v>
                </c:pt>
                <c:pt idx="2585">
                  <c:v>861.02200000000005</c:v>
                </c:pt>
                <c:pt idx="2586">
                  <c:v>861.28</c:v>
                </c:pt>
                <c:pt idx="2587">
                  <c:v>861.53800000000001</c:v>
                </c:pt>
                <c:pt idx="2588">
                  <c:v>861.79600000000005</c:v>
                </c:pt>
                <c:pt idx="2589">
                  <c:v>862.05399999999997</c:v>
                </c:pt>
                <c:pt idx="2590">
                  <c:v>862.31200000000001</c:v>
                </c:pt>
                <c:pt idx="2591">
                  <c:v>862.57</c:v>
                </c:pt>
                <c:pt idx="2592">
                  <c:v>862.82799999999997</c:v>
                </c:pt>
                <c:pt idx="2593">
                  <c:v>863.08600000000001</c:v>
                </c:pt>
                <c:pt idx="2594">
                  <c:v>863.34400000000005</c:v>
                </c:pt>
                <c:pt idx="2595">
                  <c:v>863.60199999999998</c:v>
                </c:pt>
                <c:pt idx="2596">
                  <c:v>863.86</c:v>
                </c:pt>
                <c:pt idx="2597">
                  <c:v>864.11800000000005</c:v>
                </c:pt>
                <c:pt idx="2598">
                  <c:v>864.37599999999998</c:v>
                </c:pt>
                <c:pt idx="2599">
                  <c:v>864.63400000000001</c:v>
                </c:pt>
                <c:pt idx="2600">
                  <c:v>864.89200000000005</c:v>
                </c:pt>
                <c:pt idx="2601">
                  <c:v>865.15</c:v>
                </c:pt>
                <c:pt idx="2602">
                  <c:v>865.40800000000002</c:v>
                </c:pt>
                <c:pt idx="2603">
                  <c:v>865.66600000000005</c:v>
                </c:pt>
                <c:pt idx="2604">
                  <c:v>865.92399999999998</c:v>
                </c:pt>
                <c:pt idx="2605">
                  <c:v>866.18100000000004</c:v>
                </c:pt>
                <c:pt idx="2606">
                  <c:v>866.43899999999996</c:v>
                </c:pt>
                <c:pt idx="2607">
                  <c:v>866.697</c:v>
                </c:pt>
                <c:pt idx="2608">
                  <c:v>866.95500000000004</c:v>
                </c:pt>
                <c:pt idx="2609">
                  <c:v>867.21299999999997</c:v>
                </c:pt>
                <c:pt idx="2610">
                  <c:v>867.471</c:v>
                </c:pt>
                <c:pt idx="2611">
                  <c:v>867.72799999999995</c:v>
                </c:pt>
                <c:pt idx="2612">
                  <c:v>867.98599999999999</c:v>
                </c:pt>
                <c:pt idx="2613">
                  <c:v>868.24400000000003</c:v>
                </c:pt>
                <c:pt idx="2614">
                  <c:v>868.50199999999995</c:v>
                </c:pt>
                <c:pt idx="2615">
                  <c:v>868.76</c:v>
                </c:pt>
                <c:pt idx="2616">
                  <c:v>869.01700000000005</c:v>
                </c:pt>
                <c:pt idx="2617">
                  <c:v>869.27499999999998</c:v>
                </c:pt>
                <c:pt idx="2618">
                  <c:v>869.53300000000002</c:v>
                </c:pt>
                <c:pt idx="2619">
                  <c:v>869.79100000000005</c:v>
                </c:pt>
                <c:pt idx="2620">
                  <c:v>870.048</c:v>
                </c:pt>
                <c:pt idx="2621">
                  <c:v>870.30600000000004</c:v>
                </c:pt>
                <c:pt idx="2622">
                  <c:v>870.56399999999996</c:v>
                </c:pt>
                <c:pt idx="2623">
                  <c:v>870.82100000000003</c:v>
                </c:pt>
                <c:pt idx="2624">
                  <c:v>871.07899999999995</c:v>
                </c:pt>
                <c:pt idx="2625">
                  <c:v>871.33699999999999</c:v>
                </c:pt>
                <c:pt idx="2626">
                  <c:v>871.59400000000005</c:v>
                </c:pt>
                <c:pt idx="2627">
                  <c:v>871.85199999999998</c:v>
                </c:pt>
                <c:pt idx="2628">
                  <c:v>872.11</c:v>
                </c:pt>
                <c:pt idx="2629">
                  <c:v>872.36699999999996</c:v>
                </c:pt>
                <c:pt idx="2630">
                  <c:v>872.625</c:v>
                </c:pt>
                <c:pt idx="2631">
                  <c:v>872.88300000000004</c:v>
                </c:pt>
                <c:pt idx="2632">
                  <c:v>873.14</c:v>
                </c:pt>
                <c:pt idx="2633">
                  <c:v>873.39800000000002</c:v>
                </c:pt>
                <c:pt idx="2634">
                  <c:v>873.65499999999997</c:v>
                </c:pt>
                <c:pt idx="2635">
                  <c:v>873.91300000000001</c:v>
                </c:pt>
                <c:pt idx="2636">
                  <c:v>874.17</c:v>
                </c:pt>
                <c:pt idx="2637">
                  <c:v>874.428</c:v>
                </c:pt>
                <c:pt idx="2638">
                  <c:v>874.68600000000004</c:v>
                </c:pt>
                <c:pt idx="2639">
                  <c:v>874.94299999999998</c:v>
                </c:pt>
                <c:pt idx="2640">
                  <c:v>875.20100000000002</c:v>
                </c:pt>
                <c:pt idx="2641">
                  <c:v>875.45799999999997</c:v>
                </c:pt>
                <c:pt idx="2642">
                  <c:v>875.71600000000001</c:v>
                </c:pt>
                <c:pt idx="2643">
                  <c:v>875.97299999999996</c:v>
                </c:pt>
                <c:pt idx="2644">
                  <c:v>876.23099999999999</c:v>
                </c:pt>
                <c:pt idx="2645">
                  <c:v>876.48800000000006</c:v>
                </c:pt>
                <c:pt idx="2646">
                  <c:v>876.74599999999998</c:v>
                </c:pt>
                <c:pt idx="2647">
                  <c:v>877.00300000000004</c:v>
                </c:pt>
                <c:pt idx="2648">
                  <c:v>877.26</c:v>
                </c:pt>
                <c:pt idx="2649">
                  <c:v>877.51800000000003</c:v>
                </c:pt>
                <c:pt idx="2650">
                  <c:v>877.77499999999998</c:v>
                </c:pt>
                <c:pt idx="2651">
                  <c:v>878.03300000000002</c:v>
                </c:pt>
                <c:pt idx="2652">
                  <c:v>878.29</c:v>
                </c:pt>
                <c:pt idx="2653">
                  <c:v>878.548</c:v>
                </c:pt>
                <c:pt idx="2654">
                  <c:v>878.80499999999995</c:v>
                </c:pt>
                <c:pt idx="2655">
                  <c:v>879.06200000000001</c:v>
                </c:pt>
                <c:pt idx="2656">
                  <c:v>879.32</c:v>
                </c:pt>
                <c:pt idx="2657">
                  <c:v>879.577</c:v>
                </c:pt>
                <c:pt idx="2658">
                  <c:v>879.83399999999995</c:v>
                </c:pt>
                <c:pt idx="2659">
                  <c:v>880.09199999999998</c:v>
                </c:pt>
                <c:pt idx="2660">
                  <c:v>880.34900000000005</c:v>
                </c:pt>
                <c:pt idx="2661">
                  <c:v>880.60599999999999</c:v>
                </c:pt>
                <c:pt idx="2662">
                  <c:v>880.86400000000003</c:v>
                </c:pt>
                <c:pt idx="2663">
                  <c:v>881.12099999999998</c:v>
                </c:pt>
                <c:pt idx="2664">
                  <c:v>881.37800000000004</c:v>
                </c:pt>
                <c:pt idx="2665">
                  <c:v>881.63599999999997</c:v>
                </c:pt>
                <c:pt idx="2666">
                  <c:v>881.89300000000003</c:v>
                </c:pt>
                <c:pt idx="2667">
                  <c:v>882.15</c:v>
                </c:pt>
                <c:pt idx="2668">
                  <c:v>882.40700000000004</c:v>
                </c:pt>
                <c:pt idx="2669">
                  <c:v>882.66499999999996</c:v>
                </c:pt>
                <c:pt idx="2670">
                  <c:v>882.92200000000003</c:v>
                </c:pt>
                <c:pt idx="2671">
                  <c:v>883.17899999999997</c:v>
                </c:pt>
                <c:pt idx="2672">
                  <c:v>883.43600000000004</c:v>
                </c:pt>
                <c:pt idx="2673">
                  <c:v>883.69299999999998</c:v>
                </c:pt>
                <c:pt idx="2674">
                  <c:v>883.95100000000002</c:v>
                </c:pt>
                <c:pt idx="2675">
                  <c:v>884.20799999999997</c:v>
                </c:pt>
                <c:pt idx="2676">
                  <c:v>884.46500000000003</c:v>
                </c:pt>
                <c:pt idx="2677">
                  <c:v>884.72199999999998</c:v>
                </c:pt>
                <c:pt idx="2678">
                  <c:v>884.97900000000004</c:v>
                </c:pt>
                <c:pt idx="2679">
                  <c:v>885.23599999999999</c:v>
                </c:pt>
                <c:pt idx="2680">
                  <c:v>885.49400000000003</c:v>
                </c:pt>
                <c:pt idx="2681">
                  <c:v>885.75099999999998</c:v>
                </c:pt>
                <c:pt idx="2682">
                  <c:v>886.00800000000004</c:v>
                </c:pt>
                <c:pt idx="2683">
                  <c:v>886.26499999999999</c:v>
                </c:pt>
                <c:pt idx="2684">
                  <c:v>886.52200000000005</c:v>
                </c:pt>
                <c:pt idx="2685">
                  <c:v>886.779</c:v>
                </c:pt>
                <c:pt idx="2686">
                  <c:v>887.03599999999994</c:v>
                </c:pt>
                <c:pt idx="2687">
                  <c:v>887.29300000000001</c:v>
                </c:pt>
                <c:pt idx="2688">
                  <c:v>887.55</c:v>
                </c:pt>
                <c:pt idx="2689">
                  <c:v>887.80700000000002</c:v>
                </c:pt>
                <c:pt idx="2690">
                  <c:v>888.06399999999996</c:v>
                </c:pt>
                <c:pt idx="2691">
                  <c:v>888.32100000000003</c:v>
                </c:pt>
                <c:pt idx="2692">
                  <c:v>888.57799999999997</c:v>
                </c:pt>
                <c:pt idx="2693">
                  <c:v>888.83500000000004</c:v>
                </c:pt>
                <c:pt idx="2694">
                  <c:v>889.09199999999998</c:v>
                </c:pt>
                <c:pt idx="2695">
                  <c:v>889.34900000000005</c:v>
                </c:pt>
                <c:pt idx="2696">
                  <c:v>889.60599999999999</c:v>
                </c:pt>
                <c:pt idx="2697">
                  <c:v>889.86300000000006</c:v>
                </c:pt>
                <c:pt idx="2698">
                  <c:v>890.12</c:v>
                </c:pt>
                <c:pt idx="2699">
                  <c:v>890.37699999999995</c:v>
                </c:pt>
                <c:pt idx="2700">
                  <c:v>890.63400000000001</c:v>
                </c:pt>
                <c:pt idx="2701">
                  <c:v>890.89099999999996</c:v>
                </c:pt>
                <c:pt idx="2702">
                  <c:v>891.14800000000002</c:v>
                </c:pt>
                <c:pt idx="2703">
                  <c:v>891.40499999999997</c:v>
                </c:pt>
                <c:pt idx="2704">
                  <c:v>891.66200000000003</c:v>
                </c:pt>
                <c:pt idx="2705">
                  <c:v>891.91899999999998</c:v>
                </c:pt>
                <c:pt idx="2706">
                  <c:v>892.17600000000004</c:v>
                </c:pt>
                <c:pt idx="2707">
                  <c:v>892.43200000000002</c:v>
                </c:pt>
                <c:pt idx="2708">
                  <c:v>892.68899999999996</c:v>
                </c:pt>
                <c:pt idx="2709">
                  <c:v>892.94600000000003</c:v>
                </c:pt>
                <c:pt idx="2710">
                  <c:v>893.20299999999997</c:v>
                </c:pt>
                <c:pt idx="2711">
                  <c:v>893.46</c:v>
                </c:pt>
                <c:pt idx="2712">
                  <c:v>893.71699999999998</c:v>
                </c:pt>
                <c:pt idx="2713">
                  <c:v>893.97299999999996</c:v>
                </c:pt>
                <c:pt idx="2714">
                  <c:v>894.23</c:v>
                </c:pt>
                <c:pt idx="2715">
                  <c:v>894.48699999999997</c:v>
                </c:pt>
                <c:pt idx="2716">
                  <c:v>894.74400000000003</c:v>
                </c:pt>
                <c:pt idx="2717">
                  <c:v>895.00099999999998</c:v>
                </c:pt>
                <c:pt idx="2718">
                  <c:v>895.25699999999995</c:v>
                </c:pt>
                <c:pt idx="2719">
                  <c:v>895.51400000000001</c:v>
                </c:pt>
                <c:pt idx="2720">
                  <c:v>895.77099999999996</c:v>
                </c:pt>
                <c:pt idx="2721">
                  <c:v>896.02700000000004</c:v>
                </c:pt>
                <c:pt idx="2722">
                  <c:v>896.28399999999999</c:v>
                </c:pt>
                <c:pt idx="2723">
                  <c:v>896.54100000000005</c:v>
                </c:pt>
                <c:pt idx="2724">
                  <c:v>896.798</c:v>
                </c:pt>
                <c:pt idx="2725">
                  <c:v>897.05399999999997</c:v>
                </c:pt>
                <c:pt idx="2726">
                  <c:v>897.31100000000004</c:v>
                </c:pt>
                <c:pt idx="2727">
                  <c:v>897.56799999999998</c:v>
                </c:pt>
                <c:pt idx="2728">
                  <c:v>897.82399999999996</c:v>
                </c:pt>
                <c:pt idx="2729">
                  <c:v>898.08100000000002</c:v>
                </c:pt>
                <c:pt idx="2730">
                  <c:v>898.33799999999997</c:v>
                </c:pt>
                <c:pt idx="2731">
                  <c:v>898.59400000000005</c:v>
                </c:pt>
                <c:pt idx="2732">
                  <c:v>898.851</c:v>
                </c:pt>
                <c:pt idx="2733">
                  <c:v>899.10699999999997</c:v>
                </c:pt>
                <c:pt idx="2734">
                  <c:v>899.36400000000003</c:v>
                </c:pt>
                <c:pt idx="2735">
                  <c:v>899.62099999999998</c:v>
                </c:pt>
                <c:pt idx="2736">
                  <c:v>899.87699999999995</c:v>
                </c:pt>
                <c:pt idx="2737">
                  <c:v>900.13400000000001</c:v>
                </c:pt>
                <c:pt idx="2738">
                  <c:v>900.39</c:v>
                </c:pt>
                <c:pt idx="2739">
                  <c:v>900.64700000000005</c:v>
                </c:pt>
                <c:pt idx="2740">
                  <c:v>900.90300000000002</c:v>
                </c:pt>
                <c:pt idx="2741">
                  <c:v>901.16</c:v>
                </c:pt>
                <c:pt idx="2742">
                  <c:v>901.41700000000003</c:v>
                </c:pt>
                <c:pt idx="2743">
                  <c:v>901.673</c:v>
                </c:pt>
                <c:pt idx="2744">
                  <c:v>901.93</c:v>
                </c:pt>
                <c:pt idx="2745">
                  <c:v>902.18600000000004</c:v>
                </c:pt>
                <c:pt idx="2746">
                  <c:v>902.44299999999998</c:v>
                </c:pt>
                <c:pt idx="2747">
                  <c:v>902.69899999999996</c:v>
                </c:pt>
                <c:pt idx="2748">
                  <c:v>902.95500000000004</c:v>
                </c:pt>
                <c:pt idx="2749">
                  <c:v>903.21199999999999</c:v>
                </c:pt>
                <c:pt idx="2750">
                  <c:v>903.46799999999996</c:v>
                </c:pt>
                <c:pt idx="2751">
                  <c:v>903.72500000000002</c:v>
                </c:pt>
                <c:pt idx="2752">
                  <c:v>903.98099999999999</c:v>
                </c:pt>
                <c:pt idx="2753">
                  <c:v>904.23800000000006</c:v>
                </c:pt>
                <c:pt idx="2754">
                  <c:v>904.49400000000003</c:v>
                </c:pt>
                <c:pt idx="2755">
                  <c:v>904.75</c:v>
                </c:pt>
                <c:pt idx="2756">
                  <c:v>905.00699999999995</c:v>
                </c:pt>
                <c:pt idx="2757">
                  <c:v>905.26300000000003</c:v>
                </c:pt>
                <c:pt idx="2758">
                  <c:v>905.52</c:v>
                </c:pt>
                <c:pt idx="2759">
                  <c:v>905.77599999999995</c:v>
                </c:pt>
                <c:pt idx="2760">
                  <c:v>906.03200000000004</c:v>
                </c:pt>
                <c:pt idx="2761">
                  <c:v>906.28899999999999</c:v>
                </c:pt>
                <c:pt idx="2762">
                  <c:v>906.54499999999996</c:v>
                </c:pt>
                <c:pt idx="2763">
                  <c:v>906.80100000000004</c:v>
                </c:pt>
                <c:pt idx="2764">
                  <c:v>907.05799999999999</c:v>
                </c:pt>
                <c:pt idx="2765">
                  <c:v>907.31399999999996</c:v>
                </c:pt>
                <c:pt idx="2766">
                  <c:v>907.57</c:v>
                </c:pt>
                <c:pt idx="2767">
                  <c:v>907.82600000000002</c:v>
                </c:pt>
                <c:pt idx="2768">
                  <c:v>908.08299999999997</c:v>
                </c:pt>
                <c:pt idx="2769">
                  <c:v>908.33900000000006</c:v>
                </c:pt>
                <c:pt idx="2770">
                  <c:v>908.59500000000003</c:v>
                </c:pt>
                <c:pt idx="2771">
                  <c:v>908.85199999999998</c:v>
                </c:pt>
                <c:pt idx="2772">
                  <c:v>909.10799999999995</c:v>
                </c:pt>
                <c:pt idx="2773">
                  <c:v>909.36400000000003</c:v>
                </c:pt>
                <c:pt idx="2774">
                  <c:v>909.62</c:v>
                </c:pt>
                <c:pt idx="2775">
                  <c:v>909.87599999999998</c:v>
                </c:pt>
                <c:pt idx="2776">
                  <c:v>910.13300000000004</c:v>
                </c:pt>
                <c:pt idx="2777">
                  <c:v>910.38900000000001</c:v>
                </c:pt>
                <c:pt idx="2778">
                  <c:v>910.64499999999998</c:v>
                </c:pt>
                <c:pt idx="2779">
                  <c:v>910.90099999999995</c:v>
                </c:pt>
                <c:pt idx="2780">
                  <c:v>911.15700000000004</c:v>
                </c:pt>
                <c:pt idx="2781">
                  <c:v>911.41300000000001</c:v>
                </c:pt>
                <c:pt idx="2782">
                  <c:v>911.67</c:v>
                </c:pt>
                <c:pt idx="2783">
                  <c:v>911.92600000000004</c:v>
                </c:pt>
                <c:pt idx="2784">
                  <c:v>912.18200000000002</c:v>
                </c:pt>
                <c:pt idx="2785">
                  <c:v>912.43799999999999</c:v>
                </c:pt>
                <c:pt idx="2786">
                  <c:v>912.69399999999996</c:v>
                </c:pt>
                <c:pt idx="2787">
                  <c:v>912.95</c:v>
                </c:pt>
                <c:pt idx="2788">
                  <c:v>913.20600000000002</c:v>
                </c:pt>
                <c:pt idx="2789">
                  <c:v>913.46199999999999</c:v>
                </c:pt>
                <c:pt idx="2790">
                  <c:v>913.71799999999996</c:v>
                </c:pt>
                <c:pt idx="2791">
                  <c:v>913.97400000000005</c:v>
                </c:pt>
                <c:pt idx="2792">
                  <c:v>914.23</c:v>
                </c:pt>
                <c:pt idx="2793">
                  <c:v>914.48599999999999</c:v>
                </c:pt>
                <c:pt idx="2794">
                  <c:v>914.74199999999996</c:v>
                </c:pt>
                <c:pt idx="2795">
                  <c:v>914.99800000000005</c:v>
                </c:pt>
                <c:pt idx="2796">
                  <c:v>915.25400000000002</c:v>
                </c:pt>
                <c:pt idx="2797">
                  <c:v>915.51</c:v>
                </c:pt>
                <c:pt idx="2798">
                  <c:v>915.76599999999996</c:v>
                </c:pt>
                <c:pt idx="2799">
                  <c:v>916.02200000000005</c:v>
                </c:pt>
                <c:pt idx="2800">
                  <c:v>916.27800000000002</c:v>
                </c:pt>
                <c:pt idx="2801">
                  <c:v>916.53399999999999</c:v>
                </c:pt>
                <c:pt idx="2802">
                  <c:v>916.79</c:v>
                </c:pt>
                <c:pt idx="2803">
                  <c:v>917.04600000000005</c:v>
                </c:pt>
                <c:pt idx="2804">
                  <c:v>917.30200000000002</c:v>
                </c:pt>
                <c:pt idx="2805">
                  <c:v>917.55799999999999</c:v>
                </c:pt>
                <c:pt idx="2806">
                  <c:v>917.81399999999996</c:v>
                </c:pt>
                <c:pt idx="2807">
                  <c:v>918.07</c:v>
                </c:pt>
                <c:pt idx="2808">
                  <c:v>918.32600000000002</c:v>
                </c:pt>
                <c:pt idx="2809">
                  <c:v>918.58100000000002</c:v>
                </c:pt>
                <c:pt idx="2810">
                  <c:v>918.83699999999999</c:v>
                </c:pt>
                <c:pt idx="2811">
                  <c:v>919.09299999999996</c:v>
                </c:pt>
                <c:pt idx="2812">
                  <c:v>919.34900000000005</c:v>
                </c:pt>
                <c:pt idx="2813">
                  <c:v>919.60500000000002</c:v>
                </c:pt>
                <c:pt idx="2814">
                  <c:v>919.86099999999999</c:v>
                </c:pt>
                <c:pt idx="2815">
                  <c:v>920.11599999999999</c:v>
                </c:pt>
                <c:pt idx="2816">
                  <c:v>920.37199999999996</c:v>
                </c:pt>
                <c:pt idx="2817">
                  <c:v>920.62800000000004</c:v>
                </c:pt>
                <c:pt idx="2818">
                  <c:v>920.88400000000001</c:v>
                </c:pt>
                <c:pt idx="2819">
                  <c:v>921.14</c:v>
                </c:pt>
                <c:pt idx="2820">
                  <c:v>921.39499999999998</c:v>
                </c:pt>
                <c:pt idx="2821">
                  <c:v>921.65099999999995</c:v>
                </c:pt>
                <c:pt idx="2822">
                  <c:v>921.90700000000004</c:v>
                </c:pt>
                <c:pt idx="2823">
                  <c:v>922.16300000000001</c:v>
                </c:pt>
                <c:pt idx="2824">
                  <c:v>922.41800000000001</c:v>
                </c:pt>
                <c:pt idx="2825">
                  <c:v>922.67399999999998</c:v>
                </c:pt>
                <c:pt idx="2826">
                  <c:v>922.93</c:v>
                </c:pt>
                <c:pt idx="2827">
                  <c:v>923.18499999999995</c:v>
                </c:pt>
                <c:pt idx="2828">
                  <c:v>923.44100000000003</c:v>
                </c:pt>
                <c:pt idx="2829">
                  <c:v>923.697</c:v>
                </c:pt>
                <c:pt idx="2830">
                  <c:v>923.952</c:v>
                </c:pt>
                <c:pt idx="2831">
                  <c:v>924.20799999999997</c:v>
                </c:pt>
                <c:pt idx="2832">
                  <c:v>924.46400000000006</c:v>
                </c:pt>
                <c:pt idx="2833">
                  <c:v>924.71900000000005</c:v>
                </c:pt>
                <c:pt idx="2834">
                  <c:v>924.97500000000002</c:v>
                </c:pt>
                <c:pt idx="2835">
                  <c:v>925.23099999999999</c:v>
                </c:pt>
                <c:pt idx="2836">
                  <c:v>925.48599999999999</c:v>
                </c:pt>
                <c:pt idx="2837">
                  <c:v>925.74199999999996</c:v>
                </c:pt>
                <c:pt idx="2838">
                  <c:v>925.99699999999996</c:v>
                </c:pt>
                <c:pt idx="2839">
                  <c:v>926.25300000000004</c:v>
                </c:pt>
                <c:pt idx="2840">
                  <c:v>926.50800000000004</c:v>
                </c:pt>
                <c:pt idx="2841">
                  <c:v>926.76400000000001</c:v>
                </c:pt>
                <c:pt idx="2842">
                  <c:v>927.02</c:v>
                </c:pt>
                <c:pt idx="2843">
                  <c:v>927.27499999999998</c:v>
                </c:pt>
                <c:pt idx="2844">
                  <c:v>927.53099999999995</c:v>
                </c:pt>
                <c:pt idx="2845">
                  <c:v>927.78599999999994</c:v>
                </c:pt>
                <c:pt idx="2846">
                  <c:v>928.04200000000003</c:v>
                </c:pt>
                <c:pt idx="2847">
                  <c:v>928.29700000000003</c:v>
                </c:pt>
                <c:pt idx="2848">
                  <c:v>928.553</c:v>
                </c:pt>
                <c:pt idx="2849">
                  <c:v>928.80799999999999</c:v>
                </c:pt>
                <c:pt idx="2850">
                  <c:v>929.06399999999996</c:v>
                </c:pt>
                <c:pt idx="2851">
                  <c:v>929.31899999999996</c:v>
                </c:pt>
                <c:pt idx="2852">
                  <c:v>929.57399999999996</c:v>
                </c:pt>
                <c:pt idx="2853">
                  <c:v>929.83</c:v>
                </c:pt>
                <c:pt idx="2854">
                  <c:v>930.08500000000004</c:v>
                </c:pt>
                <c:pt idx="2855">
                  <c:v>930.34100000000001</c:v>
                </c:pt>
                <c:pt idx="2856">
                  <c:v>930.596</c:v>
                </c:pt>
                <c:pt idx="2857">
                  <c:v>930.85199999999998</c:v>
                </c:pt>
                <c:pt idx="2858">
                  <c:v>931.10699999999997</c:v>
                </c:pt>
                <c:pt idx="2859">
                  <c:v>931.36199999999997</c:v>
                </c:pt>
                <c:pt idx="2860">
                  <c:v>931.61800000000005</c:v>
                </c:pt>
                <c:pt idx="2861">
                  <c:v>931.87300000000005</c:v>
                </c:pt>
                <c:pt idx="2862">
                  <c:v>932.12800000000004</c:v>
                </c:pt>
                <c:pt idx="2863">
                  <c:v>932.38400000000001</c:v>
                </c:pt>
                <c:pt idx="2864">
                  <c:v>932.63900000000001</c:v>
                </c:pt>
                <c:pt idx="2865">
                  <c:v>932.89400000000001</c:v>
                </c:pt>
                <c:pt idx="2866">
                  <c:v>933.15</c:v>
                </c:pt>
                <c:pt idx="2867">
                  <c:v>933.40499999999997</c:v>
                </c:pt>
                <c:pt idx="2868">
                  <c:v>933.66</c:v>
                </c:pt>
                <c:pt idx="2869">
                  <c:v>933.91600000000005</c:v>
                </c:pt>
                <c:pt idx="2870">
                  <c:v>934.17100000000005</c:v>
                </c:pt>
                <c:pt idx="2871">
                  <c:v>934.42600000000004</c:v>
                </c:pt>
                <c:pt idx="2872">
                  <c:v>934.68100000000004</c:v>
                </c:pt>
                <c:pt idx="2873">
                  <c:v>934.93700000000001</c:v>
                </c:pt>
                <c:pt idx="2874">
                  <c:v>935.19200000000001</c:v>
                </c:pt>
                <c:pt idx="2875">
                  <c:v>935.447</c:v>
                </c:pt>
                <c:pt idx="2876">
                  <c:v>935.702</c:v>
                </c:pt>
                <c:pt idx="2877">
                  <c:v>935.95699999999999</c:v>
                </c:pt>
                <c:pt idx="2878">
                  <c:v>936.21299999999997</c:v>
                </c:pt>
                <c:pt idx="2879">
                  <c:v>936.46799999999996</c:v>
                </c:pt>
                <c:pt idx="2880">
                  <c:v>936.72299999999996</c:v>
                </c:pt>
                <c:pt idx="2881">
                  <c:v>936.97799999999995</c:v>
                </c:pt>
                <c:pt idx="2882">
                  <c:v>937.23299999999995</c:v>
                </c:pt>
                <c:pt idx="2883">
                  <c:v>937.48800000000006</c:v>
                </c:pt>
                <c:pt idx="2884">
                  <c:v>937.74400000000003</c:v>
                </c:pt>
                <c:pt idx="2885">
                  <c:v>937.99900000000002</c:v>
                </c:pt>
                <c:pt idx="2886">
                  <c:v>938.25400000000002</c:v>
                </c:pt>
                <c:pt idx="2887">
                  <c:v>938.50900000000001</c:v>
                </c:pt>
                <c:pt idx="2888">
                  <c:v>938.76400000000001</c:v>
                </c:pt>
                <c:pt idx="2889">
                  <c:v>939.01900000000001</c:v>
                </c:pt>
                <c:pt idx="2890">
                  <c:v>939.274</c:v>
                </c:pt>
                <c:pt idx="2891">
                  <c:v>939.529</c:v>
                </c:pt>
                <c:pt idx="2892">
                  <c:v>939.78399999999999</c:v>
                </c:pt>
                <c:pt idx="2893">
                  <c:v>940.03899999999999</c:v>
                </c:pt>
                <c:pt idx="2894">
                  <c:v>940.29399999999998</c:v>
                </c:pt>
                <c:pt idx="2895">
                  <c:v>940.54899999999998</c:v>
                </c:pt>
                <c:pt idx="2896">
                  <c:v>940.80399999999997</c:v>
                </c:pt>
                <c:pt idx="2897">
                  <c:v>941.05899999999997</c:v>
                </c:pt>
                <c:pt idx="2898">
                  <c:v>941.31399999999996</c:v>
                </c:pt>
                <c:pt idx="2899">
                  <c:v>941.56899999999996</c:v>
                </c:pt>
                <c:pt idx="2900">
                  <c:v>941.82399999999996</c:v>
                </c:pt>
                <c:pt idx="2901">
                  <c:v>942.07899999999995</c:v>
                </c:pt>
                <c:pt idx="2902">
                  <c:v>942.33399999999995</c:v>
                </c:pt>
                <c:pt idx="2903">
                  <c:v>942.58900000000006</c:v>
                </c:pt>
                <c:pt idx="2904">
                  <c:v>942.84400000000005</c:v>
                </c:pt>
                <c:pt idx="2905">
                  <c:v>943.09900000000005</c:v>
                </c:pt>
                <c:pt idx="2906">
                  <c:v>943.35400000000004</c:v>
                </c:pt>
                <c:pt idx="2907">
                  <c:v>943.60900000000004</c:v>
                </c:pt>
                <c:pt idx="2908">
                  <c:v>943.86400000000003</c:v>
                </c:pt>
                <c:pt idx="2909">
                  <c:v>944.11900000000003</c:v>
                </c:pt>
                <c:pt idx="2910">
                  <c:v>944.37400000000002</c:v>
                </c:pt>
                <c:pt idx="2911">
                  <c:v>944.62900000000002</c:v>
                </c:pt>
                <c:pt idx="2912">
                  <c:v>944.88300000000004</c:v>
                </c:pt>
                <c:pt idx="2913">
                  <c:v>945.13800000000003</c:v>
                </c:pt>
                <c:pt idx="2914">
                  <c:v>945.39300000000003</c:v>
                </c:pt>
                <c:pt idx="2915">
                  <c:v>945.64800000000002</c:v>
                </c:pt>
                <c:pt idx="2916">
                  <c:v>945.90300000000002</c:v>
                </c:pt>
                <c:pt idx="2917">
                  <c:v>946.15800000000002</c:v>
                </c:pt>
                <c:pt idx="2918">
                  <c:v>946.41200000000003</c:v>
                </c:pt>
                <c:pt idx="2919">
                  <c:v>946.66700000000003</c:v>
                </c:pt>
                <c:pt idx="2920">
                  <c:v>946.92200000000003</c:v>
                </c:pt>
                <c:pt idx="2921">
                  <c:v>947.17700000000002</c:v>
                </c:pt>
                <c:pt idx="2922">
                  <c:v>947.43100000000004</c:v>
                </c:pt>
                <c:pt idx="2923">
                  <c:v>947.68600000000004</c:v>
                </c:pt>
                <c:pt idx="2924">
                  <c:v>947.94100000000003</c:v>
                </c:pt>
                <c:pt idx="2925">
                  <c:v>948.19600000000003</c:v>
                </c:pt>
                <c:pt idx="2926">
                  <c:v>948.45</c:v>
                </c:pt>
                <c:pt idx="2927">
                  <c:v>948.70500000000004</c:v>
                </c:pt>
                <c:pt idx="2928">
                  <c:v>948.96</c:v>
                </c:pt>
                <c:pt idx="2929">
                  <c:v>949.21500000000003</c:v>
                </c:pt>
                <c:pt idx="2930">
                  <c:v>949.46900000000005</c:v>
                </c:pt>
                <c:pt idx="2931">
                  <c:v>949.72400000000005</c:v>
                </c:pt>
                <c:pt idx="2932">
                  <c:v>949.97900000000004</c:v>
                </c:pt>
                <c:pt idx="2933">
                  <c:v>950.23299999999995</c:v>
                </c:pt>
                <c:pt idx="2934">
                  <c:v>950.48800000000006</c:v>
                </c:pt>
                <c:pt idx="2935">
                  <c:v>950.74199999999996</c:v>
                </c:pt>
                <c:pt idx="2936">
                  <c:v>950.99699999999996</c:v>
                </c:pt>
                <c:pt idx="2937">
                  <c:v>951.25199999999995</c:v>
                </c:pt>
                <c:pt idx="2938">
                  <c:v>951.50599999999997</c:v>
                </c:pt>
                <c:pt idx="2939">
                  <c:v>951.76099999999997</c:v>
                </c:pt>
                <c:pt idx="2940">
                  <c:v>952.01599999999996</c:v>
                </c:pt>
                <c:pt idx="2941">
                  <c:v>952.27</c:v>
                </c:pt>
                <c:pt idx="2942">
                  <c:v>952.52499999999998</c:v>
                </c:pt>
                <c:pt idx="2943">
                  <c:v>952.779</c:v>
                </c:pt>
                <c:pt idx="2944">
                  <c:v>953.03399999999999</c:v>
                </c:pt>
                <c:pt idx="2945">
                  <c:v>953.28800000000001</c:v>
                </c:pt>
                <c:pt idx="2946">
                  <c:v>953.54300000000001</c:v>
                </c:pt>
                <c:pt idx="2947">
                  <c:v>953.79700000000003</c:v>
                </c:pt>
                <c:pt idx="2948">
                  <c:v>954.05200000000002</c:v>
                </c:pt>
                <c:pt idx="2949">
                  <c:v>954.30600000000004</c:v>
                </c:pt>
                <c:pt idx="2950">
                  <c:v>954.56100000000004</c:v>
                </c:pt>
                <c:pt idx="2951">
                  <c:v>954.81500000000005</c:v>
                </c:pt>
                <c:pt idx="2952">
                  <c:v>955.07</c:v>
                </c:pt>
                <c:pt idx="2953">
                  <c:v>955.32399999999996</c:v>
                </c:pt>
                <c:pt idx="2954">
                  <c:v>955.57899999999995</c:v>
                </c:pt>
                <c:pt idx="2955">
                  <c:v>955.83299999999997</c:v>
                </c:pt>
                <c:pt idx="2956">
                  <c:v>956.08799999999997</c:v>
                </c:pt>
                <c:pt idx="2957">
                  <c:v>956.34199999999998</c:v>
                </c:pt>
                <c:pt idx="2958">
                  <c:v>956.596</c:v>
                </c:pt>
                <c:pt idx="2959">
                  <c:v>956.851</c:v>
                </c:pt>
                <c:pt idx="2960">
                  <c:v>957.10500000000002</c:v>
                </c:pt>
                <c:pt idx="2961">
                  <c:v>957.36</c:v>
                </c:pt>
                <c:pt idx="2962">
                  <c:v>957.61400000000003</c:v>
                </c:pt>
                <c:pt idx="2963">
                  <c:v>957.86800000000005</c:v>
                </c:pt>
                <c:pt idx="2964">
                  <c:v>958.12300000000005</c:v>
                </c:pt>
                <c:pt idx="2965">
                  <c:v>958.37699999999995</c:v>
                </c:pt>
                <c:pt idx="2966">
                  <c:v>958.63099999999997</c:v>
                </c:pt>
                <c:pt idx="2967">
                  <c:v>958.88599999999997</c:v>
                </c:pt>
                <c:pt idx="2968">
                  <c:v>959.14</c:v>
                </c:pt>
                <c:pt idx="2969">
                  <c:v>959.39400000000001</c:v>
                </c:pt>
                <c:pt idx="2970">
                  <c:v>959.649</c:v>
                </c:pt>
                <c:pt idx="2971">
                  <c:v>959.90300000000002</c:v>
                </c:pt>
                <c:pt idx="2972">
                  <c:v>960.11400000000003</c:v>
                </c:pt>
                <c:pt idx="2973">
                  <c:v>960.37</c:v>
                </c:pt>
                <c:pt idx="2974">
                  <c:v>960.62599999999998</c:v>
                </c:pt>
                <c:pt idx="2975">
                  <c:v>960.88199999999995</c:v>
                </c:pt>
                <c:pt idx="2976">
                  <c:v>961.13800000000003</c:v>
                </c:pt>
                <c:pt idx="2977">
                  <c:v>961.39400000000001</c:v>
                </c:pt>
                <c:pt idx="2978">
                  <c:v>961.65</c:v>
                </c:pt>
                <c:pt idx="2979">
                  <c:v>961.90599999999995</c:v>
                </c:pt>
                <c:pt idx="2980">
                  <c:v>962.16200000000003</c:v>
                </c:pt>
                <c:pt idx="2981">
                  <c:v>962.41700000000003</c:v>
                </c:pt>
                <c:pt idx="2982">
                  <c:v>962.673</c:v>
                </c:pt>
                <c:pt idx="2983">
                  <c:v>962.92899999999997</c:v>
                </c:pt>
                <c:pt idx="2984">
                  <c:v>963.18399999999997</c:v>
                </c:pt>
                <c:pt idx="2985">
                  <c:v>963.44</c:v>
                </c:pt>
                <c:pt idx="2986">
                  <c:v>963.69600000000003</c:v>
                </c:pt>
                <c:pt idx="2987">
                  <c:v>963.95100000000002</c:v>
                </c:pt>
                <c:pt idx="2988">
                  <c:v>964.20699999999999</c:v>
                </c:pt>
                <c:pt idx="2989">
                  <c:v>964.46199999999999</c:v>
                </c:pt>
                <c:pt idx="2990">
                  <c:v>964.71699999999998</c:v>
                </c:pt>
                <c:pt idx="2991">
                  <c:v>964.97299999999996</c:v>
                </c:pt>
                <c:pt idx="2992">
                  <c:v>965.22799999999995</c:v>
                </c:pt>
                <c:pt idx="2993">
                  <c:v>965.48299999999995</c:v>
                </c:pt>
                <c:pt idx="2994">
                  <c:v>965.73900000000003</c:v>
                </c:pt>
                <c:pt idx="2995">
                  <c:v>965.99400000000003</c:v>
                </c:pt>
                <c:pt idx="2996">
                  <c:v>966.24900000000002</c:v>
                </c:pt>
                <c:pt idx="2997">
                  <c:v>966.50400000000002</c:v>
                </c:pt>
                <c:pt idx="2998">
                  <c:v>966.75900000000001</c:v>
                </c:pt>
                <c:pt idx="2999">
                  <c:v>967.01400000000001</c:v>
                </c:pt>
                <c:pt idx="3000">
                  <c:v>967.26900000000001</c:v>
                </c:pt>
                <c:pt idx="3001">
                  <c:v>967.524</c:v>
                </c:pt>
                <c:pt idx="3002">
                  <c:v>967.779</c:v>
                </c:pt>
                <c:pt idx="3003">
                  <c:v>968.03399999999999</c:v>
                </c:pt>
                <c:pt idx="3004">
                  <c:v>968.28899999999999</c:v>
                </c:pt>
                <c:pt idx="3005">
                  <c:v>968.54399999999998</c:v>
                </c:pt>
                <c:pt idx="3006">
                  <c:v>968.79899999999998</c:v>
                </c:pt>
                <c:pt idx="3007">
                  <c:v>969.053</c:v>
                </c:pt>
                <c:pt idx="3008">
                  <c:v>969.30799999999999</c:v>
                </c:pt>
                <c:pt idx="3009">
                  <c:v>969.56299999999999</c:v>
                </c:pt>
                <c:pt idx="3010">
                  <c:v>969.81700000000001</c:v>
                </c:pt>
                <c:pt idx="3011">
                  <c:v>970.072</c:v>
                </c:pt>
                <c:pt idx="3012">
                  <c:v>970.327</c:v>
                </c:pt>
                <c:pt idx="3013">
                  <c:v>970.58100000000002</c:v>
                </c:pt>
                <c:pt idx="3014">
                  <c:v>970.83500000000004</c:v>
                </c:pt>
                <c:pt idx="3015">
                  <c:v>971.09</c:v>
                </c:pt>
                <c:pt idx="3016">
                  <c:v>971.34400000000005</c:v>
                </c:pt>
                <c:pt idx="3017">
                  <c:v>971.59900000000005</c:v>
                </c:pt>
                <c:pt idx="3018">
                  <c:v>971.85299999999995</c:v>
                </c:pt>
                <c:pt idx="3019">
                  <c:v>972.10699999999997</c:v>
                </c:pt>
                <c:pt idx="3020">
                  <c:v>972.36099999999999</c:v>
                </c:pt>
                <c:pt idx="3021">
                  <c:v>972.61599999999999</c:v>
                </c:pt>
                <c:pt idx="3022">
                  <c:v>972.87</c:v>
                </c:pt>
                <c:pt idx="3023">
                  <c:v>973.12400000000002</c:v>
                </c:pt>
                <c:pt idx="3024">
                  <c:v>973.37800000000004</c:v>
                </c:pt>
                <c:pt idx="3025">
                  <c:v>973.63199999999995</c:v>
                </c:pt>
                <c:pt idx="3026">
                  <c:v>973.88599999999997</c:v>
                </c:pt>
                <c:pt idx="3027">
                  <c:v>974.14</c:v>
                </c:pt>
                <c:pt idx="3028">
                  <c:v>974.39400000000001</c:v>
                </c:pt>
                <c:pt idx="3029">
                  <c:v>974.64800000000002</c:v>
                </c:pt>
                <c:pt idx="3030">
                  <c:v>974.90099999999995</c:v>
                </c:pt>
                <c:pt idx="3031">
                  <c:v>975.15499999999997</c:v>
                </c:pt>
                <c:pt idx="3032">
                  <c:v>975.40899999999999</c:v>
                </c:pt>
                <c:pt idx="3033">
                  <c:v>975.66300000000001</c:v>
                </c:pt>
                <c:pt idx="3034">
                  <c:v>975.91600000000005</c:v>
                </c:pt>
                <c:pt idx="3035">
                  <c:v>976.17</c:v>
                </c:pt>
                <c:pt idx="3036">
                  <c:v>976.42399999999998</c:v>
                </c:pt>
                <c:pt idx="3037">
                  <c:v>976.67700000000002</c:v>
                </c:pt>
                <c:pt idx="3038">
                  <c:v>976.93100000000004</c:v>
                </c:pt>
                <c:pt idx="3039">
                  <c:v>977.18399999999997</c:v>
                </c:pt>
                <c:pt idx="3040">
                  <c:v>977.43799999999999</c:v>
                </c:pt>
                <c:pt idx="3041">
                  <c:v>977.69100000000003</c:v>
                </c:pt>
                <c:pt idx="3042">
                  <c:v>977.94399999999996</c:v>
                </c:pt>
                <c:pt idx="3043">
                  <c:v>978.19799999999998</c:v>
                </c:pt>
                <c:pt idx="3044">
                  <c:v>978.45100000000002</c:v>
                </c:pt>
                <c:pt idx="3045">
                  <c:v>978.70399999999995</c:v>
                </c:pt>
                <c:pt idx="3046">
                  <c:v>978.95699999999999</c:v>
                </c:pt>
                <c:pt idx="3047">
                  <c:v>979.21</c:v>
                </c:pt>
                <c:pt idx="3048">
                  <c:v>979.46400000000006</c:v>
                </c:pt>
                <c:pt idx="3049">
                  <c:v>979.71699999999998</c:v>
                </c:pt>
                <c:pt idx="3050">
                  <c:v>979.97</c:v>
                </c:pt>
                <c:pt idx="3051">
                  <c:v>980.22299999999996</c:v>
                </c:pt>
                <c:pt idx="3052">
                  <c:v>980.476</c:v>
                </c:pt>
                <c:pt idx="3053">
                  <c:v>980.72900000000004</c:v>
                </c:pt>
                <c:pt idx="3054">
                  <c:v>980.98099999999999</c:v>
                </c:pt>
                <c:pt idx="3055">
                  <c:v>981.23400000000004</c:v>
                </c:pt>
                <c:pt idx="3056">
                  <c:v>981.48699999999997</c:v>
                </c:pt>
                <c:pt idx="3057">
                  <c:v>981.74</c:v>
                </c:pt>
                <c:pt idx="3058">
                  <c:v>981.99300000000005</c:v>
                </c:pt>
                <c:pt idx="3059">
                  <c:v>982.245</c:v>
                </c:pt>
                <c:pt idx="3060">
                  <c:v>982.49800000000005</c:v>
                </c:pt>
                <c:pt idx="3061">
                  <c:v>982.75</c:v>
                </c:pt>
                <c:pt idx="3062">
                  <c:v>983.00300000000004</c:v>
                </c:pt>
                <c:pt idx="3063">
                  <c:v>983.25599999999997</c:v>
                </c:pt>
                <c:pt idx="3064">
                  <c:v>983.50800000000004</c:v>
                </c:pt>
                <c:pt idx="3065">
                  <c:v>983.76</c:v>
                </c:pt>
                <c:pt idx="3066">
                  <c:v>984.01300000000003</c:v>
                </c:pt>
                <c:pt idx="3067">
                  <c:v>984.26499999999999</c:v>
                </c:pt>
                <c:pt idx="3068">
                  <c:v>984.51800000000003</c:v>
                </c:pt>
                <c:pt idx="3069">
                  <c:v>984.77</c:v>
                </c:pt>
                <c:pt idx="3070">
                  <c:v>985.02200000000005</c:v>
                </c:pt>
                <c:pt idx="3071">
                  <c:v>985.274</c:v>
                </c:pt>
                <c:pt idx="3072">
                  <c:v>985.52599999999995</c:v>
                </c:pt>
                <c:pt idx="3073">
                  <c:v>985.779</c:v>
                </c:pt>
                <c:pt idx="3074">
                  <c:v>986.03099999999995</c:v>
                </c:pt>
                <c:pt idx="3075">
                  <c:v>986.28300000000002</c:v>
                </c:pt>
                <c:pt idx="3076">
                  <c:v>986.53499999999997</c:v>
                </c:pt>
                <c:pt idx="3077">
                  <c:v>986.78700000000003</c:v>
                </c:pt>
                <c:pt idx="3078">
                  <c:v>987.03899999999999</c:v>
                </c:pt>
                <c:pt idx="3079">
                  <c:v>987.29</c:v>
                </c:pt>
                <c:pt idx="3080">
                  <c:v>987.54200000000003</c:v>
                </c:pt>
                <c:pt idx="3081">
                  <c:v>987.79399999999998</c:v>
                </c:pt>
                <c:pt idx="3082">
                  <c:v>988.04600000000005</c:v>
                </c:pt>
                <c:pt idx="3083">
                  <c:v>988.298</c:v>
                </c:pt>
                <c:pt idx="3084">
                  <c:v>988.54899999999998</c:v>
                </c:pt>
                <c:pt idx="3085">
                  <c:v>988.80100000000004</c:v>
                </c:pt>
                <c:pt idx="3086">
                  <c:v>989.053</c:v>
                </c:pt>
                <c:pt idx="3087">
                  <c:v>989.30399999999997</c:v>
                </c:pt>
                <c:pt idx="3088">
                  <c:v>989.55600000000004</c:v>
                </c:pt>
                <c:pt idx="3089">
                  <c:v>989.80700000000002</c:v>
                </c:pt>
                <c:pt idx="3090">
                  <c:v>990.05899999999997</c:v>
                </c:pt>
                <c:pt idx="3091">
                  <c:v>990.31</c:v>
                </c:pt>
                <c:pt idx="3092">
                  <c:v>990.56100000000004</c:v>
                </c:pt>
                <c:pt idx="3093">
                  <c:v>990.81299999999999</c:v>
                </c:pt>
                <c:pt idx="3094">
                  <c:v>991.06399999999996</c:v>
                </c:pt>
                <c:pt idx="3095">
                  <c:v>991.31500000000005</c:v>
                </c:pt>
                <c:pt idx="3096">
                  <c:v>991.56600000000003</c:v>
                </c:pt>
                <c:pt idx="3097">
                  <c:v>991.81799999999998</c:v>
                </c:pt>
                <c:pt idx="3098">
                  <c:v>992.06899999999996</c:v>
                </c:pt>
                <c:pt idx="3099">
                  <c:v>992.32</c:v>
                </c:pt>
                <c:pt idx="3100">
                  <c:v>992.57100000000003</c:v>
                </c:pt>
                <c:pt idx="3101">
                  <c:v>992.822</c:v>
                </c:pt>
                <c:pt idx="3102">
                  <c:v>993.07299999999998</c:v>
                </c:pt>
                <c:pt idx="3103">
                  <c:v>993.32399999999996</c:v>
                </c:pt>
                <c:pt idx="3104">
                  <c:v>993.57500000000005</c:v>
                </c:pt>
                <c:pt idx="3105">
                  <c:v>993.82600000000002</c:v>
                </c:pt>
                <c:pt idx="3106">
                  <c:v>994.07600000000002</c:v>
                </c:pt>
                <c:pt idx="3107">
                  <c:v>994.327</c:v>
                </c:pt>
                <c:pt idx="3108">
                  <c:v>994.57799999999997</c:v>
                </c:pt>
                <c:pt idx="3109">
                  <c:v>994.82899999999995</c:v>
                </c:pt>
                <c:pt idx="3110">
                  <c:v>995.07899999999995</c:v>
                </c:pt>
                <c:pt idx="3111">
                  <c:v>995.33</c:v>
                </c:pt>
                <c:pt idx="3112">
                  <c:v>995.58</c:v>
                </c:pt>
                <c:pt idx="3113">
                  <c:v>995.83100000000002</c:v>
                </c:pt>
                <c:pt idx="3114">
                  <c:v>996.08100000000002</c:v>
                </c:pt>
                <c:pt idx="3115">
                  <c:v>996.33199999999999</c:v>
                </c:pt>
                <c:pt idx="3116">
                  <c:v>996.58199999999999</c:v>
                </c:pt>
                <c:pt idx="3117">
                  <c:v>996.83299999999997</c:v>
                </c:pt>
                <c:pt idx="3118">
                  <c:v>997.08299999999997</c:v>
                </c:pt>
                <c:pt idx="3119">
                  <c:v>997.33299999999997</c:v>
                </c:pt>
                <c:pt idx="3120">
                  <c:v>997.58399999999995</c:v>
                </c:pt>
                <c:pt idx="3121">
                  <c:v>997.83399999999995</c:v>
                </c:pt>
                <c:pt idx="3122">
                  <c:v>998.08399999999995</c:v>
                </c:pt>
                <c:pt idx="3123">
                  <c:v>998.33399999999995</c:v>
                </c:pt>
                <c:pt idx="3124">
                  <c:v>998.58399999999995</c:v>
                </c:pt>
                <c:pt idx="3125">
                  <c:v>998.83399999999995</c:v>
                </c:pt>
                <c:pt idx="3126">
                  <c:v>999.08399999999995</c:v>
                </c:pt>
                <c:pt idx="3127">
                  <c:v>999.33399999999995</c:v>
                </c:pt>
                <c:pt idx="3128">
                  <c:v>999.58399999999995</c:v>
                </c:pt>
                <c:pt idx="3129">
                  <c:v>999.83399999999995</c:v>
                </c:pt>
                <c:pt idx="3130">
                  <c:v>1000.08</c:v>
                </c:pt>
                <c:pt idx="3131">
                  <c:v>1000.33</c:v>
                </c:pt>
                <c:pt idx="3132">
                  <c:v>1000.58</c:v>
                </c:pt>
                <c:pt idx="3133">
                  <c:v>1000.83</c:v>
                </c:pt>
                <c:pt idx="3134">
                  <c:v>1001.08</c:v>
                </c:pt>
                <c:pt idx="3135">
                  <c:v>1001.33</c:v>
                </c:pt>
                <c:pt idx="3136">
                  <c:v>1001.58</c:v>
                </c:pt>
                <c:pt idx="3137">
                  <c:v>1001.83</c:v>
                </c:pt>
                <c:pt idx="3138">
                  <c:v>1002.08</c:v>
                </c:pt>
                <c:pt idx="3139">
                  <c:v>1002.33</c:v>
                </c:pt>
                <c:pt idx="3140">
                  <c:v>1002.58</c:v>
                </c:pt>
                <c:pt idx="3141">
                  <c:v>1002.83</c:v>
                </c:pt>
                <c:pt idx="3142">
                  <c:v>1003.08</c:v>
                </c:pt>
                <c:pt idx="3143">
                  <c:v>1003.33</c:v>
                </c:pt>
                <c:pt idx="3144">
                  <c:v>1003.58</c:v>
                </c:pt>
                <c:pt idx="3145">
                  <c:v>1003.83</c:v>
                </c:pt>
                <c:pt idx="3146">
                  <c:v>1004.08</c:v>
                </c:pt>
                <c:pt idx="3147">
                  <c:v>1004.33</c:v>
                </c:pt>
                <c:pt idx="3148">
                  <c:v>1004.57</c:v>
                </c:pt>
                <c:pt idx="3149">
                  <c:v>1004.82</c:v>
                </c:pt>
                <c:pt idx="3150">
                  <c:v>1005.07</c:v>
                </c:pt>
                <c:pt idx="3151">
                  <c:v>1005.32</c:v>
                </c:pt>
                <c:pt idx="3152">
                  <c:v>1005.57</c:v>
                </c:pt>
                <c:pt idx="3153">
                  <c:v>1005.82</c:v>
                </c:pt>
                <c:pt idx="3154">
                  <c:v>1006.07</c:v>
                </c:pt>
                <c:pt idx="3155">
                  <c:v>1006.32</c:v>
                </c:pt>
                <c:pt idx="3156">
                  <c:v>1006.57</c:v>
                </c:pt>
                <c:pt idx="3157">
                  <c:v>1006.82</c:v>
                </c:pt>
                <c:pt idx="3158">
                  <c:v>1007.06</c:v>
                </c:pt>
                <c:pt idx="3159">
                  <c:v>1007.31</c:v>
                </c:pt>
                <c:pt idx="3160">
                  <c:v>1007.56</c:v>
                </c:pt>
                <c:pt idx="3161">
                  <c:v>1007.81</c:v>
                </c:pt>
                <c:pt idx="3162">
                  <c:v>1008.06</c:v>
                </c:pt>
                <c:pt idx="3163">
                  <c:v>1008.31</c:v>
                </c:pt>
                <c:pt idx="3164">
                  <c:v>1008.56</c:v>
                </c:pt>
                <c:pt idx="3165">
                  <c:v>1008.8</c:v>
                </c:pt>
                <c:pt idx="3166">
                  <c:v>1009.05</c:v>
                </c:pt>
                <c:pt idx="3167">
                  <c:v>1009.3</c:v>
                </c:pt>
                <c:pt idx="3168">
                  <c:v>1009.55</c:v>
                </c:pt>
                <c:pt idx="3169">
                  <c:v>1009.8</c:v>
                </c:pt>
                <c:pt idx="3170">
                  <c:v>1010.05</c:v>
                </c:pt>
                <c:pt idx="3171">
                  <c:v>1010.29</c:v>
                </c:pt>
                <c:pt idx="3172">
                  <c:v>1010.54</c:v>
                </c:pt>
                <c:pt idx="3173">
                  <c:v>1010.79</c:v>
                </c:pt>
                <c:pt idx="3174">
                  <c:v>1011.04</c:v>
                </c:pt>
                <c:pt idx="3175">
                  <c:v>1011.29</c:v>
                </c:pt>
                <c:pt idx="3176">
                  <c:v>1011.53</c:v>
                </c:pt>
                <c:pt idx="3177">
                  <c:v>1011.78</c:v>
                </c:pt>
                <c:pt idx="3178">
                  <c:v>1012.03</c:v>
                </c:pt>
                <c:pt idx="3179">
                  <c:v>1012.28</c:v>
                </c:pt>
                <c:pt idx="3180">
                  <c:v>1012.53</c:v>
                </c:pt>
                <c:pt idx="3181">
                  <c:v>1012.77</c:v>
                </c:pt>
                <c:pt idx="3182">
                  <c:v>1013.02</c:v>
                </c:pt>
                <c:pt idx="3183">
                  <c:v>1013.27</c:v>
                </c:pt>
                <c:pt idx="3184">
                  <c:v>1013.52</c:v>
                </c:pt>
                <c:pt idx="3185">
                  <c:v>1013.77</c:v>
                </c:pt>
                <c:pt idx="3186">
                  <c:v>1014.01</c:v>
                </c:pt>
                <c:pt idx="3187">
                  <c:v>1014.26</c:v>
                </c:pt>
                <c:pt idx="3188">
                  <c:v>1014.51</c:v>
                </c:pt>
                <c:pt idx="3189">
                  <c:v>1014.76</c:v>
                </c:pt>
                <c:pt idx="3190">
                  <c:v>1015</c:v>
                </c:pt>
                <c:pt idx="3191">
                  <c:v>1015.25</c:v>
                </c:pt>
                <c:pt idx="3192">
                  <c:v>1015.5</c:v>
                </c:pt>
                <c:pt idx="3193">
                  <c:v>1015.75</c:v>
                </c:pt>
                <c:pt idx="3194">
                  <c:v>1015.99</c:v>
                </c:pt>
                <c:pt idx="3195">
                  <c:v>1016.24</c:v>
                </c:pt>
                <c:pt idx="3196">
                  <c:v>1016.49</c:v>
                </c:pt>
                <c:pt idx="3197">
                  <c:v>1016.73</c:v>
                </c:pt>
                <c:pt idx="3198">
                  <c:v>1016.98</c:v>
                </c:pt>
                <c:pt idx="3199">
                  <c:v>1017.23</c:v>
                </c:pt>
                <c:pt idx="3200">
                  <c:v>1017.48</c:v>
                </c:pt>
                <c:pt idx="3201">
                  <c:v>1017.72</c:v>
                </c:pt>
                <c:pt idx="3202">
                  <c:v>1017.97</c:v>
                </c:pt>
                <c:pt idx="3203">
                  <c:v>1018.22</c:v>
                </c:pt>
                <c:pt idx="3204">
                  <c:v>1018.46</c:v>
                </c:pt>
                <c:pt idx="3205">
                  <c:v>1018.71</c:v>
                </c:pt>
                <c:pt idx="3206">
                  <c:v>1018.96</c:v>
                </c:pt>
                <c:pt idx="3207">
                  <c:v>1019.2</c:v>
                </c:pt>
                <c:pt idx="3208">
                  <c:v>1019.45</c:v>
                </c:pt>
                <c:pt idx="3209">
                  <c:v>1019.7</c:v>
                </c:pt>
                <c:pt idx="3210">
                  <c:v>1019.94</c:v>
                </c:pt>
                <c:pt idx="3211">
                  <c:v>1020.19</c:v>
                </c:pt>
                <c:pt idx="3212">
                  <c:v>1020.44</c:v>
                </c:pt>
                <c:pt idx="3213">
                  <c:v>1020.68</c:v>
                </c:pt>
                <c:pt idx="3214">
                  <c:v>1020.93</c:v>
                </c:pt>
                <c:pt idx="3215">
                  <c:v>1021.18</c:v>
                </c:pt>
                <c:pt idx="3216">
                  <c:v>1021.42</c:v>
                </c:pt>
                <c:pt idx="3217">
                  <c:v>1021.67</c:v>
                </c:pt>
                <c:pt idx="3218">
                  <c:v>1021.92</c:v>
                </c:pt>
                <c:pt idx="3219">
                  <c:v>1022.16</c:v>
                </c:pt>
                <c:pt idx="3220">
                  <c:v>1022.41</c:v>
                </c:pt>
                <c:pt idx="3221">
                  <c:v>1022.66</c:v>
                </c:pt>
                <c:pt idx="3222">
                  <c:v>1022.9</c:v>
                </c:pt>
                <c:pt idx="3223">
                  <c:v>1023.15</c:v>
                </c:pt>
                <c:pt idx="3224">
                  <c:v>1023.39</c:v>
                </c:pt>
                <c:pt idx="3225">
                  <c:v>1023.64</c:v>
                </c:pt>
                <c:pt idx="3226">
                  <c:v>1023.89</c:v>
                </c:pt>
                <c:pt idx="3227">
                  <c:v>1024.1300000000001</c:v>
                </c:pt>
                <c:pt idx="3228">
                  <c:v>1024.3800000000001</c:v>
                </c:pt>
                <c:pt idx="3229">
                  <c:v>1024.6199999999999</c:v>
                </c:pt>
                <c:pt idx="3230">
                  <c:v>1024.8699999999999</c:v>
                </c:pt>
                <c:pt idx="3231">
                  <c:v>1025.1199999999999</c:v>
                </c:pt>
                <c:pt idx="3232">
                  <c:v>1025.3599999999999</c:v>
                </c:pt>
                <c:pt idx="3233">
                  <c:v>1025.6099999999999</c:v>
                </c:pt>
                <c:pt idx="3234">
                  <c:v>1025.8499999999999</c:v>
                </c:pt>
                <c:pt idx="3235">
                  <c:v>1026.0999999999999</c:v>
                </c:pt>
                <c:pt idx="3236">
                  <c:v>1026.3399999999999</c:v>
                </c:pt>
                <c:pt idx="3237">
                  <c:v>1026.5899999999999</c:v>
                </c:pt>
                <c:pt idx="3238">
                  <c:v>1026.8399999999999</c:v>
                </c:pt>
                <c:pt idx="3239">
                  <c:v>1027.08</c:v>
                </c:pt>
                <c:pt idx="3240">
                  <c:v>1027.33</c:v>
                </c:pt>
                <c:pt idx="3241">
                  <c:v>1027.57</c:v>
                </c:pt>
                <c:pt idx="3242">
                  <c:v>1027.82</c:v>
                </c:pt>
                <c:pt idx="3243">
                  <c:v>1028.06</c:v>
                </c:pt>
                <c:pt idx="3244">
                  <c:v>1028.31</c:v>
                </c:pt>
                <c:pt idx="3245">
                  <c:v>1028.55</c:v>
                </c:pt>
                <c:pt idx="3246">
                  <c:v>1028.8</c:v>
                </c:pt>
                <c:pt idx="3247">
                  <c:v>1029.04</c:v>
                </c:pt>
                <c:pt idx="3248">
                  <c:v>1029.29</c:v>
                </c:pt>
                <c:pt idx="3249">
                  <c:v>1029.53</c:v>
                </c:pt>
                <c:pt idx="3250">
                  <c:v>1029.78</c:v>
                </c:pt>
                <c:pt idx="3251">
                  <c:v>1030.02</c:v>
                </c:pt>
                <c:pt idx="3252">
                  <c:v>1030.27</c:v>
                </c:pt>
                <c:pt idx="3253">
                  <c:v>1030.51</c:v>
                </c:pt>
                <c:pt idx="3254">
                  <c:v>1030.76</c:v>
                </c:pt>
                <c:pt idx="3255">
                  <c:v>1031</c:v>
                </c:pt>
                <c:pt idx="3256">
                  <c:v>1031.25</c:v>
                </c:pt>
                <c:pt idx="3257">
                  <c:v>1031.49</c:v>
                </c:pt>
                <c:pt idx="3258">
                  <c:v>1031.74</c:v>
                </c:pt>
                <c:pt idx="3259">
                  <c:v>1031.98</c:v>
                </c:pt>
                <c:pt idx="3260">
                  <c:v>1032.23</c:v>
                </c:pt>
                <c:pt idx="3261">
                  <c:v>1032.47</c:v>
                </c:pt>
                <c:pt idx="3262">
                  <c:v>1032.72</c:v>
                </c:pt>
                <c:pt idx="3263">
                  <c:v>1032.96</c:v>
                </c:pt>
                <c:pt idx="3264">
                  <c:v>1033.21</c:v>
                </c:pt>
                <c:pt idx="3265">
                  <c:v>1033.45</c:v>
                </c:pt>
                <c:pt idx="3266">
                  <c:v>1033.7</c:v>
                </c:pt>
                <c:pt idx="3267">
                  <c:v>1033.94</c:v>
                </c:pt>
                <c:pt idx="3268">
                  <c:v>1034.18</c:v>
                </c:pt>
                <c:pt idx="3269">
                  <c:v>1034.43</c:v>
                </c:pt>
                <c:pt idx="3270">
                  <c:v>1034.67</c:v>
                </c:pt>
                <c:pt idx="3271">
                  <c:v>1034.92</c:v>
                </c:pt>
                <c:pt idx="3272">
                  <c:v>1035.1600000000001</c:v>
                </c:pt>
                <c:pt idx="3273">
                  <c:v>1035.4100000000001</c:v>
                </c:pt>
                <c:pt idx="3274">
                  <c:v>1035.6500000000001</c:v>
                </c:pt>
                <c:pt idx="3275">
                  <c:v>1035.8900000000001</c:v>
                </c:pt>
                <c:pt idx="3276">
                  <c:v>1036.1400000000001</c:v>
                </c:pt>
                <c:pt idx="3277">
                  <c:v>1036.3800000000001</c:v>
                </c:pt>
                <c:pt idx="3278">
                  <c:v>1036.6300000000001</c:v>
                </c:pt>
                <c:pt idx="3279">
                  <c:v>1036.8699999999999</c:v>
                </c:pt>
                <c:pt idx="3280">
                  <c:v>1037.1099999999999</c:v>
                </c:pt>
                <c:pt idx="3281">
                  <c:v>1037.3599999999999</c:v>
                </c:pt>
                <c:pt idx="3282">
                  <c:v>1037.5999999999999</c:v>
                </c:pt>
                <c:pt idx="3283">
                  <c:v>1037.8499999999999</c:v>
                </c:pt>
                <c:pt idx="3284">
                  <c:v>1038.0899999999999</c:v>
                </c:pt>
                <c:pt idx="3285">
                  <c:v>1038.33</c:v>
                </c:pt>
                <c:pt idx="3286">
                  <c:v>1038.58</c:v>
                </c:pt>
                <c:pt idx="3287">
                  <c:v>1038.82</c:v>
                </c:pt>
                <c:pt idx="3288">
                  <c:v>1039.06</c:v>
                </c:pt>
                <c:pt idx="3289">
                  <c:v>1039.31</c:v>
                </c:pt>
                <c:pt idx="3290">
                  <c:v>1039.55</c:v>
                </c:pt>
                <c:pt idx="3291">
                  <c:v>1039.79</c:v>
                </c:pt>
                <c:pt idx="3292">
                  <c:v>1040.04</c:v>
                </c:pt>
                <c:pt idx="3293">
                  <c:v>1040.28</c:v>
                </c:pt>
                <c:pt idx="3294">
                  <c:v>1040.52</c:v>
                </c:pt>
                <c:pt idx="3295">
                  <c:v>1040.77</c:v>
                </c:pt>
                <c:pt idx="3296">
                  <c:v>1041.01</c:v>
                </c:pt>
                <c:pt idx="3297">
                  <c:v>1041.25</c:v>
                </c:pt>
                <c:pt idx="3298">
                  <c:v>1041.5</c:v>
                </c:pt>
                <c:pt idx="3299">
                  <c:v>1041.74</c:v>
                </c:pt>
                <c:pt idx="3300">
                  <c:v>1041.98</c:v>
                </c:pt>
                <c:pt idx="3301">
                  <c:v>1042.23</c:v>
                </c:pt>
                <c:pt idx="3302">
                  <c:v>1042.47</c:v>
                </c:pt>
                <c:pt idx="3303">
                  <c:v>1042.71</c:v>
                </c:pt>
                <c:pt idx="3304">
                  <c:v>1042.96</c:v>
                </c:pt>
                <c:pt idx="3305">
                  <c:v>1043.2</c:v>
                </c:pt>
                <c:pt idx="3306">
                  <c:v>1043.44</c:v>
                </c:pt>
                <c:pt idx="3307">
                  <c:v>1043.68</c:v>
                </c:pt>
                <c:pt idx="3308">
                  <c:v>1043.93</c:v>
                </c:pt>
                <c:pt idx="3309">
                  <c:v>1044.17</c:v>
                </c:pt>
                <c:pt idx="3310">
                  <c:v>1044.4100000000001</c:v>
                </c:pt>
                <c:pt idx="3311">
                  <c:v>1044.6600000000001</c:v>
                </c:pt>
                <c:pt idx="3312">
                  <c:v>1044.9000000000001</c:v>
                </c:pt>
                <c:pt idx="3313">
                  <c:v>1045.1400000000001</c:v>
                </c:pt>
                <c:pt idx="3314">
                  <c:v>1045.3800000000001</c:v>
                </c:pt>
                <c:pt idx="3315">
                  <c:v>1045.6300000000001</c:v>
                </c:pt>
                <c:pt idx="3316">
                  <c:v>1045.8699999999999</c:v>
                </c:pt>
                <c:pt idx="3317">
                  <c:v>1046.1099999999999</c:v>
                </c:pt>
                <c:pt idx="3318">
                  <c:v>1046.3499999999999</c:v>
                </c:pt>
                <c:pt idx="3319">
                  <c:v>1046.5999999999999</c:v>
                </c:pt>
                <c:pt idx="3320">
                  <c:v>1046.8399999999999</c:v>
                </c:pt>
                <c:pt idx="3321">
                  <c:v>1047.08</c:v>
                </c:pt>
                <c:pt idx="3322">
                  <c:v>1047.32</c:v>
                </c:pt>
                <c:pt idx="3323">
                  <c:v>1047.56</c:v>
                </c:pt>
                <c:pt idx="3324">
                  <c:v>1047.81</c:v>
                </c:pt>
                <c:pt idx="3325">
                  <c:v>1048.05</c:v>
                </c:pt>
                <c:pt idx="3326">
                  <c:v>1048.29</c:v>
                </c:pt>
                <c:pt idx="3327">
                  <c:v>1048.53</c:v>
                </c:pt>
                <c:pt idx="3328">
                  <c:v>1048.78</c:v>
                </c:pt>
                <c:pt idx="3329">
                  <c:v>1049.02</c:v>
                </c:pt>
                <c:pt idx="3330">
                  <c:v>1049.26</c:v>
                </c:pt>
                <c:pt idx="3331">
                  <c:v>1049.5</c:v>
                </c:pt>
                <c:pt idx="3332">
                  <c:v>1049.74</c:v>
                </c:pt>
                <c:pt idx="3333">
                  <c:v>1049.98</c:v>
                </c:pt>
                <c:pt idx="3334">
                  <c:v>1050.23</c:v>
                </c:pt>
                <c:pt idx="3335">
                  <c:v>1050.47</c:v>
                </c:pt>
                <c:pt idx="3336">
                  <c:v>1050.71</c:v>
                </c:pt>
                <c:pt idx="3337">
                  <c:v>1050.95</c:v>
                </c:pt>
                <c:pt idx="3338">
                  <c:v>1051.19</c:v>
                </c:pt>
                <c:pt idx="3339">
                  <c:v>1051.43</c:v>
                </c:pt>
                <c:pt idx="3340">
                  <c:v>1051.68</c:v>
                </c:pt>
                <c:pt idx="3341">
                  <c:v>1051.92</c:v>
                </c:pt>
                <c:pt idx="3342">
                  <c:v>1052.1600000000001</c:v>
                </c:pt>
                <c:pt idx="3343">
                  <c:v>1052.4000000000001</c:v>
                </c:pt>
                <c:pt idx="3344">
                  <c:v>1052.6400000000001</c:v>
                </c:pt>
                <c:pt idx="3345">
                  <c:v>1052.8800000000001</c:v>
                </c:pt>
                <c:pt idx="3346">
                  <c:v>1053.1199999999999</c:v>
                </c:pt>
                <c:pt idx="3347">
                  <c:v>1053.3699999999999</c:v>
                </c:pt>
                <c:pt idx="3348">
                  <c:v>1053.6099999999999</c:v>
                </c:pt>
                <c:pt idx="3349">
                  <c:v>1053.8499999999999</c:v>
                </c:pt>
                <c:pt idx="3350">
                  <c:v>1054.0899999999999</c:v>
                </c:pt>
                <c:pt idx="3351">
                  <c:v>1054.33</c:v>
                </c:pt>
                <c:pt idx="3352">
                  <c:v>1054.57</c:v>
                </c:pt>
                <c:pt idx="3353">
                  <c:v>1054.81</c:v>
                </c:pt>
                <c:pt idx="3354">
                  <c:v>1055.05</c:v>
                </c:pt>
                <c:pt idx="3355">
                  <c:v>1055.29</c:v>
                </c:pt>
                <c:pt idx="3356">
                  <c:v>1055.54</c:v>
                </c:pt>
                <c:pt idx="3357">
                  <c:v>1055.78</c:v>
                </c:pt>
                <c:pt idx="3358">
                  <c:v>1056.02</c:v>
                </c:pt>
                <c:pt idx="3359">
                  <c:v>1056.26</c:v>
                </c:pt>
                <c:pt idx="3360">
                  <c:v>1056.5</c:v>
                </c:pt>
                <c:pt idx="3361">
                  <c:v>1056.74</c:v>
                </c:pt>
                <c:pt idx="3362">
                  <c:v>1056.98</c:v>
                </c:pt>
                <c:pt idx="3363">
                  <c:v>1057.22</c:v>
                </c:pt>
                <c:pt idx="3364">
                  <c:v>1057.46</c:v>
                </c:pt>
                <c:pt idx="3365">
                  <c:v>1057.7</c:v>
                </c:pt>
                <c:pt idx="3366">
                  <c:v>1057.94</c:v>
                </c:pt>
                <c:pt idx="3367">
                  <c:v>1058.18</c:v>
                </c:pt>
                <c:pt idx="3368">
                  <c:v>1058.42</c:v>
                </c:pt>
                <c:pt idx="3369">
                  <c:v>1058.6600000000001</c:v>
                </c:pt>
                <c:pt idx="3370">
                  <c:v>1058.9000000000001</c:v>
                </c:pt>
                <c:pt idx="3371">
                  <c:v>1059.1400000000001</c:v>
                </c:pt>
                <c:pt idx="3372">
                  <c:v>1059.3800000000001</c:v>
                </c:pt>
                <c:pt idx="3373">
                  <c:v>1059.6199999999999</c:v>
                </c:pt>
                <c:pt idx="3374">
                  <c:v>1059.8599999999999</c:v>
                </c:pt>
                <c:pt idx="3375">
                  <c:v>1060.0999999999999</c:v>
                </c:pt>
                <c:pt idx="3376">
                  <c:v>1060.3399999999999</c:v>
                </c:pt>
                <c:pt idx="3377">
                  <c:v>1060.58</c:v>
                </c:pt>
                <c:pt idx="3378">
                  <c:v>1060.82</c:v>
                </c:pt>
                <c:pt idx="3379">
                  <c:v>1061.06</c:v>
                </c:pt>
                <c:pt idx="3380">
                  <c:v>1061.3</c:v>
                </c:pt>
                <c:pt idx="3381">
                  <c:v>1061.54</c:v>
                </c:pt>
                <c:pt idx="3382">
                  <c:v>1061.78</c:v>
                </c:pt>
                <c:pt idx="3383">
                  <c:v>1062.02</c:v>
                </c:pt>
                <c:pt idx="3384">
                  <c:v>1062.26</c:v>
                </c:pt>
                <c:pt idx="3385">
                  <c:v>1062.5</c:v>
                </c:pt>
                <c:pt idx="3386">
                  <c:v>1062.74</c:v>
                </c:pt>
                <c:pt idx="3387">
                  <c:v>1062.98</c:v>
                </c:pt>
                <c:pt idx="3388">
                  <c:v>1063.22</c:v>
                </c:pt>
                <c:pt idx="3389">
                  <c:v>1063.46</c:v>
                </c:pt>
                <c:pt idx="3390">
                  <c:v>1063.7</c:v>
                </c:pt>
                <c:pt idx="3391">
                  <c:v>1063.94</c:v>
                </c:pt>
                <c:pt idx="3392">
                  <c:v>1064.18</c:v>
                </c:pt>
                <c:pt idx="3393">
                  <c:v>1064.42</c:v>
                </c:pt>
                <c:pt idx="3394">
                  <c:v>1064.6600000000001</c:v>
                </c:pt>
                <c:pt idx="3395">
                  <c:v>1064.9000000000001</c:v>
                </c:pt>
                <c:pt idx="3396">
                  <c:v>1065.1400000000001</c:v>
                </c:pt>
                <c:pt idx="3397">
                  <c:v>1065.3800000000001</c:v>
                </c:pt>
                <c:pt idx="3398">
                  <c:v>1065.6199999999999</c:v>
                </c:pt>
                <c:pt idx="3399">
                  <c:v>1065.8599999999999</c:v>
                </c:pt>
                <c:pt idx="3400">
                  <c:v>1066.0999999999999</c:v>
                </c:pt>
                <c:pt idx="3401">
                  <c:v>1066.33</c:v>
                </c:pt>
                <c:pt idx="3402">
                  <c:v>1066.57</c:v>
                </c:pt>
                <c:pt idx="3403">
                  <c:v>1066.81</c:v>
                </c:pt>
                <c:pt idx="3404">
                  <c:v>1067.05</c:v>
                </c:pt>
                <c:pt idx="3405">
                  <c:v>1067.29</c:v>
                </c:pt>
                <c:pt idx="3406">
                  <c:v>1067.53</c:v>
                </c:pt>
                <c:pt idx="3407">
                  <c:v>1067.77</c:v>
                </c:pt>
                <c:pt idx="3408">
                  <c:v>1068.01</c:v>
                </c:pt>
                <c:pt idx="3409">
                  <c:v>1068.25</c:v>
                </c:pt>
                <c:pt idx="3410">
                  <c:v>1068.48</c:v>
                </c:pt>
                <c:pt idx="3411">
                  <c:v>1068.72</c:v>
                </c:pt>
                <c:pt idx="3412">
                  <c:v>1068.96</c:v>
                </c:pt>
                <c:pt idx="3413">
                  <c:v>1069.2</c:v>
                </c:pt>
                <c:pt idx="3414">
                  <c:v>1069.44</c:v>
                </c:pt>
                <c:pt idx="3415">
                  <c:v>1069.68</c:v>
                </c:pt>
                <c:pt idx="3416">
                  <c:v>1069.92</c:v>
                </c:pt>
                <c:pt idx="3417">
                  <c:v>1070.1500000000001</c:v>
                </c:pt>
                <c:pt idx="3418">
                  <c:v>1070.3900000000001</c:v>
                </c:pt>
                <c:pt idx="3419">
                  <c:v>1070.6300000000001</c:v>
                </c:pt>
                <c:pt idx="3420">
                  <c:v>1070.8699999999999</c:v>
                </c:pt>
                <c:pt idx="3421">
                  <c:v>1071.1099999999999</c:v>
                </c:pt>
                <c:pt idx="3422">
                  <c:v>1071.3499999999999</c:v>
                </c:pt>
                <c:pt idx="3423">
                  <c:v>1071.5899999999999</c:v>
                </c:pt>
                <c:pt idx="3424">
                  <c:v>1071.82</c:v>
                </c:pt>
                <c:pt idx="3425">
                  <c:v>1072.06</c:v>
                </c:pt>
                <c:pt idx="3426">
                  <c:v>1072.3</c:v>
                </c:pt>
                <c:pt idx="3427">
                  <c:v>1072.54</c:v>
                </c:pt>
                <c:pt idx="3428">
                  <c:v>1072.78</c:v>
                </c:pt>
                <c:pt idx="3429">
                  <c:v>1073.01</c:v>
                </c:pt>
                <c:pt idx="3430">
                  <c:v>1073.25</c:v>
                </c:pt>
                <c:pt idx="3431">
                  <c:v>1073.49</c:v>
                </c:pt>
                <c:pt idx="3432">
                  <c:v>1073.73</c:v>
                </c:pt>
                <c:pt idx="3433">
                  <c:v>1073.97</c:v>
                </c:pt>
                <c:pt idx="3434">
                  <c:v>1074.2</c:v>
                </c:pt>
                <c:pt idx="3435">
                  <c:v>1074.44</c:v>
                </c:pt>
                <c:pt idx="3436">
                  <c:v>1074.68</c:v>
                </c:pt>
                <c:pt idx="3437">
                  <c:v>1074.92</c:v>
                </c:pt>
                <c:pt idx="3438">
                  <c:v>1075.1500000000001</c:v>
                </c:pt>
                <c:pt idx="3439">
                  <c:v>1075.3900000000001</c:v>
                </c:pt>
                <c:pt idx="3440">
                  <c:v>1075.6300000000001</c:v>
                </c:pt>
                <c:pt idx="3441">
                  <c:v>1075.8699999999999</c:v>
                </c:pt>
                <c:pt idx="3442">
                  <c:v>1076.0999999999999</c:v>
                </c:pt>
                <c:pt idx="3443">
                  <c:v>1076.3399999999999</c:v>
                </c:pt>
                <c:pt idx="3444">
                  <c:v>1076.58</c:v>
                </c:pt>
                <c:pt idx="3445">
                  <c:v>1076.82</c:v>
                </c:pt>
                <c:pt idx="3446">
                  <c:v>1077.05</c:v>
                </c:pt>
                <c:pt idx="3447">
                  <c:v>1077.29</c:v>
                </c:pt>
                <c:pt idx="3448">
                  <c:v>1077.53</c:v>
                </c:pt>
                <c:pt idx="3449">
                  <c:v>1077.77</c:v>
                </c:pt>
                <c:pt idx="3450">
                  <c:v>1078</c:v>
                </c:pt>
                <c:pt idx="3451">
                  <c:v>1078.24</c:v>
                </c:pt>
                <c:pt idx="3452">
                  <c:v>1078.48</c:v>
                </c:pt>
                <c:pt idx="3453">
                  <c:v>1078.71</c:v>
                </c:pt>
                <c:pt idx="3454">
                  <c:v>1078.95</c:v>
                </c:pt>
                <c:pt idx="3455">
                  <c:v>1079.19</c:v>
                </c:pt>
                <c:pt idx="3456">
                  <c:v>1079.42</c:v>
                </c:pt>
                <c:pt idx="3457">
                  <c:v>1079.6600000000001</c:v>
                </c:pt>
                <c:pt idx="3458">
                  <c:v>1079.9000000000001</c:v>
                </c:pt>
                <c:pt idx="3459">
                  <c:v>1080.1400000000001</c:v>
                </c:pt>
                <c:pt idx="3460">
                  <c:v>1080.3699999999999</c:v>
                </c:pt>
                <c:pt idx="3461">
                  <c:v>1080.6099999999999</c:v>
                </c:pt>
                <c:pt idx="3462">
                  <c:v>1080.8499999999999</c:v>
                </c:pt>
                <c:pt idx="3463">
                  <c:v>1081.08</c:v>
                </c:pt>
                <c:pt idx="3464">
                  <c:v>1081.32</c:v>
                </c:pt>
                <c:pt idx="3465">
                  <c:v>1081.56</c:v>
                </c:pt>
                <c:pt idx="3466">
                  <c:v>1081.79</c:v>
                </c:pt>
                <c:pt idx="3467">
                  <c:v>1082.03</c:v>
                </c:pt>
                <c:pt idx="3468">
                  <c:v>1082.26</c:v>
                </c:pt>
                <c:pt idx="3469">
                  <c:v>1082.5</c:v>
                </c:pt>
                <c:pt idx="3470">
                  <c:v>1082.74</c:v>
                </c:pt>
                <c:pt idx="3471">
                  <c:v>1082.97</c:v>
                </c:pt>
                <c:pt idx="3472">
                  <c:v>1083.21</c:v>
                </c:pt>
                <c:pt idx="3473">
                  <c:v>1083.45</c:v>
                </c:pt>
                <c:pt idx="3474">
                  <c:v>1083.68</c:v>
                </c:pt>
                <c:pt idx="3475">
                  <c:v>1083.92</c:v>
                </c:pt>
                <c:pt idx="3476">
                  <c:v>1084.1500000000001</c:v>
                </c:pt>
                <c:pt idx="3477">
                  <c:v>1084.3900000000001</c:v>
                </c:pt>
                <c:pt idx="3478">
                  <c:v>1084.6300000000001</c:v>
                </c:pt>
                <c:pt idx="3479">
                  <c:v>1084.8599999999999</c:v>
                </c:pt>
                <c:pt idx="3480">
                  <c:v>1085.0999999999999</c:v>
                </c:pt>
                <c:pt idx="3481">
                  <c:v>1085.3399999999999</c:v>
                </c:pt>
                <c:pt idx="3482">
                  <c:v>1085.57</c:v>
                </c:pt>
                <c:pt idx="3483">
                  <c:v>1085.81</c:v>
                </c:pt>
                <c:pt idx="3484">
                  <c:v>1086.04</c:v>
                </c:pt>
                <c:pt idx="3485">
                  <c:v>1086.28</c:v>
                </c:pt>
                <c:pt idx="3486">
                  <c:v>1086.51</c:v>
                </c:pt>
                <c:pt idx="3487">
                  <c:v>1086.75</c:v>
                </c:pt>
                <c:pt idx="3488">
                  <c:v>1086.99</c:v>
                </c:pt>
                <c:pt idx="3489">
                  <c:v>1087.22</c:v>
                </c:pt>
                <c:pt idx="3490">
                  <c:v>1087.46</c:v>
                </c:pt>
                <c:pt idx="3491">
                  <c:v>1087.69</c:v>
                </c:pt>
                <c:pt idx="3492">
                  <c:v>1087.93</c:v>
                </c:pt>
                <c:pt idx="3493">
                  <c:v>1088.1600000000001</c:v>
                </c:pt>
                <c:pt idx="3494">
                  <c:v>1088.4000000000001</c:v>
                </c:pt>
                <c:pt idx="3495">
                  <c:v>1088.6300000000001</c:v>
                </c:pt>
                <c:pt idx="3496">
                  <c:v>1088.8699999999999</c:v>
                </c:pt>
                <c:pt idx="3497">
                  <c:v>1089.0999999999999</c:v>
                </c:pt>
                <c:pt idx="3498">
                  <c:v>1089.3399999999999</c:v>
                </c:pt>
                <c:pt idx="3499">
                  <c:v>1089.58</c:v>
                </c:pt>
                <c:pt idx="3500">
                  <c:v>1089.81</c:v>
                </c:pt>
                <c:pt idx="3501">
                  <c:v>1090.05</c:v>
                </c:pt>
                <c:pt idx="3502">
                  <c:v>1090.28</c:v>
                </c:pt>
                <c:pt idx="3503">
                  <c:v>1090.52</c:v>
                </c:pt>
                <c:pt idx="3504">
                  <c:v>1090.75</c:v>
                </c:pt>
                <c:pt idx="3505">
                  <c:v>1090.99</c:v>
                </c:pt>
                <c:pt idx="3506">
                  <c:v>1091.22</c:v>
                </c:pt>
                <c:pt idx="3507">
                  <c:v>1091.46</c:v>
                </c:pt>
                <c:pt idx="3508">
                  <c:v>1091.69</c:v>
                </c:pt>
                <c:pt idx="3509">
                  <c:v>1091.93</c:v>
                </c:pt>
                <c:pt idx="3510">
                  <c:v>1092.1600000000001</c:v>
                </c:pt>
                <c:pt idx="3511">
                  <c:v>1092.3900000000001</c:v>
                </c:pt>
                <c:pt idx="3512">
                  <c:v>1092.6300000000001</c:v>
                </c:pt>
                <c:pt idx="3513">
                  <c:v>1092.8599999999999</c:v>
                </c:pt>
                <c:pt idx="3514">
                  <c:v>1093.0999999999999</c:v>
                </c:pt>
                <c:pt idx="3515">
                  <c:v>1093.33</c:v>
                </c:pt>
                <c:pt idx="3516">
                  <c:v>1093.57</c:v>
                </c:pt>
                <c:pt idx="3517">
                  <c:v>1093.8</c:v>
                </c:pt>
                <c:pt idx="3518">
                  <c:v>1094.04</c:v>
                </c:pt>
                <c:pt idx="3519">
                  <c:v>1094.27</c:v>
                </c:pt>
                <c:pt idx="3520">
                  <c:v>1094.51</c:v>
                </c:pt>
                <c:pt idx="3521">
                  <c:v>1094.74</c:v>
                </c:pt>
                <c:pt idx="3522">
                  <c:v>1094.97</c:v>
                </c:pt>
                <c:pt idx="3523">
                  <c:v>1095.21</c:v>
                </c:pt>
                <c:pt idx="3524">
                  <c:v>1095.44</c:v>
                </c:pt>
                <c:pt idx="3525">
                  <c:v>1095.68</c:v>
                </c:pt>
                <c:pt idx="3526">
                  <c:v>1095.9100000000001</c:v>
                </c:pt>
                <c:pt idx="3527">
                  <c:v>1096.1500000000001</c:v>
                </c:pt>
                <c:pt idx="3528">
                  <c:v>1096.3800000000001</c:v>
                </c:pt>
                <c:pt idx="3529">
                  <c:v>1096.6099999999999</c:v>
                </c:pt>
                <c:pt idx="3530">
                  <c:v>1096.8499999999999</c:v>
                </c:pt>
                <c:pt idx="3531">
                  <c:v>1097.08</c:v>
                </c:pt>
                <c:pt idx="3532">
                  <c:v>1097.32</c:v>
                </c:pt>
                <c:pt idx="3533">
                  <c:v>1097.55</c:v>
                </c:pt>
                <c:pt idx="3534">
                  <c:v>1097.78</c:v>
                </c:pt>
                <c:pt idx="3535">
                  <c:v>1098.02</c:v>
                </c:pt>
                <c:pt idx="3536">
                  <c:v>1098.25</c:v>
                </c:pt>
                <c:pt idx="3537">
                  <c:v>1098.48</c:v>
                </c:pt>
                <c:pt idx="3538">
                  <c:v>1098.72</c:v>
                </c:pt>
                <c:pt idx="3539">
                  <c:v>1098.95</c:v>
                </c:pt>
                <c:pt idx="3540">
                  <c:v>1099.19</c:v>
                </c:pt>
                <c:pt idx="3541">
                  <c:v>1099.42</c:v>
                </c:pt>
                <c:pt idx="3542">
                  <c:v>1099.6500000000001</c:v>
                </c:pt>
                <c:pt idx="3543">
                  <c:v>1099.8900000000001</c:v>
                </c:pt>
                <c:pt idx="3544">
                  <c:v>1100.1199999999999</c:v>
                </c:pt>
                <c:pt idx="3545">
                  <c:v>1100.3499999999999</c:v>
                </c:pt>
                <c:pt idx="3546">
                  <c:v>1100.5899999999999</c:v>
                </c:pt>
                <c:pt idx="3547">
                  <c:v>1100.82</c:v>
                </c:pt>
                <c:pt idx="3548">
                  <c:v>1101.05</c:v>
                </c:pt>
                <c:pt idx="3549">
                  <c:v>1101.29</c:v>
                </c:pt>
                <c:pt idx="3550">
                  <c:v>1101.52</c:v>
                </c:pt>
                <c:pt idx="3551">
                  <c:v>1101.75</c:v>
                </c:pt>
                <c:pt idx="3552">
                  <c:v>1101.99</c:v>
                </c:pt>
                <c:pt idx="3553">
                  <c:v>1102.22</c:v>
                </c:pt>
                <c:pt idx="3554">
                  <c:v>1102.45</c:v>
                </c:pt>
                <c:pt idx="3555">
                  <c:v>1102.68</c:v>
                </c:pt>
                <c:pt idx="3556">
                  <c:v>1102.92</c:v>
                </c:pt>
                <c:pt idx="3557">
                  <c:v>1103.1500000000001</c:v>
                </c:pt>
                <c:pt idx="3558">
                  <c:v>1103.3800000000001</c:v>
                </c:pt>
                <c:pt idx="3559">
                  <c:v>1103.6199999999999</c:v>
                </c:pt>
                <c:pt idx="3560">
                  <c:v>1103.8499999999999</c:v>
                </c:pt>
                <c:pt idx="3561">
                  <c:v>1104.08</c:v>
                </c:pt>
                <c:pt idx="3562">
                  <c:v>1104.31</c:v>
                </c:pt>
                <c:pt idx="3563">
                  <c:v>1104.55</c:v>
                </c:pt>
                <c:pt idx="3564">
                  <c:v>1104.78</c:v>
                </c:pt>
                <c:pt idx="3565">
                  <c:v>1105.01</c:v>
                </c:pt>
                <c:pt idx="3566">
                  <c:v>1105.24</c:v>
                </c:pt>
                <c:pt idx="3567">
                  <c:v>1105.48</c:v>
                </c:pt>
                <c:pt idx="3568">
                  <c:v>1105.71</c:v>
                </c:pt>
                <c:pt idx="3569">
                  <c:v>1105.94</c:v>
                </c:pt>
                <c:pt idx="3570">
                  <c:v>1106.17</c:v>
                </c:pt>
                <c:pt idx="3571">
                  <c:v>1106.4100000000001</c:v>
                </c:pt>
                <c:pt idx="3572">
                  <c:v>1106.6400000000001</c:v>
                </c:pt>
                <c:pt idx="3573">
                  <c:v>1106.8699999999999</c:v>
                </c:pt>
                <c:pt idx="3574">
                  <c:v>1107.0999999999999</c:v>
                </c:pt>
                <c:pt idx="3575">
                  <c:v>1107.3399999999999</c:v>
                </c:pt>
                <c:pt idx="3576">
                  <c:v>1107.57</c:v>
                </c:pt>
                <c:pt idx="3577">
                  <c:v>1107.8</c:v>
                </c:pt>
                <c:pt idx="3578">
                  <c:v>1108.03</c:v>
                </c:pt>
                <c:pt idx="3579">
                  <c:v>1108.26</c:v>
                </c:pt>
                <c:pt idx="3580">
                  <c:v>1108.5</c:v>
                </c:pt>
                <c:pt idx="3581">
                  <c:v>1108.73</c:v>
                </c:pt>
                <c:pt idx="3582">
                  <c:v>1108.96</c:v>
                </c:pt>
                <c:pt idx="3583">
                  <c:v>1109.19</c:v>
                </c:pt>
                <c:pt idx="3584">
                  <c:v>1109.42</c:v>
                </c:pt>
                <c:pt idx="3585">
                  <c:v>1109.6600000000001</c:v>
                </c:pt>
                <c:pt idx="3586">
                  <c:v>1109.8900000000001</c:v>
                </c:pt>
                <c:pt idx="3587">
                  <c:v>1110.1199999999999</c:v>
                </c:pt>
                <c:pt idx="3588">
                  <c:v>1110.3499999999999</c:v>
                </c:pt>
                <c:pt idx="3589">
                  <c:v>1110.58</c:v>
                </c:pt>
                <c:pt idx="3590">
                  <c:v>1110.81</c:v>
                </c:pt>
                <c:pt idx="3591">
                  <c:v>1111.05</c:v>
                </c:pt>
                <c:pt idx="3592">
                  <c:v>1111.28</c:v>
                </c:pt>
                <c:pt idx="3593">
                  <c:v>1111.51</c:v>
                </c:pt>
                <c:pt idx="3594">
                  <c:v>1111.74</c:v>
                </c:pt>
                <c:pt idx="3595">
                  <c:v>1111.97</c:v>
                </c:pt>
                <c:pt idx="3596">
                  <c:v>1112.2</c:v>
                </c:pt>
                <c:pt idx="3597">
                  <c:v>1112.43</c:v>
                </c:pt>
                <c:pt idx="3598">
                  <c:v>1112.67</c:v>
                </c:pt>
                <c:pt idx="3599">
                  <c:v>1112.9000000000001</c:v>
                </c:pt>
                <c:pt idx="3600">
                  <c:v>1113.1300000000001</c:v>
                </c:pt>
                <c:pt idx="3601">
                  <c:v>1113.3599999999999</c:v>
                </c:pt>
                <c:pt idx="3602">
                  <c:v>1113.5899999999999</c:v>
                </c:pt>
                <c:pt idx="3603">
                  <c:v>1113.82</c:v>
                </c:pt>
                <c:pt idx="3604">
                  <c:v>1114.05</c:v>
                </c:pt>
                <c:pt idx="3605">
                  <c:v>1114.28</c:v>
                </c:pt>
                <c:pt idx="3606">
                  <c:v>1114.52</c:v>
                </c:pt>
                <c:pt idx="3607">
                  <c:v>1114.75</c:v>
                </c:pt>
                <c:pt idx="3608">
                  <c:v>1114.98</c:v>
                </c:pt>
                <c:pt idx="3609">
                  <c:v>1115.21</c:v>
                </c:pt>
                <c:pt idx="3610">
                  <c:v>1115.44</c:v>
                </c:pt>
                <c:pt idx="3611">
                  <c:v>1115.67</c:v>
                </c:pt>
                <c:pt idx="3612">
                  <c:v>1115.9000000000001</c:v>
                </c:pt>
                <c:pt idx="3613">
                  <c:v>1116.1300000000001</c:v>
                </c:pt>
                <c:pt idx="3614">
                  <c:v>1116.3599999999999</c:v>
                </c:pt>
                <c:pt idx="3615">
                  <c:v>1116.5899999999999</c:v>
                </c:pt>
                <c:pt idx="3616">
                  <c:v>1116.82</c:v>
                </c:pt>
                <c:pt idx="3617">
                  <c:v>1117.05</c:v>
                </c:pt>
                <c:pt idx="3618">
                  <c:v>1117.28</c:v>
                </c:pt>
                <c:pt idx="3619">
                  <c:v>1117.51</c:v>
                </c:pt>
                <c:pt idx="3620">
                  <c:v>1117.74</c:v>
                </c:pt>
                <c:pt idx="3621">
                  <c:v>1117.98</c:v>
                </c:pt>
                <c:pt idx="3622">
                  <c:v>1118.21</c:v>
                </c:pt>
                <c:pt idx="3623">
                  <c:v>1118.44</c:v>
                </c:pt>
                <c:pt idx="3624">
                  <c:v>1118.67</c:v>
                </c:pt>
                <c:pt idx="3625">
                  <c:v>1118.9000000000001</c:v>
                </c:pt>
                <c:pt idx="3626">
                  <c:v>1119.1300000000001</c:v>
                </c:pt>
                <c:pt idx="3627">
                  <c:v>1119.3599999999999</c:v>
                </c:pt>
                <c:pt idx="3628">
                  <c:v>1119.5899999999999</c:v>
                </c:pt>
                <c:pt idx="3629">
                  <c:v>1119.82</c:v>
                </c:pt>
                <c:pt idx="3630">
                  <c:v>1120.05</c:v>
                </c:pt>
                <c:pt idx="3631">
                  <c:v>1120.28</c:v>
                </c:pt>
                <c:pt idx="3632">
                  <c:v>1120.51</c:v>
                </c:pt>
                <c:pt idx="3633">
                  <c:v>1120.74</c:v>
                </c:pt>
                <c:pt idx="3634">
                  <c:v>1120.97</c:v>
                </c:pt>
                <c:pt idx="3635">
                  <c:v>1121.2</c:v>
                </c:pt>
                <c:pt idx="3636">
                  <c:v>1121.43</c:v>
                </c:pt>
                <c:pt idx="3637">
                  <c:v>1121.6600000000001</c:v>
                </c:pt>
                <c:pt idx="3638">
                  <c:v>1121.8900000000001</c:v>
                </c:pt>
                <c:pt idx="3639">
                  <c:v>1122.1199999999999</c:v>
                </c:pt>
                <c:pt idx="3640">
                  <c:v>1122.3399999999999</c:v>
                </c:pt>
                <c:pt idx="3641">
                  <c:v>1122.57</c:v>
                </c:pt>
                <c:pt idx="3642">
                  <c:v>1122.8</c:v>
                </c:pt>
                <c:pt idx="3643">
                  <c:v>1123.03</c:v>
                </c:pt>
                <c:pt idx="3644">
                  <c:v>1123.26</c:v>
                </c:pt>
                <c:pt idx="3645">
                  <c:v>1123.49</c:v>
                </c:pt>
                <c:pt idx="3646">
                  <c:v>1123.72</c:v>
                </c:pt>
                <c:pt idx="3647">
                  <c:v>1123.95</c:v>
                </c:pt>
                <c:pt idx="3648">
                  <c:v>1124.18</c:v>
                </c:pt>
                <c:pt idx="3649">
                  <c:v>1124.4100000000001</c:v>
                </c:pt>
                <c:pt idx="3650">
                  <c:v>1124.6400000000001</c:v>
                </c:pt>
                <c:pt idx="3651">
                  <c:v>1124.8699999999999</c:v>
                </c:pt>
                <c:pt idx="3652">
                  <c:v>1125.0999999999999</c:v>
                </c:pt>
                <c:pt idx="3653">
                  <c:v>1125.33</c:v>
                </c:pt>
                <c:pt idx="3654">
                  <c:v>1125.56</c:v>
                </c:pt>
                <c:pt idx="3655">
                  <c:v>1125.78</c:v>
                </c:pt>
                <c:pt idx="3656">
                  <c:v>1126.01</c:v>
                </c:pt>
                <c:pt idx="3657">
                  <c:v>1126.24</c:v>
                </c:pt>
                <c:pt idx="3658">
                  <c:v>1126.47</c:v>
                </c:pt>
                <c:pt idx="3659">
                  <c:v>1126.7</c:v>
                </c:pt>
                <c:pt idx="3660">
                  <c:v>1126.93</c:v>
                </c:pt>
                <c:pt idx="3661">
                  <c:v>1127.1600000000001</c:v>
                </c:pt>
                <c:pt idx="3662">
                  <c:v>1127.3900000000001</c:v>
                </c:pt>
                <c:pt idx="3663">
                  <c:v>1127.6199999999999</c:v>
                </c:pt>
                <c:pt idx="3664">
                  <c:v>1127.8399999999999</c:v>
                </c:pt>
                <c:pt idx="3665">
                  <c:v>1128.07</c:v>
                </c:pt>
                <c:pt idx="3666">
                  <c:v>1128.3</c:v>
                </c:pt>
                <c:pt idx="3667">
                  <c:v>1128.53</c:v>
                </c:pt>
                <c:pt idx="3668">
                  <c:v>1128.76</c:v>
                </c:pt>
                <c:pt idx="3669">
                  <c:v>1128.99</c:v>
                </c:pt>
                <c:pt idx="3670">
                  <c:v>1129.22</c:v>
                </c:pt>
                <c:pt idx="3671">
                  <c:v>1129.44</c:v>
                </c:pt>
                <c:pt idx="3672">
                  <c:v>1129.67</c:v>
                </c:pt>
                <c:pt idx="3673">
                  <c:v>1129.9000000000001</c:v>
                </c:pt>
                <c:pt idx="3674">
                  <c:v>1130.1300000000001</c:v>
                </c:pt>
                <c:pt idx="3675">
                  <c:v>1130.3599999999999</c:v>
                </c:pt>
                <c:pt idx="3676">
                  <c:v>1130.5899999999999</c:v>
                </c:pt>
                <c:pt idx="3677">
                  <c:v>1130.81</c:v>
                </c:pt>
                <c:pt idx="3678">
                  <c:v>1131.04</c:v>
                </c:pt>
                <c:pt idx="3679">
                  <c:v>1131.27</c:v>
                </c:pt>
                <c:pt idx="3680">
                  <c:v>1131.5</c:v>
                </c:pt>
                <c:pt idx="3681">
                  <c:v>1131.73</c:v>
                </c:pt>
                <c:pt idx="3682">
                  <c:v>1131.95</c:v>
                </c:pt>
                <c:pt idx="3683">
                  <c:v>1132.18</c:v>
                </c:pt>
                <c:pt idx="3684">
                  <c:v>1132.4100000000001</c:v>
                </c:pt>
                <c:pt idx="3685">
                  <c:v>1132.6400000000001</c:v>
                </c:pt>
                <c:pt idx="3686">
                  <c:v>1132.8699999999999</c:v>
                </c:pt>
                <c:pt idx="3687">
                  <c:v>1133.0899999999999</c:v>
                </c:pt>
                <c:pt idx="3688">
                  <c:v>1133.32</c:v>
                </c:pt>
                <c:pt idx="3689">
                  <c:v>1133.55</c:v>
                </c:pt>
                <c:pt idx="3690">
                  <c:v>1133.78</c:v>
                </c:pt>
                <c:pt idx="3691">
                  <c:v>1134</c:v>
                </c:pt>
                <c:pt idx="3692">
                  <c:v>1134.23</c:v>
                </c:pt>
                <c:pt idx="3693">
                  <c:v>1134.46</c:v>
                </c:pt>
                <c:pt idx="3694">
                  <c:v>1134.69</c:v>
                </c:pt>
                <c:pt idx="3695">
                  <c:v>1134.9100000000001</c:v>
                </c:pt>
                <c:pt idx="3696">
                  <c:v>1135.1400000000001</c:v>
                </c:pt>
                <c:pt idx="3697">
                  <c:v>1135.3699999999999</c:v>
                </c:pt>
                <c:pt idx="3698">
                  <c:v>1135.5999999999999</c:v>
                </c:pt>
                <c:pt idx="3699">
                  <c:v>1135.82</c:v>
                </c:pt>
                <c:pt idx="3700">
                  <c:v>1136.05</c:v>
                </c:pt>
                <c:pt idx="3701">
                  <c:v>1136.28</c:v>
                </c:pt>
                <c:pt idx="3702">
                  <c:v>1136.5</c:v>
                </c:pt>
                <c:pt idx="3703">
                  <c:v>1136.73</c:v>
                </c:pt>
                <c:pt idx="3704">
                  <c:v>1136.96</c:v>
                </c:pt>
                <c:pt idx="3705">
                  <c:v>1137.19</c:v>
                </c:pt>
                <c:pt idx="3706">
                  <c:v>1137.4100000000001</c:v>
                </c:pt>
                <c:pt idx="3707">
                  <c:v>1137.6400000000001</c:v>
                </c:pt>
                <c:pt idx="3708">
                  <c:v>1137.8699999999999</c:v>
                </c:pt>
                <c:pt idx="3709">
                  <c:v>1138.0899999999999</c:v>
                </c:pt>
                <c:pt idx="3710">
                  <c:v>1138.32</c:v>
                </c:pt>
                <c:pt idx="3711">
                  <c:v>1138.55</c:v>
                </c:pt>
                <c:pt idx="3712">
                  <c:v>1138.77</c:v>
                </c:pt>
                <c:pt idx="3713">
                  <c:v>1139</c:v>
                </c:pt>
                <c:pt idx="3714">
                  <c:v>1139.23</c:v>
                </c:pt>
                <c:pt idx="3715">
                  <c:v>1139.45</c:v>
                </c:pt>
                <c:pt idx="3716">
                  <c:v>1139.68</c:v>
                </c:pt>
                <c:pt idx="3717">
                  <c:v>1139.9100000000001</c:v>
                </c:pt>
                <c:pt idx="3718">
                  <c:v>1140.1300000000001</c:v>
                </c:pt>
                <c:pt idx="3719">
                  <c:v>1140.3599999999999</c:v>
                </c:pt>
                <c:pt idx="3720">
                  <c:v>1140.5899999999999</c:v>
                </c:pt>
                <c:pt idx="3721">
                  <c:v>1140.81</c:v>
                </c:pt>
                <c:pt idx="3722">
                  <c:v>1141.04</c:v>
                </c:pt>
                <c:pt idx="3723">
                  <c:v>1141.27</c:v>
                </c:pt>
                <c:pt idx="3724">
                  <c:v>1141.49</c:v>
                </c:pt>
                <c:pt idx="3725">
                  <c:v>1141.72</c:v>
                </c:pt>
                <c:pt idx="3726">
                  <c:v>1141.95</c:v>
                </c:pt>
                <c:pt idx="3727">
                  <c:v>1142.17</c:v>
                </c:pt>
                <c:pt idx="3728">
                  <c:v>1142.4000000000001</c:v>
                </c:pt>
                <c:pt idx="3729">
                  <c:v>1142.6199999999999</c:v>
                </c:pt>
                <c:pt idx="3730">
                  <c:v>1142.8499999999999</c:v>
                </c:pt>
                <c:pt idx="3731">
                  <c:v>1143.08</c:v>
                </c:pt>
                <c:pt idx="3732">
                  <c:v>1143.3</c:v>
                </c:pt>
                <c:pt idx="3733">
                  <c:v>1143.53</c:v>
                </c:pt>
                <c:pt idx="3734">
                  <c:v>1143.75</c:v>
                </c:pt>
                <c:pt idx="3735">
                  <c:v>1143.98</c:v>
                </c:pt>
                <c:pt idx="3736">
                  <c:v>1144.21</c:v>
                </c:pt>
                <c:pt idx="3737">
                  <c:v>1144.43</c:v>
                </c:pt>
                <c:pt idx="3738">
                  <c:v>1144.6600000000001</c:v>
                </c:pt>
                <c:pt idx="3739">
                  <c:v>1144.8800000000001</c:v>
                </c:pt>
                <c:pt idx="3740">
                  <c:v>1145.1099999999999</c:v>
                </c:pt>
                <c:pt idx="3741">
                  <c:v>1145.33</c:v>
                </c:pt>
                <c:pt idx="3742">
                  <c:v>1145.56</c:v>
                </c:pt>
                <c:pt idx="3743">
                  <c:v>1145.78</c:v>
                </c:pt>
                <c:pt idx="3744">
                  <c:v>1146.01</c:v>
                </c:pt>
                <c:pt idx="3745">
                  <c:v>1146.24</c:v>
                </c:pt>
                <c:pt idx="3746">
                  <c:v>1146.46</c:v>
                </c:pt>
                <c:pt idx="3747">
                  <c:v>1146.69</c:v>
                </c:pt>
                <c:pt idx="3748">
                  <c:v>1146.9100000000001</c:v>
                </c:pt>
                <c:pt idx="3749">
                  <c:v>1147.1400000000001</c:v>
                </c:pt>
                <c:pt idx="3750">
                  <c:v>1147.3599999999999</c:v>
                </c:pt>
                <c:pt idx="3751">
                  <c:v>1147.5899999999999</c:v>
                </c:pt>
                <c:pt idx="3752">
                  <c:v>1147.81</c:v>
                </c:pt>
                <c:pt idx="3753">
                  <c:v>1148.04</c:v>
                </c:pt>
                <c:pt idx="3754">
                  <c:v>1148.26</c:v>
                </c:pt>
                <c:pt idx="3755">
                  <c:v>1148.49</c:v>
                </c:pt>
                <c:pt idx="3756">
                  <c:v>1148.71</c:v>
                </c:pt>
                <c:pt idx="3757">
                  <c:v>1148.94</c:v>
                </c:pt>
                <c:pt idx="3758">
                  <c:v>1149.1600000000001</c:v>
                </c:pt>
                <c:pt idx="3759">
                  <c:v>1149.3900000000001</c:v>
                </c:pt>
                <c:pt idx="3760">
                  <c:v>1149.6099999999999</c:v>
                </c:pt>
                <c:pt idx="3761">
                  <c:v>1149.8399999999999</c:v>
                </c:pt>
                <c:pt idx="3762">
                  <c:v>1150.06</c:v>
                </c:pt>
                <c:pt idx="3763">
                  <c:v>1150.29</c:v>
                </c:pt>
                <c:pt idx="3764">
                  <c:v>1150.51</c:v>
                </c:pt>
                <c:pt idx="3765">
                  <c:v>1150.74</c:v>
                </c:pt>
                <c:pt idx="3766">
                  <c:v>1150.96</c:v>
                </c:pt>
                <c:pt idx="3767">
                  <c:v>1151.19</c:v>
                </c:pt>
                <c:pt idx="3768">
                  <c:v>1151.4100000000001</c:v>
                </c:pt>
                <c:pt idx="3769">
                  <c:v>1151.6400000000001</c:v>
                </c:pt>
                <c:pt idx="3770">
                  <c:v>1151.8599999999999</c:v>
                </c:pt>
                <c:pt idx="3771">
                  <c:v>1152.08</c:v>
                </c:pt>
                <c:pt idx="3772">
                  <c:v>1152.31</c:v>
                </c:pt>
                <c:pt idx="3773">
                  <c:v>1152.53</c:v>
                </c:pt>
                <c:pt idx="3774">
                  <c:v>1152.76</c:v>
                </c:pt>
                <c:pt idx="3775">
                  <c:v>1152.98</c:v>
                </c:pt>
                <c:pt idx="3776">
                  <c:v>1153.21</c:v>
                </c:pt>
                <c:pt idx="3777">
                  <c:v>1153.43</c:v>
                </c:pt>
                <c:pt idx="3778">
                  <c:v>1153.6500000000001</c:v>
                </c:pt>
                <c:pt idx="3779">
                  <c:v>1153.8800000000001</c:v>
                </c:pt>
                <c:pt idx="3780">
                  <c:v>1154.0999999999999</c:v>
                </c:pt>
                <c:pt idx="3781">
                  <c:v>1154.33</c:v>
                </c:pt>
                <c:pt idx="3782">
                  <c:v>1154.55</c:v>
                </c:pt>
                <c:pt idx="3783">
                  <c:v>1154.77</c:v>
                </c:pt>
                <c:pt idx="3784">
                  <c:v>1155</c:v>
                </c:pt>
                <c:pt idx="3785">
                  <c:v>1155.22</c:v>
                </c:pt>
                <c:pt idx="3786">
                  <c:v>1155.45</c:v>
                </c:pt>
                <c:pt idx="3787">
                  <c:v>1155.67</c:v>
                </c:pt>
                <c:pt idx="3788">
                  <c:v>1155.8900000000001</c:v>
                </c:pt>
                <c:pt idx="3789">
                  <c:v>1156.1199999999999</c:v>
                </c:pt>
                <c:pt idx="3790">
                  <c:v>1156.3399999999999</c:v>
                </c:pt>
                <c:pt idx="3791">
                  <c:v>1156.56</c:v>
                </c:pt>
                <c:pt idx="3792">
                  <c:v>1156.79</c:v>
                </c:pt>
                <c:pt idx="3793">
                  <c:v>1157.01</c:v>
                </c:pt>
                <c:pt idx="3794">
                  <c:v>1157.24</c:v>
                </c:pt>
                <c:pt idx="3795">
                  <c:v>1157.46</c:v>
                </c:pt>
                <c:pt idx="3796">
                  <c:v>1157.68</c:v>
                </c:pt>
                <c:pt idx="3797">
                  <c:v>1157.9100000000001</c:v>
                </c:pt>
                <c:pt idx="3798">
                  <c:v>1158.1300000000001</c:v>
                </c:pt>
                <c:pt idx="3799">
                  <c:v>1158.3499999999999</c:v>
                </c:pt>
                <c:pt idx="3800">
                  <c:v>1158.58</c:v>
                </c:pt>
                <c:pt idx="3801">
                  <c:v>1158.8</c:v>
                </c:pt>
              </c:numCache>
            </c:numRef>
          </c:xVal>
          <c:yVal>
            <c:numRef>
              <c:f>'XWS-30 UV'!$F$2:$F$3896</c:f>
              <c:numCache>
                <c:formatCode>0.00</c:formatCode>
                <c:ptCount val="3895"/>
                <c:pt idx="0">
                  <c:v>0.64163272727272724</c:v>
                </c:pt>
                <c:pt idx="1">
                  <c:v>0.68026181818181819</c:v>
                </c:pt>
                <c:pt idx="2">
                  <c:v>0.70081272727272725</c:v>
                </c:pt>
                <c:pt idx="3">
                  <c:v>0.71748909090909085</c:v>
                </c:pt>
                <c:pt idx="4">
                  <c:v>0.67052</c:v>
                </c:pt>
                <c:pt idx="5">
                  <c:v>0.60292363636363633</c:v>
                </c:pt>
                <c:pt idx="6">
                  <c:v>0.61196363636363627</c:v>
                </c:pt>
                <c:pt idx="7">
                  <c:v>0.6709581818181819</c:v>
                </c:pt>
                <c:pt idx="8">
                  <c:v>0.55962181818181822</c:v>
                </c:pt>
                <c:pt idx="9">
                  <c:v>0.60676545454545461</c:v>
                </c:pt>
                <c:pt idx="10">
                  <c:v>0.67032909090909087</c:v>
                </c:pt>
                <c:pt idx="11">
                  <c:v>0.72038181818181801</c:v>
                </c:pt>
                <c:pt idx="12">
                  <c:v>0.73167636363636368</c:v>
                </c:pt>
                <c:pt idx="13">
                  <c:v>0.72794545454545456</c:v>
                </c:pt>
                <c:pt idx="14">
                  <c:v>0.79058363636363638</c:v>
                </c:pt>
                <c:pt idx="15">
                  <c:v>0.86348727272727266</c:v>
                </c:pt>
                <c:pt idx="16">
                  <c:v>0.95738363636363655</c:v>
                </c:pt>
                <c:pt idx="17">
                  <c:v>0.95209272727272731</c:v>
                </c:pt>
                <c:pt idx="18">
                  <c:v>0.95194363636363633</c:v>
                </c:pt>
                <c:pt idx="19">
                  <c:v>1.0731945454545453</c:v>
                </c:pt>
                <c:pt idx="20">
                  <c:v>1.3305127272727275</c:v>
                </c:pt>
                <c:pt idx="21">
                  <c:v>1.7317363636363636</c:v>
                </c:pt>
                <c:pt idx="22">
                  <c:v>2.1444727272727269</c:v>
                </c:pt>
                <c:pt idx="23">
                  <c:v>2.8092909090909091</c:v>
                </c:pt>
                <c:pt idx="24">
                  <c:v>2.0538363636363637</c:v>
                </c:pt>
                <c:pt idx="25">
                  <c:v>1.2426181818181821</c:v>
                </c:pt>
                <c:pt idx="26">
                  <c:v>1.7436981818181818</c:v>
                </c:pt>
                <c:pt idx="27">
                  <c:v>3.2737818181818183</c:v>
                </c:pt>
                <c:pt idx="28">
                  <c:v>4.2173999999999996</c:v>
                </c:pt>
                <c:pt idx="29">
                  <c:v>5.0885818181818188</c:v>
                </c:pt>
                <c:pt idx="30">
                  <c:v>5.6308000000000007</c:v>
                </c:pt>
                <c:pt idx="31">
                  <c:v>4.6408727272727273</c:v>
                </c:pt>
                <c:pt idx="32">
                  <c:v>2.6708363636363637</c:v>
                </c:pt>
                <c:pt idx="33">
                  <c:v>2.2767272727272729</c:v>
                </c:pt>
                <c:pt idx="34">
                  <c:v>4.4189636363636362</c:v>
                </c:pt>
                <c:pt idx="35">
                  <c:v>6.5430545454545452</c:v>
                </c:pt>
                <c:pt idx="36">
                  <c:v>7.5079272727272723</c:v>
                </c:pt>
                <c:pt idx="37">
                  <c:v>7.6536181818181817</c:v>
                </c:pt>
                <c:pt idx="38">
                  <c:v>7.275254545454545</c:v>
                </c:pt>
                <c:pt idx="39">
                  <c:v>6.3797272727272727</c:v>
                </c:pt>
                <c:pt idx="40">
                  <c:v>4.4954181818181818</c:v>
                </c:pt>
                <c:pt idx="41">
                  <c:v>3.3838181818181816</c:v>
                </c:pt>
                <c:pt idx="42">
                  <c:v>6.1371999999999991</c:v>
                </c:pt>
                <c:pt idx="43">
                  <c:v>8.6738</c:v>
                </c:pt>
                <c:pt idx="44">
                  <c:v>9.1359636363636376</c:v>
                </c:pt>
                <c:pt idx="45">
                  <c:v>9.2801090909090895</c:v>
                </c:pt>
                <c:pt idx="46">
                  <c:v>9.4328727272727271</c:v>
                </c:pt>
                <c:pt idx="47">
                  <c:v>9.4412909090909096</c:v>
                </c:pt>
                <c:pt idx="48">
                  <c:v>9.4145818181818193</c:v>
                </c:pt>
                <c:pt idx="49">
                  <c:v>7.6141454545454543</c:v>
                </c:pt>
                <c:pt idx="50">
                  <c:v>7.6223454545454565</c:v>
                </c:pt>
                <c:pt idx="51">
                  <c:v>10.171600000000002</c:v>
                </c:pt>
                <c:pt idx="52">
                  <c:v>10.972527272727273</c:v>
                </c:pt>
                <c:pt idx="53">
                  <c:v>11.165799999999999</c:v>
                </c:pt>
                <c:pt idx="54">
                  <c:v>11.10770909090909</c:v>
                </c:pt>
                <c:pt idx="55">
                  <c:v>11.364618181818182</c:v>
                </c:pt>
                <c:pt idx="56">
                  <c:v>12.020745454545454</c:v>
                </c:pt>
                <c:pt idx="57">
                  <c:v>11.975418181818183</c:v>
                </c:pt>
                <c:pt idx="58">
                  <c:v>11.532963636363636</c:v>
                </c:pt>
                <c:pt idx="59">
                  <c:v>11.1226</c:v>
                </c:pt>
                <c:pt idx="60">
                  <c:v>12.260963636363636</c:v>
                </c:pt>
                <c:pt idx="61">
                  <c:v>12.730436363636365</c:v>
                </c:pt>
                <c:pt idx="62">
                  <c:v>12.8744</c:v>
                </c:pt>
                <c:pt idx="63">
                  <c:v>13.129309090909091</c:v>
                </c:pt>
                <c:pt idx="64">
                  <c:v>13.330345454545453</c:v>
                </c:pt>
                <c:pt idx="65">
                  <c:v>14.130236363636364</c:v>
                </c:pt>
                <c:pt idx="66">
                  <c:v>14.001254545454545</c:v>
                </c:pt>
                <c:pt idx="67">
                  <c:v>14.126872727272728</c:v>
                </c:pt>
                <c:pt idx="68">
                  <c:v>14.03750909090909</c:v>
                </c:pt>
                <c:pt idx="69">
                  <c:v>14.65469090909091</c:v>
                </c:pt>
                <c:pt idx="70">
                  <c:v>14.861600000000001</c:v>
                </c:pt>
                <c:pt idx="71">
                  <c:v>15.728363636363634</c:v>
                </c:pt>
                <c:pt idx="72">
                  <c:v>15.633763636363637</c:v>
                </c:pt>
                <c:pt idx="73">
                  <c:v>15.91961818181818</c:v>
                </c:pt>
                <c:pt idx="74">
                  <c:v>16.396072727272724</c:v>
                </c:pt>
                <c:pt idx="75">
                  <c:v>16.843454545454545</c:v>
                </c:pt>
                <c:pt idx="76">
                  <c:v>17.059163636363635</c:v>
                </c:pt>
                <c:pt idx="77">
                  <c:v>17.087509090909091</c:v>
                </c:pt>
                <c:pt idx="78">
                  <c:v>17.137581818181818</c:v>
                </c:pt>
                <c:pt idx="79">
                  <c:v>17.375127272727269</c:v>
                </c:pt>
                <c:pt idx="80">
                  <c:v>17.263218181818182</c:v>
                </c:pt>
                <c:pt idx="81">
                  <c:v>17.733327272727273</c:v>
                </c:pt>
                <c:pt idx="82">
                  <c:v>17.789818181818184</c:v>
                </c:pt>
                <c:pt idx="83">
                  <c:v>17.921363636363637</c:v>
                </c:pt>
                <c:pt idx="84">
                  <c:v>18.107727272727271</c:v>
                </c:pt>
                <c:pt idx="85">
                  <c:v>18.118036363636364</c:v>
                </c:pt>
                <c:pt idx="86">
                  <c:v>18.265999999999998</c:v>
                </c:pt>
                <c:pt idx="87">
                  <c:v>18.587818181818182</c:v>
                </c:pt>
                <c:pt idx="88">
                  <c:v>18.498727272727272</c:v>
                </c:pt>
                <c:pt idx="89">
                  <c:v>18.784727272727274</c:v>
                </c:pt>
                <c:pt idx="90">
                  <c:v>18.861272727272727</c:v>
                </c:pt>
                <c:pt idx="91">
                  <c:v>18.913454545454542</c:v>
                </c:pt>
                <c:pt idx="92">
                  <c:v>18.95127272727273</c:v>
                </c:pt>
                <c:pt idx="93">
                  <c:v>18.926909090909092</c:v>
                </c:pt>
                <c:pt idx="94">
                  <c:v>19.146363636363638</c:v>
                </c:pt>
                <c:pt idx="95">
                  <c:v>19.059636363636365</c:v>
                </c:pt>
                <c:pt idx="96">
                  <c:v>19.112909090909092</c:v>
                </c:pt>
                <c:pt idx="97">
                  <c:v>19.122363636363637</c:v>
                </c:pt>
                <c:pt idx="98">
                  <c:v>19.039272727272724</c:v>
                </c:pt>
                <c:pt idx="99">
                  <c:v>19.079818181818183</c:v>
                </c:pt>
                <c:pt idx="100">
                  <c:v>18.917636363636362</c:v>
                </c:pt>
                <c:pt idx="101">
                  <c:v>19.265818181818183</c:v>
                </c:pt>
                <c:pt idx="102">
                  <c:v>19.24581818181818</c:v>
                </c:pt>
                <c:pt idx="103">
                  <c:v>19.386363636363633</c:v>
                </c:pt>
                <c:pt idx="104">
                  <c:v>19.204545454545453</c:v>
                </c:pt>
                <c:pt idx="105">
                  <c:v>19.131818181818183</c:v>
                </c:pt>
                <c:pt idx="106">
                  <c:v>19.298000000000002</c:v>
                </c:pt>
                <c:pt idx="107">
                  <c:v>19.381636363636364</c:v>
                </c:pt>
                <c:pt idx="108">
                  <c:v>19.258909090909093</c:v>
                </c:pt>
                <c:pt idx="109">
                  <c:v>19.377454545454547</c:v>
                </c:pt>
                <c:pt idx="110">
                  <c:v>19.464181818181817</c:v>
                </c:pt>
                <c:pt idx="111">
                  <c:v>19.137818181818183</c:v>
                </c:pt>
                <c:pt idx="112">
                  <c:v>19.251636363636365</c:v>
                </c:pt>
                <c:pt idx="113">
                  <c:v>19.247090909090907</c:v>
                </c:pt>
                <c:pt idx="114">
                  <c:v>19.181454545454542</c:v>
                </c:pt>
                <c:pt idx="115">
                  <c:v>19.14236363636364</c:v>
                </c:pt>
                <c:pt idx="116">
                  <c:v>19.130181818181818</c:v>
                </c:pt>
                <c:pt idx="117">
                  <c:v>19.214727272727274</c:v>
                </c:pt>
                <c:pt idx="118">
                  <c:v>19.359272727272728</c:v>
                </c:pt>
                <c:pt idx="119">
                  <c:v>19.186727272727275</c:v>
                </c:pt>
                <c:pt idx="120">
                  <c:v>19.253818181818183</c:v>
                </c:pt>
                <c:pt idx="121">
                  <c:v>19.232363636363637</c:v>
                </c:pt>
                <c:pt idx="122">
                  <c:v>19.43690909090909</c:v>
                </c:pt>
                <c:pt idx="123">
                  <c:v>19.398000000000003</c:v>
                </c:pt>
                <c:pt idx="124">
                  <c:v>19.449272727272728</c:v>
                </c:pt>
                <c:pt idx="125">
                  <c:v>19.468181818181819</c:v>
                </c:pt>
                <c:pt idx="126">
                  <c:v>19.647090909090906</c:v>
                </c:pt>
                <c:pt idx="127">
                  <c:v>19.572909090909093</c:v>
                </c:pt>
                <c:pt idx="128">
                  <c:v>19.529818181818182</c:v>
                </c:pt>
                <c:pt idx="129">
                  <c:v>19.608181818181819</c:v>
                </c:pt>
                <c:pt idx="130">
                  <c:v>19.674727272727274</c:v>
                </c:pt>
                <c:pt idx="131">
                  <c:v>19.786909090909091</c:v>
                </c:pt>
                <c:pt idx="132">
                  <c:v>19.611454545454549</c:v>
                </c:pt>
                <c:pt idx="133">
                  <c:v>19.429272727272725</c:v>
                </c:pt>
                <c:pt idx="134">
                  <c:v>19.841818181818184</c:v>
                </c:pt>
                <c:pt idx="135">
                  <c:v>19.882545454545454</c:v>
                </c:pt>
                <c:pt idx="136">
                  <c:v>19.656181818181821</c:v>
                </c:pt>
                <c:pt idx="137">
                  <c:v>19.654909090909094</c:v>
                </c:pt>
                <c:pt idx="138">
                  <c:v>19.854181818181821</c:v>
                </c:pt>
                <c:pt idx="139">
                  <c:v>19.663818181818179</c:v>
                </c:pt>
                <c:pt idx="140">
                  <c:v>19.663090909090911</c:v>
                </c:pt>
                <c:pt idx="141">
                  <c:v>19.719272727272731</c:v>
                </c:pt>
                <c:pt idx="142">
                  <c:v>19.670181818181817</c:v>
                </c:pt>
                <c:pt idx="143">
                  <c:v>19.738363636363637</c:v>
                </c:pt>
                <c:pt idx="144">
                  <c:v>19.682000000000002</c:v>
                </c:pt>
                <c:pt idx="145">
                  <c:v>19.585272727272724</c:v>
                </c:pt>
                <c:pt idx="146">
                  <c:v>19.551818181818177</c:v>
                </c:pt>
                <c:pt idx="147">
                  <c:v>19.600909090909092</c:v>
                </c:pt>
                <c:pt idx="148">
                  <c:v>19.463636363636361</c:v>
                </c:pt>
                <c:pt idx="149">
                  <c:v>19.456363636363637</c:v>
                </c:pt>
                <c:pt idx="150">
                  <c:v>19.42581818181818</c:v>
                </c:pt>
                <c:pt idx="151">
                  <c:v>19.489636363636361</c:v>
                </c:pt>
                <c:pt idx="152">
                  <c:v>19.499454545454547</c:v>
                </c:pt>
                <c:pt idx="153">
                  <c:v>19.424181818181815</c:v>
                </c:pt>
                <c:pt idx="154">
                  <c:v>19.55890909090909</c:v>
                </c:pt>
                <c:pt idx="155">
                  <c:v>19.558545454545452</c:v>
                </c:pt>
                <c:pt idx="156">
                  <c:v>19.644545454545451</c:v>
                </c:pt>
                <c:pt idx="157">
                  <c:v>19.643272727272731</c:v>
                </c:pt>
                <c:pt idx="158">
                  <c:v>19.525818181818181</c:v>
                </c:pt>
                <c:pt idx="159">
                  <c:v>19.552363636363637</c:v>
                </c:pt>
                <c:pt idx="160">
                  <c:v>19.459818181818179</c:v>
                </c:pt>
                <c:pt idx="161">
                  <c:v>19.523818181818186</c:v>
                </c:pt>
                <c:pt idx="162">
                  <c:v>19.676000000000002</c:v>
                </c:pt>
                <c:pt idx="163">
                  <c:v>19.642363636363637</c:v>
                </c:pt>
                <c:pt idx="164">
                  <c:v>19.675272727272727</c:v>
                </c:pt>
                <c:pt idx="165">
                  <c:v>19.731272727272724</c:v>
                </c:pt>
                <c:pt idx="166">
                  <c:v>19.716727272727276</c:v>
                </c:pt>
                <c:pt idx="167">
                  <c:v>19.842727272727274</c:v>
                </c:pt>
                <c:pt idx="168">
                  <c:v>19.881818181818183</c:v>
                </c:pt>
                <c:pt idx="169">
                  <c:v>19.868909090909092</c:v>
                </c:pt>
                <c:pt idx="170">
                  <c:v>19.966909090909091</c:v>
                </c:pt>
                <c:pt idx="171">
                  <c:v>19.855454545454549</c:v>
                </c:pt>
                <c:pt idx="172">
                  <c:v>19.886727272727271</c:v>
                </c:pt>
                <c:pt idx="173">
                  <c:v>20.016181818181821</c:v>
                </c:pt>
                <c:pt idx="174">
                  <c:v>20.014727272727274</c:v>
                </c:pt>
                <c:pt idx="175">
                  <c:v>20.227818181818179</c:v>
                </c:pt>
                <c:pt idx="176">
                  <c:v>20.424181818181818</c:v>
                </c:pt>
                <c:pt idx="177">
                  <c:v>20.733999999999998</c:v>
                </c:pt>
                <c:pt idx="178">
                  <c:v>21.098181818181814</c:v>
                </c:pt>
                <c:pt idx="179">
                  <c:v>21.657272727272726</c:v>
                </c:pt>
                <c:pt idx="180">
                  <c:v>21.528909090909089</c:v>
                </c:pt>
                <c:pt idx="181">
                  <c:v>20.802363636363634</c:v>
                </c:pt>
                <c:pt idx="182">
                  <c:v>19.81309090909091</c:v>
                </c:pt>
                <c:pt idx="183">
                  <c:v>19.128181818181819</c:v>
                </c:pt>
                <c:pt idx="184">
                  <c:v>18.798545454545454</c:v>
                </c:pt>
                <c:pt idx="185">
                  <c:v>18.642727272727274</c:v>
                </c:pt>
                <c:pt idx="186">
                  <c:v>18.405090909090909</c:v>
                </c:pt>
                <c:pt idx="187">
                  <c:v>18.313818181818181</c:v>
                </c:pt>
                <c:pt idx="188">
                  <c:v>18.266181818181821</c:v>
                </c:pt>
                <c:pt idx="189">
                  <c:v>18.223818181818181</c:v>
                </c:pt>
                <c:pt idx="190">
                  <c:v>18.123345454545458</c:v>
                </c:pt>
                <c:pt idx="191">
                  <c:v>17.975309090909089</c:v>
                </c:pt>
                <c:pt idx="192">
                  <c:v>17.901800000000001</c:v>
                </c:pt>
                <c:pt idx="193">
                  <c:v>17.940054545454544</c:v>
                </c:pt>
                <c:pt idx="194">
                  <c:v>17.937781818181818</c:v>
                </c:pt>
                <c:pt idx="195">
                  <c:v>17.881854545454544</c:v>
                </c:pt>
                <c:pt idx="196">
                  <c:v>17.938909090909092</c:v>
                </c:pt>
                <c:pt idx="197">
                  <c:v>17.97970909090909</c:v>
                </c:pt>
                <c:pt idx="198">
                  <c:v>17.979363636363637</c:v>
                </c:pt>
                <c:pt idx="199">
                  <c:v>17.946545454545454</c:v>
                </c:pt>
                <c:pt idx="200">
                  <c:v>17.790745454545455</c:v>
                </c:pt>
                <c:pt idx="201">
                  <c:v>17.685109090909094</c:v>
                </c:pt>
                <c:pt idx="202">
                  <c:v>17.66432727272727</c:v>
                </c:pt>
                <c:pt idx="203">
                  <c:v>17.517199999999995</c:v>
                </c:pt>
                <c:pt idx="204">
                  <c:v>17.491345454545456</c:v>
                </c:pt>
                <c:pt idx="205">
                  <c:v>17.344254545454547</c:v>
                </c:pt>
                <c:pt idx="206">
                  <c:v>17.302145454545453</c:v>
                </c:pt>
                <c:pt idx="207">
                  <c:v>17.193254545454543</c:v>
                </c:pt>
                <c:pt idx="208">
                  <c:v>17.083436363636363</c:v>
                </c:pt>
                <c:pt idx="209">
                  <c:v>16.975418181818181</c:v>
                </c:pt>
                <c:pt idx="210">
                  <c:v>16.803981818181818</c:v>
                </c:pt>
                <c:pt idx="211">
                  <c:v>16.695727272727275</c:v>
                </c:pt>
                <c:pt idx="212">
                  <c:v>16.542745454545454</c:v>
                </c:pt>
                <c:pt idx="213">
                  <c:v>16.499436363636363</c:v>
                </c:pt>
                <c:pt idx="214">
                  <c:v>16.390436363636361</c:v>
                </c:pt>
                <c:pt idx="215">
                  <c:v>16.322872727272731</c:v>
                </c:pt>
                <c:pt idx="216">
                  <c:v>16.200963636363635</c:v>
                </c:pt>
                <c:pt idx="217">
                  <c:v>16.062781818181818</c:v>
                </c:pt>
                <c:pt idx="218">
                  <c:v>15.962363636363639</c:v>
                </c:pt>
                <c:pt idx="219">
                  <c:v>15.818781818181817</c:v>
                </c:pt>
                <c:pt idx="220">
                  <c:v>15.639436363636364</c:v>
                </c:pt>
                <c:pt idx="221">
                  <c:v>15.516563636363635</c:v>
                </c:pt>
                <c:pt idx="222">
                  <c:v>15.421836363636366</c:v>
                </c:pt>
                <c:pt idx="223">
                  <c:v>15.297036363636366</c:v>
                </c:pt>
                <c:pt idx="224">
                  <c:v>15.080927272727271</c:v>
                </c:pt>
                <c:pt idx="225">
                  <c:v>15.026763636363638</c:v>
                </c:pt>
                <c:pt idx="226">
                  <c:v>15.118254545454546</c:v>
                </c:pt>
                <c:pt idx="227">
                  <c:v>15.26910909090909</c:v>
                </c:pt>
                <c:pt idx="228">
                  <c:v>15.440327272727272</c:v>
                </c:pt>
                <c:pt idx="229">
                  <c:v>15.558727272727273</c:v>
                </c:pt>
                <c:pt idx="230">
                  <c:v>15.663145454545456</c:v>
                </c:pt>
                <c:pt idx="231">
                  <c:v>15.718545454545456</c:v>
                </c:pt>
                <c:pt idx="232">
                  <c:v>15.784818181818183</c:v>
                </c:pt>
                <c:pt idx="233">
                  <c:v>15.807709090909093</c:v>
                </c:pt>
                <c:pt idx="234">
                  <c:v>15.729581818181819</c:v>
                </c:pt>
                <c:pt idx="235">
                  <c:v>15.856236363636363</c:v>
                </c:pt>
                <c:pt idx="236">
                  <c:v>16.013090909090909</c:v>
                </c:pt>
                <c:pt idx="237">
                  <c:v>16.058145454545453</c:v>
                </c:pt>
                <c:pt idx="238">
                  <c:v>16.171436363636364</c:v>
                </c:pt>
                <c:pt idx="239">
                  <c:v>16.294654545454549</c:v>
                </c:pt>
                <c:pt idx="240">
                  <c:v>16.373090909090912</c:v>
                </c:pt>
                <c:pt idx="241">
                  <c:v>16.519345454545459</c:v>
                </c:pt>
                <c:pt idx="242">
                  <c:v>16.67170909090909</c:v>
                </c:pt>
                <c:pt idx="243">
                  <c:v>16.775527272727274</c:v>
                </c:pt>
                <c:pt idx="244">
                  <c:v>16.952472727272728</c:v>
                </c:pt>
                <c:pt idx="245">
                  <c:v>17.27641818181818</c:v>
                </c:pt>
                <c:pt idx="246">
                  <c:v>17.597654545454546</c:v>
                </c:pt>
                <c:pt idx="247">
                  <c:v>17.950709090909093</c:v>
                </c:pt>
                <c:pt idx="248">
                  <c:v>18.058945454545455</c:v>
                </c:pt>
                <c:pt idx="249">
                  <c:v>17.887254545454546</c:v>
                </c:pt>
                <c:pt idx="250">
                  <c:v>17.709472727272725</c:v>
                </c:pt>
                <c:pt idx="251">
                  <c:v>17.604109090909091</c:v>
                </c:pt>
                <c:pt idx="252">
                  <c:v>17.585290909090908</c:v>
                </c:pt>
                <c:pt idx="253">
                  <c:v>17.625072727272727</c:v>
                </c:pt>
                <c:pt idx="254">
                  <c:v>17.695036363636362</c:v>
                </c:pt>
                <c:pt idx="255">
                  <c:v>17.726945454545454</c:v>
                </c:pt>
                <c:pt idx="256">
                  <c:v>17.663090909090911</c:v>
                </c:pt>
                <c:pt idx="257">
                  <c:v>17.605400000000003</c:v>
                </c:pt>
                <c:pt idx="258">
                  <c:v>17.860945454545455</c:v>
                </c:pt>
                <c:pt idx="259">
                  <c:v>18.054290909090909</c:v>
                </c:pt>
                <c:pt idx="260">
                  <c:v>18.055927272727274</c:v>
                </c:pt>
                <c:pt idx="261">
                  <c:v>18.169018181818181</c:v>
                </c:pt>
                <c:pt idx="262">
                  <c:v>18.225636363636362</c:v>
                </c:pt>
                <c:pt idx="263">
                  <c:v>18.303272727272727</c:v>
                </c:pt>
                <c:pt idx="264">
                  <c:v>18.387636363636361</c:v>
                </c:pt>
                <c:pt idx="265">
                  <c:v>18.589636363636366</c:v>
                </c:pt>
                <c:pt idx="266">
                  <c:v>18.76109090909091</c:v>
                </c:pt>
                <c:pt idx="267">
                  <c:v>18.858000000000001</c:v>
                </c:pt>
                <c:pt idx="268">
                  <c:v>18.856181818181817</c:v>
                </c:pt>
                <c:pt idx="269">
                  <c:v>18.848545454545452</c:v>
                </c:pt>
                <c:pt idx="270">
                  <c:v>18.870363636363635</c:v>
                </c:pt>
                <c:pt idx="271">
                  <c:v>18.953272727272726</c:v>
                </c:pt>
                <c:pt idx="272">
                  <c:v>19.009818181818183</c:v>
                </c:pt>
                <c:pt idx="273">
                  <c:v>19.09872727272727</c:v>
                </c:pt>
                <c:pt idx="274">
                  <c:v>19.143090909090908</c:v>
                </c:pt>
                <c:pt idx="275">
                  <c:v>19.218363636363634</c:v>
                </c:pt>
                <c:pt idx="276">
                  <c:v>19.329090909090908</c:v>
                </c:pt>
                <c:pt idx="277">
                  <c:v>19.394181818181821</c:v>
                </c:pt>
                <c:pt idx="278">
                  <c:v>19.444363636363637</c:v>
                </c:pt>
                <c:pt idx="279">
                  <c:v>19.51109090909091</c:v>
                </c:pt>
                <c:pt idx="280">
                  <c:v>19.602181818181819</c:v>
                </c:pt>
                <c:pt idx="281">
                  <c:v>19.714363636363636</c:v>
                </c:pt>
                <c:pt idx="282">
                  <c:v>19.784727272727274</c:v>
                </c:pt>
                <c:pt idx="283">
                  <c:v>19.908727272727276</c:v>
                </c:pt>
                <c:pt idx="284">
                  <c:v>19.973272727272729</c:v>
                </c:pt>
                <c:pt idx="285">
                  <c:v>20.076727272727272</c:v>
                </c:pt>
                <c:pt idx="286">
                  <c:v>20.192545454545456</c:v>
                </c:pt>
                <c:pt idx="287">
                  <c:v>20.278727272727274</c:v>
                </c:pt>
                <c:pt idx="288">
                  <c:v>20.253636363636364</c:v>
                </c:pt>
                <c:pt idx="289">
                  <c:v>20.330727272727277</c:v>
                </c:pt>
                <c:pt idx="290">
                  <c:v>20.396909090909094</c:v>
                </c:pt>
                <c:pt idx="291">
                  <c:v>20.540363636363637</c:v>
                </c:pt>
                <c:pt idx="292">
                  <c:v>20.667090909090909</c:v>
                </c:pt>
                <c:pt idx="293">
                  <c:v>20.801090909090906</c:v>
                </c:pt>
                <c:pt idx="294">
                  <c:v>20.996363636363636</c:v>
                </c:pt>
                <c:pt idx="295">
                  <c:v>21.235454545454544</c:v>
                </c:pt>
                <c:pt idx="296">
                  <c:v>21.373636363636361</c:v>
                </c:pt>
                <c:pt idx="297">
                  <c:v>21.400363636363636</c:v>
                </c:pt>
                <c:pt idx="298">
                  <c:v>21.448181818181816</c:v>
                </c:pt>
                <c:pt idx="299">
                  <c:v>21.374545454545455</c:v>
                </c:pt>
                <c:pt idx="300">
                  <c:v>21.276545454545452</c:v>
                </c:pt>
                <c:pt idx="301">
                  <c:v>21.341999999999999</c:v>
                </c:pt>
                <c:pt idx="302">
                  <c:v>21.430727272727271</c:v>
                </c:pt>
                <c:pt idx="303">
                  <c:v>21.474363636363631</c:v>
                </c:pt>
                <c:pt idx="304">
                  <c:v>21.507454545454546</c:v>
                </c:pt>
                <c:pt idx="305">
                  <c:v>21.620727272727272</c:v>
                </c:pt>
                <c:pt idx="306">
                  <c:v>21.749636363636363</c:v>
                </c:pt>
                <c:pt idx="307">
                  <c:v>21.768727272727272</c:v>
                </c:pt>
                <c:pt idx="308">
                  <c:v>21.795090909090909</c:v>
                </c:pt>
                <c:pt idx="309">
                  <c:v>21.858909090909094</c:v>
                </c:pt>
                <c:pt idx="310">
                  <c:v>21.919090909090908</c:v>
                </c:pt>
                <c:pt idx="311">
                  <c:v>22.018909090909094</c:v>
                </c:pt>
                <c:pt idx="312">
                  <c:v>22.056545454545457</c:v>
                </c:pt>
                <c:pt idx="313">
                  <c:v>22.168363636363637</c:v>
                </c:pt>
                <c:pt idx="314">
                  <c:v>22.210909090909091</c:v>
                </c:pt>
                <c:pt idx="315">
                  <c:v>22.207454545454546</c:v>
                </c:pt>
                <c:pt idx="316">
                  <c:v>22.231454545454543</c:v>
                </c:pt>
                <c:pt idx="317">
                  <c:v>22.389272727272726</c:v>
                </c:pt>
                <c:pt idx="318">
                  <c:v>22.46109090909091</c:v>
                </c:pt>
                <c:pt idx="319">
                  <c:v>22.568727272727273</c:v>
                </c:pt>
                <c:pt idx="320">
                  <c:v>22.61963636363636</c:v>
                </c:pt>
                <c:pt idx="321">
                  <c:v>22.666</c:v>
                </c:pt>
                <c:pt idx="322">
                  <c:v>22.729454545454544</c:v>
                </c:pt>
                <c:pt idx="323">
                  <c:v>22.745454545454542</c:v>
                </c:pt>
                <c:pt idx="324">
                  <c:v>22.87345454545455</c:v>
                </c:pt>
                <c:pt idx="325">
                  <c:v>22.932000000000002</c:v>
                </c:pt>
                <c:pt idx="326">
                  <c:v>22.944181818181818</c:v>
                </c:pt>
                <c:pt idx="327">
                  <c:v>22.861090909090912</c:v>
                </c:pt>
                <c:pt idx="328">
                  <c:v>23.276363636363637</c:v>
                </c:pt>
                <c:pt idx="329">
                  <c:v>23.262545454545457</c:v>
                </c:pt>
                <c:pt idx="330">
                  <c:v>23.367272727272731</c:v>
                </c:pt>
                <c:pt idx="331">
                  <c:v>23.536545454545458</c:v>
                </c:pt>
                <c:pt idx="332">
                  <c:v>23.581818181818186</c:v>
                </c:pt>
                <c:pt idx="333">
                  <c:v>23.687090909090909</c:v>
                </c:pt>
                <c:pt idx="334">
                  <c:v>23.801818181818181</c:v>
                </c:pt>
                <c:pt idx="335">
                  <c:v>23.85018181818182</c:v>
                </c:pt>
                <c:pt idx="336">
                  <c:v>23.865818181818177</c:v>
                </c:pt>
                <c:pt idx="337">
                  <c:v>24.001818181818177</c:v>
                </c:pt>
                <c:pt idx="338">
                  <c:v>24.098363636363636</c:v>
                </c:pt>
                <c:pt idx="339">
                  <c:v>24.202727272727277</c:v>
                </c:pt>
                <c:pt idx="340">
                  <c:v>24.359454545454543</c:v>
                </c:pt>
                <c:pt idx="341">
                  <c:v>24.429454545454551</c:v>
                </c:pt>
                <c:pt idx="342">
                  <c:v>24.460363636363635</c:v>
                </c:pt>
                <c:pt idx="343">
                  <c:v>24.524727272727272</c:v>
                </c:pt>
                <c:pt idx="344">
                  <c:v>24.561454545454545</c:v>
                </c:pt>
                <c:pt idx="345">
                  <c:v>24.676181818181817</c:v>
                </c:pt>
                <c:pt idx="346">
                  <c:v>24.746909090909092</c:v>
                </c:pt>
                <c:pt idx="347">
                  <c:v>24.815272727272731</c:v>
                </c:pt>
                <c:pt idx="348">
                  <c:v>24.849454545454542</c:v>
                </c:pt>
                <c:pt idx="349">
                  <c:v>24.88163636363636</c:v>
                </c:pt>
                <c:pt idx="350">
                  <c:v>24.975454545454546</c:v>
                </c:pt>
                <c:pt idx="351">
                  <c:v>25.033818181818184</c:v>
                </c:pt>
                <c:pt idx="352">
                  <c:v>25.196181818181817</c:v>
                </c:pt>
                <c:pt idx="353">
                  <c:v>25.252363636363636</c:v>
                </c:pt>
                <c:pt idx="354">
                  <c:v>25.321818181818184</c:v>
                </c:pt>
                <c:pt idx="355">
                  <c:v>25.416909090909094</c:v>
                </c:pt>
                <c:pt idx="356">
                  <c:v>25.576000000000004</c:v>
                </c:pt>
                <c:pt idx="357">
                  <c:v>25.692363636363638</c:v>
                </c:pt>
                <c:pt idx="358">
                  <c:v>25.734909090909092</c:v>
                </c:pt>
                <c:pt idx="359">
                  <c:v>25.805090909090911</c:v>
                </c:pt>
                <c:pt idx="360">
                  <c:v>26.06072727272727</c:v>
                </c:pt>
                <c:pt idx="361">
                  <c:v>26.156545454545459</c:v>
                </c:pt>
                <c:pt idx="362">
                  <c:v>26.270363636363637</c:v>
                </c:pt>
                <c:pt idx="363">
                  <c:v>26.368363636363632</c:v>
                </c:pt>
                <c:pt idx="364">
                  <c:v>26.483636363636368</c:v>
                </c:pt>
                <c:pt idx="365">
                  <c:v>26.664909090909092</c:v>
                </c:pt>
                <c:pt idx="366">
                  <c:v>26.761090909090907</c:v>
                </c:pt>
                <c:pt idx="367">
                  <c:v>26.911090909090909</c:v>
                </c:pt>
                <c:pt idx="368">
                  <c:v>26.994727272727275</c:v>
                </c:pt>
                <c:pt idx="369">
                  <c:v>27.149272727272727</c:v>
                </c:pt>
                <c:pt idx="370">
                  <c:v>27.263090909090909</c:v>
                </c:pt>
                <c:pt idx="371">
                  <c:v>27.445090909090911</c:v>
                </c:pt>
                <c:pt idx="372">
                  <c:v>27.501090909090905</c:v>
                </c:pt>
                <c:pt idx="373">
                  <c:v>27.687636363636368</c:v>
                </c:pt>
                <c:pt idx="374">
                  <c:v>27.731090909090909</c:v>
                </c:pt>
                <c:pt idx="375">
                  <c:v>27.749454545454544</c:v>
                </c:pt>
                <c:pt idx="376">
                  <c:v>27.671818181818182</c:v>
                </c:pt>
                <c:pt idx="377">
                  <c:v>27.745090909090912</c:v>
                </c:pt>
                <c:pt idx="378">
                  <c:v>27.748727272727276</c:v>
                </c:pt>
                <c:pt idx="379">
                  <c:v>27.825636363636367</c:v>
                </c:pt>
                <c:pt idx="380">
                  <c:v>27.862181818181817</c:v>
                </c:pt>
                <c:pt idx="381">
                  <c:v>27.834363636363637</c:v>
                </c:pt>
                <c:pt idx="382">
                  <c:v>27.79309090909091</c:v>
                </c:pt>
                <c:pt idx="383">
                  <c:v>27.977090909090911</c:v>
                </c:pt>
                <c:pt idx="384">
                  <c:v>27.916545454545453</c:v>
                </c:pt>
                <c:pt idx="385">
                  <c:v>27.903818181818181</c:v>
                </c:pt>
                <c:pt idx="386">
                  <c:v>28.004545454545454</c:v>
                </c:pt>
                <c:pt idx="387">
                  <c:v>28.000000000000004</c:v>
                </c:pt>
                <c:pt idx="388">
                  <c:v>28.047636363636364</c:v>
                </c:pt>
                <c:pt idx="389">
                  <c:v>28.070000000000004</c:v>
                </c:pt>
                <c:pt idx="390">
                  <c:v>28.040000000000003</c:v>
                </c:pt>
                <c:pt idx="391">
                  <c:v>28.067272727272726</c:v>
                </c:pt>
                <c:pt idx="392">
                  <c:v>28.120545454545454</c:v>
                </c:pt>
                <c:pt idx="393">
                  <c:v>28.146909090909091</c:v>
                </c:pt>
                <c:pt idx="394">
                  <c:v>28.242909090909091</c:v>
                </c:pt>
                <c:pt idx="395">
                  <c:v>28.225272727272728</c:v>
                </c:pt>
                <c:pt idx="396">
                  <c:v>28.25418181818182</c:v>
                </c:pt>
                <c:pt idx="397">
                  <c:v>28.237272727272725</c:v>
                </c:pt>
                <c:pt idx="398">
                  <c:v>28.296181818181818</c:v>
                </c:pt>
                <c:pt idx="399">
                  <c:v>28.283636363636365</c:v>
                </c:pt>
                <c:pt idx="400">
                  <c:v>28.336000000000002</c:v>
                </c:pt>
                <c:pt idx="401">
                  <c:v>28.383090909090907</c:v>
                </c:pt>
                <c:pt idx="402">
                  <c:v>28.411818181818184</c:v>
                </c:pt>
                <c:pt idx="403">
                  <c:v>28.50363636363636</c:v>
                </c:pt>
                <c:pt idx="404">
                  <c:v>28.440727272727276</c:v>
                </c:pt>
                <c:pt idx="405">
                  <c:v>28.442363636363631</c:v>
                </c:pt>
                <c:pt idx="406">
                  <c:v>28.509999999999998</c:v>
                </c:pt>
                <c:pt idx="407">
                  <c:v>28.596545454545449</c:v>
                </c:pt>
                <c:pt idx="408">
                  <c:v>28.58636363636364</c:v>
                </c:pt>
                <c:pt idx="409">
                  <c:v>28.586000000000006</c:v>
                </c:pt>
                <c:pt idx="410">
                  <c:v>28.605818181818179</c:v>
                </c:pt>
                <c:pt idx="411">
                  <c:v>28.597090909090909</c:v>
                </c:pt>
                <c:pt idx="412">
                  <c:v>28.636909090909089</c:v>
                </c:pt>
                <c:pt idx="413">
                  <c:v>28.715818181818182</c:v>
                </c:pt>
                <c:pt idx="414">
                  <c:v>28.66509090909091</c:v>
                </c:pt>
                <c:pt idx="415">
                  <c:v>28.690727272727269</c:v>
                </c:pt>
                <c:pt idx="416">
                  <c:v>28.724363636363638</c:v>
                </c:pt>
                <c:pt idx="417">
                  <c:v>28.666727272727279</c:v>
                </c:pt>
                <c:pt idx="418">
                  <c:v>28.613454545454541</c:v>
                </c:pt>
                <c:pt idx="419">
                  <c:v>28.696545454545458</c:v>
                </c:pt>
                <c:pt idx="420">
                  <c:v>28.762</c:v>
                </c:pt>
                <c:pt idx="421">
                  <c:v>28.802727272727275</c:v>
                </c:pt>
                <c:pt idx="422">
                  <c:v>28.828181818181822</c:v>
                </c:pt>
                <c:pt idx="423">
                  <c:v>28.868181818181817</c:v>
                </c:pt>
                <c:pt idx="424">
                  <c:v>28.828727272727271</c:v>
                </c:pt>
                <c:pt idx="425">
                  <c:v>28.830909090909088</c:v>
                </c:pt>
                <c:pt idx="426">
                  <c:v>28.878727272727271</c:v>
                </c:pt>
                <c:pt idx="427">
                  <c:v>28.930363636363641</c:v>
                </c:pt>
                <c:pt idx="428">
                  <c:v>28.906727272727277</c:v>
                </c:pt>
                <c:pt idx="429">
                  <c:v>29.00181818181818</c:v>
                </c:pt>
                <c:pt idx="430">
                  <c:v>29.032727272727271</c:v>
                </c:pt>
                <c:pt idx="431">
                  <c:v>28.983999999999995</c:v>
                </c:pt>
                <c:pt idx="432">
                  <c:v>28.982181818181818</c:v>
                </c:pt>
                <c:pt idx="433">
                  <c:v>28.991090909090911</c:v>
                </c:pt>
                <c:pt idx="434">
                  <c:v>29.002545454545459</c:v>
                </c:pt>
                <c:pt idx="435">
                  <c:v>29.073636363636368</c:v>
                </c:pt>
                <c:pt idx="436">
                  <c:v>29.059272727272724</c:v>
                </c:pt>
                <c:pt idx="437">
                  <c:v>29.117272727272731</c:v>
                </c:pt>
                <c:pt idx="438">
                  <c:v>29.009272727272727</c:v>
                </c:pt>
                <c:pt idx="439">
                  <c:v>29.082909090909087</c:v>
                </c:pt>
                <c:pt idx="440">
                  <c:v>29.151454545454545</c:v>
                </c:pt>
                <c:pt idx="441">
                  <c:v>29.179090909090913</c:v>
                </c:pt>
                <c:pt idx="442">
                  <c:v>29.272727272727277</c:v>
                </c:pt>
                <c:pt idx="443">
                  <c:v>29.286000000000001</c:v>
                </c:pt>
                <c:pt idx="444">
                  <c:v>29.291636363636368</c:v>
                </c:pt>
                <c:pt idx="445">
                  <c:v>29.342909090909089</c:v>
                </c:pt>
                <c:pt idx="446">
                  <c:v>29.397272727272721</c:v>
                </c:pt>
                <c:pt idx="447">
                  <c:v>29.453999999999997</c:v>
                </c:pt>
                <c:pt idx="448">
                  <c:v>29.544727272727272</c:v>
                </c:pt>
                <c:pt idx="449">
                  <c:v>29.481454545454543</c:v>
                </c:pt>
                <c:pt idx="450">
                  <c:v>29.467272727272729</c:v>
                </c:pt>
                <c:pt idx="451">
                  <c:v>29.51436363636364</c:v>
                </c:pt>
                <c:pt idx="452">
                  <c:v>29.62654545454545</c:v>
                </c:pt>
                <c:pt idx="453">
                  <c:v>29.645090909090911</c:v>
                </c:pt>
                <c:pt idx="454">
                  <c:v>29.721454545454549</c:v>
                </c:pt>
                <c:pt idx="455">
                  <c:v>29.763090909090909</c:v>
                </c:pt>
                <c:pt idx="456">
                  <c:v>29.858000000000004</c:v>
                </c:pt>
                <c:pt idx="457">
                  <c:v>29.88309090909091</c:v>
                </c:pt>
                <c:pt idx="458">
                  <c:v>29.92018181818182</c:v>
                </c:pt>
                <c:pt idx="459">
                  <c:v>29.926909090909092</c:v>
                </c:pt>
                <c:pt idx="460">
                  <c:v>30.035272727272726</c:v>
                </c:pt>
                <c:pt idx="461">
                  <c:v>30.087090909090914</c:v>
                </c:pt>
                <c:pt idx="462">
                  <c:v>30.197999999999997</c:v>
                </c:pt>
                <c:pt idx="463">
                  <c:v>30.162545454545455</c:v>
                </c:pt>
                <c:pt idx="464">
                  <c:v>30.234181818181813</c:v>
                </c:pt>
                <c:pt idx="465">
                  <c:v>30.264727272727274</c:v>
                </c:pt>
                <c:pt idx="466">
                  <c:v>30.296909090909093</c:v>
                </c:pt>
                <c:pt idx="467">
                  <c:v>30.417090909090906</c:v>
                </c:pt>
                <c:pt idx="468">
                  <c:v>30.434181818181823</c:v>
                </c:pt>
                <c:pt idx="469">
                  <c:v>30.527272727272727</c:v>
                </c:pt>
                <c:pt idx="470">
                  <c:v>30.570181818181823</c:v>
                </c:pt>
                <c:pt idx="471">
                  <c:v>30.607818181818178</c:v>
                </c:pt>
                <c:pt idx="472">
                  <c:v>30.72909090909091</c:v>
                </c:pt>
                <c:pt idx="473">
                  <c:v>30.729272727272729</c:v>
                </c:pt>
                <c:pt idx="474">
                  <c:v>30.770545454545456</c:v>
                </c:pt>
                <c:pt idx="475">
                  <c:v>30.84</c:v>
                </c:pt>
                <c:pt idx="476">
                  <c:v>30.909090909090907</c:v>
                </c:pt>
                <c:pt idx="477">
                  <c:v>30.963999999999995</c:v>
                </c:pt>
                <c:pt idx="478">
                  <c:v>31.09509090909091</c:v>
                </c:pt>
                <c:pt idx="479">
                  <c:v>31.104545454545459</c:v>
                </c:pt>
                <c:pt idx="480">
                  <c:v>31.204181818181812</c:v>
                </c:pt>
                <c:pt idx="481">
                  <c:v>31.230000000000004</c:v>
                </c:pt>
                <c:pt idx="482">
                  <c:v>31.313818181818181</c:v>
                </c:pt>
                <c:pt idx="483">
                  <c:v>31.405999999999995</c:v>
                </c:pt>
                <c:pt idx="484">
                  <c:v>31.448181818181812</c:v>
                </c:pt>
                <c:pt idx="485">
                  <c:v>31.504909090909091</c:v>
                </c:pt>
                <c:pt idx="486">
                  <c:v>31.573090909090912</c:v>
                </c:pt>
                <c:pt idx="487">
                  <c:v>31.636727272727274</c:v>
                </c:pt>
                <c:pt idx="488">
                  <c:v>31.744545454545449</c:v>
                </c:pt>
                <c:pt idx="489">
                  <c:v>31.794727272727272</c:v>
                </c:pt>
                <c:pt idx="490">
                  <c:v>31.927454545454541</c:v>
                </c:pt>
                <c:pt idx="491">
                  <c:v>31.973454545454544</c:v>
                </c:pt>
                <c:pt idx="492">
                  <c:v>32.00054545454546</c:v>
                </c:pt>
                <c:pt idx="493">
                  <c:v>32.061272727272723</c:v>
                </c:pt>
                <c:pt idx="494">
                  <c:v>32.068909090909095</c:v>
                </c:pt>
                <c:pt idx="495">
                  <c:v>32.079090909090908</c:v>
                </c:pt>
                <c:pt idx="496">
                  <c:v>32.117272727272727</c:v>
                </c:pt>
                <c:pt idx="497">
                  <c:v>32.213999999999999</c:v>
                </c:pt>
                <c:pt idx="498">
                  <c:v>32.274363636363638</c:v>
                </c:pt>
                <c:pt idx="499">
                  <c:v>32.288909090909087</c:v>
                </c:pt>
                <c:pt idx="500">
                  <c:v>32.329090909090908</c:v>
                </c:pt>
                <c:pt idx="501">
                  <c:v>32.401272727272726</c:v>
                </c:pt>
                <c:pt idx="502">
                  <c:v>32.489272727272727</c:v>
                </c:pt>
                <c:pt idx="503">
                  <c:v>32.527818181818176</c:v>
                </c:pt>
                <c:pt idx="504">
                  <c:v>32.554545454545462</c:v>
                </c:pt>
                <c:pt idx="505">
                  <c:v>32.531454545454544</c:v>
                </c:pt>
                <c:pt idx="506">
                  <c:v>32.602363636363634</c:v>
                </c:pt>
                <c:pt idx="507">
                  <c:v>32.629090909090912</c:v>
                </c:pt>
                <c:pt idx="508">
                  <c:v>32.631090909090908</c:v>
                </c:pt>
                <c:pt idx="509">
                  <c:v>32.76854545454546</c:v>
                </c:pt>
                <c:pt idx="510">
                  <c:v>32.777272727272731</c:v>
                </c:pt>
                <c:pt idx="511">
                  <c:v>32.73563636363636</c:v>
                </c:pt>
                <c:pt idx="512">
                  <c:v>32.713818181818183</c:v>
                </c:pt>
                <c:pt idx="513">
                  <c:v>32.863454545454552</c:v>
                </c:pt>
                <c:pt idx="514">
                  <c:v>32.922363636363634</c:v>
                </c:pt>
                <c:pt idx="515">
                  <c:v>32.921818181818182</c:v>
                </c:pt>
                <c:pt idx="516">
                  <c:v>32.949090909090913</c:v>
                </c:pt>
                <c:pt idx="517">
                  <c:v>32.928181818181827</c:v>
                </c:pt>
                <c:pt idx="518">
                  <c:v>33.020909090909086</c:v>
                </c:pt>
                <c:pt idx="519">
                  <c:v>33.150363636363636</c:v>
                </c:pt>
                <c:pt idx="520">
                  <c:v>33.264727272727271</c:v>
                </c:pt>
                <c:pt idx="521">
                  <c:v>33.282363636363634</c:v>
                </c:pt>
                <c:pt idx="522">
                  <c:v>33.270909090909086</c:v>
                </c:pt>
                <c:pt idx="523">
                  <c:v>33.25454545454545</c:v>
                </c:pt>
                <c:pt idx="524">
                  <c:v>33.291636363636371</c:v>
                </c:pt>
                <c:pt idx="525">
                  <c:v>33.355272727272734</c:v>
                </c:pt>
                <c:pt idx="526">
                  <c:v>33.395272727272726</c:v>
                </c:pt>
                <c:pt idx="527">
                  <c:v>33.350545454545454</c:v>
                </c:pt>
                <c:pt idx="528">
                  <c:v>33.472727272727269</c:v>
                </c:pt>
                <c:pt idx="529">
                  <c:v>33.486181818181819</c:v>
                </c:pt>
                <c:pt idx="530">
                  <c:v>33.529272727272726</c:v>
                </c:pt>
                <c:pt idx="531">
                  <c:v>33.520181818181818</c:v>
                </c:pt>
                <c:pt idx="532">
                  <c:v>33.581454545454548</c:v>
                </c:pt>
                <c:pt idx="533">
                  <c:v>33.611454545454549</c:v>
                </c:pt>
                <c:pt idx="534">
                  <c:v>33.592545454545458</c:v>
                </c:pt>
                <c:pt idx="535">
                  <c:v>33.62527272727273</c:v>
                </c:pt>
                <c:pt idx="536">
                  <c:v>33.741818181818182</c:v>
                </c:pt>
                <c:pt idx="537">
                  <c:v>33.81909090909091</c:v>
                </c:pt>
                <c:pt idx="538">
                  <c:v>33.879090909090912</c:v>
                </c:pt>
                <c:pt idx="539">
                  <c:v>33.926000000000002</c:v>
                </c:pt>
                <c:pt idx="540">
                  <c:v>33.999272727272725</c:v>
                </c:pt>
                <c:pt idx="541">
                  <c:v>33.903090909090906</c:v>
                </c:pt>
                <c:pt idx="542">
                  <c:v>33.911636363636362</c:v>
                </c:pt>
                <c:pt idx="543">
                  <c:v>33.925454545454542</c:v>
                </c:pt>
                <c:pt idx="544">
                  <c:v>33.962909090909093</c:v>
                </c:pt>
                <c:pt idx="545">
                  <c:v>34.00036363636363</c:v>
                </c:pt>
                <c:pt idx="546">
                  <c:v>34.033818181818177</c:v>
                </c:pt>
                <c:pt idx="547">
                  <c:v>34.104909090909089</c:v>
                </c:pt>
                <c:pt idx="548">
                  <c:v>34.128727272727275</c:v>
                </c:pt>
                <c:pt idx="549">
                  <c:v>34.13727272727273</c:v>
                </c:pt>
                <c:pt idx="550">
                  <c:v>34.209454545454548</c:v>
                </c:pt>
                <c:pt idx="551">
                  <c:v>34.22</c:v>
                </c:pt>
                <c:pt idx="552">
                  <c:v>34.17490909090909</c:v>
                </c:pt>
                <c:pt idx="553">
                  <c:v>34.26672727272728</c:v>
                </c:pt>
                <c:pt idx="554">
                  <c:v>34.239090909090912</c:v>
                </c:pt>
                <c:pt idx="555">
                  <c:v>34.335272727272724</c:v>
                </c:pt>
                <c:pt idx="556">
                  <c:v>34.350727272727269</c:v>
                </c:pt>
                <c:pt idx="557">
                  <c:v>34.353090909090909</c:v>
                </c:pt>
                <c:pt idx="558">
                  <c:v>34.350545454545454</c:v>
                </c:pt>
                <c:pt idx="559">
                  <c:v>34.292727272727276</c:v>
                </c:pt>
                <c:pt idx="560">
                  <c:v>34.349090909090904</c:v>
                </c:pt>
                <c:pt idx="561">
                  <c:v>34.410181818181812</c:v>
                </c:pt>
                <c:pt idx="562">
                  <c:v>34.458909090909088</c:v>
                </c:pt>
                <c:pt idx="563">
                  <c:v>34.49854545454545</c:v>
                </c:pt>
                <c:pt idx="564">
                  <c:v>34.521090909090908</c:v>
                </c:pt>
                <c:pt idx="565">
                  <c:v>34.557272727272725</c:v>
                </c:pt>
                <c:pt idx="566">
                  <c:v>34.539818181818177</c:v>
                </c:pt>
                <c:pt idx="567">
                  <c:v>34.524909090909091</c:v>
                </c:pt>
                <c:pt idx="568">
                  <c:v>34.598545454545459</c:v>
                </c:pt>
                <c:pt idx="569">
                  <c:v>34.714727272727274</c:v>
                </c:pt>
                <c:pt idx="570">
                  <c:v>34.683090909090907</c:v>
                </c:pt>
                <c:pt idx="571">
                  <c:v>34.690727272727273</c:v>
                </c:pt>
                <c:pt idx="572">
                  <c:v>34.691818181818178</c:v>
                </c:pt>
                <c:pt idx="573">
                  <c:v>34.701272727272723</c:v>
                </c:pt>
                <c:pt idx="574">
                  <c:v>34.745636363636365</c:v>
                </c:pt>
                <c:pt idx="575">
                  <c:v>34.811272727272723</c:v>
                </c:pt>
                <c:pt idx="576">
                  <c:v>34.847636363636369</c:v>
                </c:pt>
                <c:pt idx="577">
                  <c:v>34.940000000000005</c:v>
                </c:pt>
                <c:pt idx="578">
                  <c:v>34.919636363636364</c:v>
                </c:pt>
                <c:pt idx="579">
                  <c:v>35.016909090909095</c:v>
                </c:pt>
                <c:pt idx="580">
                  <c:v>35.070363636363638</c:v>
                </c:pt>
                <c:pt idx="581">
                  <c:v>35.133454545454541</c:v>
                </c:pt>
                <c:pt idx="582">
                  <c:v>35.178909090909094</c:v>
                </c:pt>
                <c:pt idx="583">
                  <c:v>35.264727272727271</c:v>
                </c:pt>
                <c:pt idx="584">
                  <c:v>35.259454545454545</c:v>
                </c:pt>
                <c:pt idx="585">
                  <c:v>35.343999999999994</c:v>
                </c:pt>
                <c:pt idx="586">
                  <c:v>35.362545454545455</c:v>
                </c:pt>
                <c:pt idx="587">
                  <c:v>35.440545454545457</c:v>
                </c:pt>
                <c:pt idx="588">
                  <c:v>35.529272727272726</c:v>
                </c:pt>
                <c:pt idx="589">
                  <c:v>35.476545454545459</c:v>
                </c:pt>
                <c:pt idx="590">
                  <c:v>35.379090909090905</c:v>
                </c:pt>
                <c:pt idx="591">
                  <c:v>35.519272727272721</c:v>
                </c:pt>
                <c:pt idx="592">
                  <c:v>35.583454545454543</c:v>
                </c:pt>
                <c:pt idx="593">
                  <c:v>35.625818181818182</c:v>
                </c:pt>
                <c:pt idx="594">
                  <c:v>35.663636363636371</c:v>
                </c:pt>
                <c:pt idx="595">
                  <c:v>35.729636363636359</c:v>
                </c:pt>
                <c:pt idx="596">
                  <c:v>35.774181818181816</c:v>
                </c:pt>
                <c:pt idx="597">
                  <c:v>35.780727272727276</c:v>
                </c:pt>
                <c:pt idx="598">
                  <c:v>35.864181818181819</c:v>
                </c:pt>
                <c:pt idx="599">
                  <c:v>35.809636363636358</c:v>
                </c:pt>
                <c:pt idx="600">
                  <c:v>35.967090909090913</c:v>
                </c:pt>
                <c:pt idx="601">
                  <c:v>36.028545454545451</c:v>
                </c:pt>
                <c:pt idx="602">
                  <c:v>35.968181818181819</c:v>
                </c:pt>
                <c:pt idx="603">
                  <c:v>36.087090909090918</c:v>
                </c:pt>
                <c:pt idx="604">
                  <c:v>36.078727272727278</c:v>
                </c:pt>
                <c:pt idx="605">
                  <c:v>36.091090909090909</c:v>
                </c:pt>
                <c:pt idx="606">
                  <c:v>36.188727272727277</c:v>
                </c:pt>
                <c:pt idx="607">
                  <c:v>36.246363636363633</c:v>
                </c:pt>
                <c:pt idx="608">
                  <c:v>36.25181818181818</c:v>
                </c:pt>
                <c:pt idx="609">
                  <c:v>36.311818181818182</c:v>
                </c:pt>
                <c:pt idx="610">
                  <c:v>36.408909090909091</c:v>
                </c:pt>
                <c:pt idx="611">
                  <c:v>36.523090909090911</c:v>
                </c:pt>
                <c:pt idx="612">
                  <c:v>36.510000000000005</c:v>
                </c:pt>
                <c:pt idx="613">
                  <c:v>36.535454545454542</c:v>
                </c:pt>
                <c:pt idx="614">
                  <c:v>36.580181818181813</c:v>
                </c:pt>
                <c:pt idx="615">
                  <c:v>36.701636363636368</c:v>
                </c:pt>
                <c:pt idx="616">
                  <c:v>36.780181818181816</c:v>
                </c:pt>
                <c:pt idx="617">
                  <c:v>36.797454545454542</c:v>
                </c:pt>
                <c:pt idx="618">
                  <c:v>36.811818181818182</c:v>
                </c:pt>
                <c:pt idx="619">
                  <c:v>36.905090909090916</c:v>
                </c:pt>
                <c:pt idx="620">
                  <c:v>36.877454545454555</c:v>
                </c:pt>
                <c:pt idx="621">
                  <c:v>37.016181818181821</c:v>
                </c:pt>
                <c:pt idx="622">
                  <c:v>36.960545454545453</c:v>
                </c:pt>
                <c:pt idx="623">
                  <c:v>37.046727272727267</c:v>
                </c:pt>
                <c:pt idx="624">
                  <c:v>37.107272727272729</c:v>
                </c:pt>
                <c:pt idx="625">
                  <c:v>37.12763636363637</c:v>
                </c:pt>
                <c:pt idx="626">
                  <c:v>37.178727272727272</c:v>
                </c:pt>
                <c:pt idx="627">
                  <c:v>37.229636363636359</c:v>
                </c:pt>
                <c:pt idx="628">
                  <c:v>37.219272727272724</c:v>
                </c:pt>
                <c:pt idx="629">
                  <c:v>37.378727272727275</c:v>
                </c:pt>
                <c:pt idx="630">
                  <c:v>37.393090909090901</c:v>
                </c:pt>
                <c:pt idx="631">
                  <c:v>37.391999999999996</c:v>
                </c:pt>
                <c:pt idx="632">
                  <c:v>37.411818181818177</c:v>
                </c:pt>
                <c:pt idx="633">
                  <c:v>37.524000000000001</c:v>
                </c:pt>
                <c:pt idx="634">
                  <c:v>37.453454545454548</c:v>
                </c:pt>
                <c:pt idx="635">
                  <c:v>37.459636363636363</c:v>
                </c:pt>
                <c:pt idx="636">
                  <c:v>37.48472727272727</c:v>
                </c:pt>
                <c:pt idx="637">
                  <c:v>37.579818181818183</c:v>
                </c:pt>
                <c:pt idx="638">
                  <c:v>37.61509090909091</c:v>
                </c:pt>
                <c:pt idx="639">
                  <c:v>37.534909090909096</c:v>
                </c:pt>
                <c:pt idx="640">
                  <c:v>37.517818181818178</c:v>
                </c:pt>
                <c:pt idx="641">
                  <c:v>37.572727272727271</c:v>
                </c:pt>
                <c:pt idx="642">
                  <c:v>37.646000000000001</c:v>
                </c:pt>
                <c:pt idx="643">
                  <c:v>37.683636363636367</c:v>
                </c:pt>
                <c:pt idx="644">
                  <c:v>37.745636363636365</c:v>
                </c:pt>
                <c:pt idx="645">
                  <c:v>37.755818181818185</c:v>
                </c:pt>
                <c:pt idx="646">
                  <c:v>37.740909090909092</c:v>
                </c:pt>
                <c:pt idx="647">
                  <c:v>37.738363636363637</c:v>
                </c:pt>
                <c:pt idx="648">
                  <c:v>37.763090909090906</c:v>
                </c:pt>
                <c:pt idx="649">
                  <c:v>37.736000000000004</c:v>
                </c:pt>
                <c:pt idx="650">
                  <c:v>37.74581818181818</c:v>
                </c:pt>
                <c:pt idx="651">
                  <c:v>37.73563636363636</c:v>
                </c:pt>
                <c:pt idx="652">
                  <c:v>37.842363636363629</c:v>
                </c:pt>
                <c:pt idx="653">
                  <c:v>37.811454545454538</c:v>
                </c:pt>
                <c:pt idx="654">
                  <c:v>37.73418181818181</c:v>
                </c:pt>
                <c:pt idx="655">
                  <c:v>37.779090909090904</c:v>
                </c:pt>
                <c:pt idx="656">
                  <c:v>37.767818181818186</c:v>
                </c:pt>
                <c:pt idx="657">
                  <c:v>37.812363636363642</c:v>
                </c:pt>
                <c:pt idx="658">
                  <c:v>37.835818181818183</c:v>
                </c:pt>
                <c:pt idx="659">
                  <c:v>37.834363636363634</c:v>
                </c:pt>
                <c:pt idx="660">
                  <c:v>37.810181818181817</c:v>
                </c:pt>
                <c:pt idx="661">
                  <c:v>37.74436363636363</c:v>
                </c:pt>
                <c:pt idx="662">
                  <c:v>37.832000000000001</c:v>
                </c:pt>
                <c:pt idx="663">
                  <c:v>37.853636363636369</c:v>
                </c:pt>
                <c:pt idx="664">
                  <c:v>37.879636363636365</c:v>
                </c:pt>
                <c:pt idx="665">
                  <c:v>37.823090909090908</c:v>
                </c:pt>
                <c:pt idx="666">
                  <c:v>37.806727272727272</c:v>
                </c:pt>
                <c:pt idx="667">
                  <c:v>37.711454545454544</c:v>
                </c:pt>
                <c:pt idx="668">
                  <c:v>37.603272727272724</c:v>
                </c:pt>
                <c:pt idx="669">
                  <c:v>37.633454545454541</c:v>
                </c:pt>
                <c:pt idx="670">
                  <c:v>37.628</c:v>
                </c:pt>
                <c:pt idx="671">
                  <c:v>37.627636363636363</c:v>
                </c:pt>
                <c:pt idx="672">
                  <c:v>37.48890909090909</c:v>
                </c:pt>
                <c:pt idx="673">
                  <c:v>37.478909090909099</c:v>
                </c:pt>
                <c:pt idx="674">
                  <c:v>37.397454545454551</c:v>
                </c:pt>
                <c:pt idx="675">
                  <c:v>37.327818181818188</c:v>
                </c:pt>
                <c:pt idx="676">
                  <c:v>37.413090909090911</c:v>
                </c:pt>
                <c:pt idx="677">
                  <c:v>37.314181818181822</c:v>
                </c:pt>
                <c:pt idx="678">
                  <c:v>37.254909090909095</c:v>
                </c:pt>
                <c:pt idx="679">
                  <c:v>37.255272727272725</c:v>
                </c:pt>
                <c:pt idx="680">
                  <c:v>37.278181818181821</c:v>
                </c:pt>
                <c:pt idx="681">
                  <c:v>37.180363636363637</c:v>
                </c:pt>
                <c:pt idx="682">
                  <c:v>37.122363636363637</c:v>
                </c:pt>
                <c:pt idx="683">
                  <c:v>37.150181818181814</c:v>
                </c:pt>
                <c:pt idx="684">
                  <c:v>37.162363636363636</c:v>
                </c:pt>
                <c:pt idx="685">
                  <c:v>37.106000000000002</c:v>
                </c:pt>
                <c:pt idx="686">
                  <c:v>37.145636363636363</c:v>
                </c:pt>
                <c:pt idx="687">
                  <c:v>37.063999999999993</c:v>
                </c:pt>
                <c:pt idx="688">
                  <c:v>37.048727272727277</c:v>
                </c:pt>
                <c:pt idx="689">
                  <c:v>37.020545454545456</c:v>
                </c:pt>
                <c:pt idx="690">
                  <c:v>37.058727272727275</c:v>
                </c:pt>
                <c:pt idx="691">
                  <c:v>37.046545454545459</c:v>
                </c:pt>
                <c:pt idx="692">
                  <c:v>37.031454545454551</c:v>
                </c:pt>
                <c:pt idx="693">
                  <c:v>36.997272727272723</c:v>
                </c:pt>
                <c:pt idx="694">
                  <c:v>36.957818181818183</c:v>
                </c:pt>
                <c:pt idx="695">
                  <c:v>36.946909090909088</c:v>
                </c:pt>
                <c:pt idx="696">
                  <c:v>36.953636363636363</c:v>
                </c:pt>
                <c:pt idx="697">
                  <c:v>36.937272727272727</c:v>
                </c:pt>
                <c:pt idx="698">
                  <c:v>36.998909090909095</c:v>
                </c:pt>
                <c:pt idx="699">
                  <c:v>36.989999999999995</c:v>
                </c:pt>
                <c:pt idx="700">
                  <c:v>36.977272727272734</c:v>
                </c:pt>
                <c:pt idx="701">
                  <c:v>36.908000000000001</c:v>
                </c:pt>
                <c:pt idx="702">
                  <c:v>36.912909090909089</c:v>
                </c:pt>
                <c:pt idx="703">
                  <c:v>36.914181818181817</c:v>
                </c:pt>
                <c:pt idx="704">
                  <c:v>36.972000000000008</c:v>
                </c:pt>
                <c:pt idx="705">
                  <c:v>37.000727272727275</c:v>
                </c:pt>
                <c:pt idx="706">
                  <c:v>37.033090909090902</c:v>
                </c:pt>
                <c:pt idx="707">
                  <c:v>37.018000000000001</c:v>
                </c:pt>
                <c:pt idx="708">
                  <c:v>37.033818181818184</c:v>
                </c:pt>
                <c:pt idx="709">
                  <c:v>37.043454545454544</c:v>
                </c:pt>
                <c:pt idx="710">
                  <c:v>37.089090909090913</c:v>
                </c:pt>
                <c:pt idx="711">
                  <c:v>37.106181818181824</c:v>
                </c:pt>
                <c:pt idx="712">
                  <c:v>37.172727272727272</c:v>
                </c:pt>
                <c:pt idx="713">
                  <c:v>37.176909090909092</c:v>
                </c:pt>
                <c:pt idx="714">
                  <c:v>37.222000000000001</c:v>
                </c:pt>
                <c:pt idx="715">
                  <c:v>37.298000000000002</c:v>
                </c:pt>
                <c:pt idx="716">
                  <c:v>37.344909090909091</c:v>
                </c:pt>
                <c:pt idx="717">
                  <c:v>37.25418181818182</c:v>
                </c:pt>
                <c:pt idx="718">
                  <c:v>37.305090909090907</c:v>
                </c:pt>
                <c:pt idx="719">
                  <c:v>37.355999999999995</c:v>
                </c:pt>
                <c:pt idx="720">
                  <c:v>37.439636363636367</c:v>
                </c:pt>
                <c:pt idx="721">
                  <c:v>37.457090909090908</c:v>
                </c:pt>
                <c:pt idx="722">
                  <c:v>37.532545454545449</c:v>
                </c:pt>
                <c:pt idx="723">
                  <c:v>37.606363636363639</c:v>
                </c:pt>
                <c:pt idx="724">
                  <c:v>37.633818181818185</c:v>
                </c:pt>
                <c:pt idx="725">
                  <c:v>37.740545454545455</c:v>
                </c:pt>
                <c:pt idx="726">
                  <c:v>37.721272727272734</c:v>
                </c:pt>
                <c:pt idx="727">
                  <c:v>37.792727272727269</c:v>
                </c:pt>
                <c:pt idx="728">
                  <c:v>37.908545454545447</c:v>
                </c:pt>
                <c:pt idx="729">
                  <c:v>37.956181818181818</c:v>
                </c:pt>
                <c:pt idx="730">
                  <c:v>38</c:v>
                </c:pt>
                <c:pt idx="731">
                  <c:v>38.022545454545458</c:v>
                </c:pt>
                <c:pt idx="732">
                  <c:v>37.943636363636358</c:v>
                </c:pt>
                <c:pt idx="733">
                  <c:v>37.948727272727268</c:v>
                </c:pt>
                <c:pt idx="734">
                  <c:v>38.029272727272726</c:v>
                </c:pt>
                <c:pt idx="735">
                  <c:v>38.089818181818188</c:v>
                </c:pt>
                <c:pt idx="736">
                  <c:v>38.091090909090909</c:v>
                </c:pt>
                <c:pt idx="737">
                  <c:v>38.12890909090909</c:v>
                </c:pt>
                <c:pt idx="738">
                  <c:v>38.144545454545458</c:v>
                </c:pt>
                <c:pt idx="739">
                  <c:v>38.194000000000003</c:v>
                </c:pt>
                <c:pt idx="740">
                  <c:v>38.276363636363641</c:v>
                </c:pt>
                <c:pt idx="741">
                  <c:v>38.289636363636362</c:v>
                </c:pt>
                <c:pt idx="742">
                  <c:v>38.338545454545454</c:v>
                </c:pt>
                <c:pt idx="743">
                  <c:v>38.347999999999999</c:v>
                </c:pt>
                <c:pt idx="744">
                  <c:v>38.410909090909087</c:v>
                </c:pt>
                <c:pt idx="745">
                  <c:v>38.48327272727272</c:v>
                </c:pt>
                <c:pt idx="746">
                  <c:v>38.474727272727264</c:v>
                </c:pt>
                <c:pt idx="747">
                  <c:v>38.328363636363633</c:v>
                </c:pt>
                <c:pt idx="748">
                  <c:v>38.296363636363637</c:v>
                </c:pt>
                <c:pt idx="749">
                  <c:v>38.401090909090911</c:v>
                </c:pt>
                <c:pt idx="750">
                  <c:v>38.494</c:v>
                </c:pt>
                <c:pt idx="751">
                  <c:v>38.580363636363643</c:v>
                </c:pt>
                <c:pt idx="752">
                  <c:v>38.604909090909089</c:v>
                </c:pt>
                <c:pt idx="753">
                  <c:v>38.688909090909092</c:v>
                </c:pt>
                <c:pt idx="754">
                  <c:v>38.770727272727271</c:v>
                </c:pt>
                <c:pt idx="755">
                  <c:v>38.792000000000002</c:v>
                </c:pt>
                <c:pt idx="756">
                  <c:v>38.86363636363636</c:v>
                </c:pt>
                <c:pt idx="757">
                  <c:v>38.915636363636359</c:v>
                </c:pt>
                <c:pt idx="758">
                  <c:v>38.956727272727264</c:v>
                </c:pt>
                <c:pt idx="759">
                  <c:v>38.919454545454542</c:v>
                </c:pt>
                <c:pt idx="760">
                  <c:v>38.907454545454542</c:v>
                </c:pt>
                <c:pt idx="761">
                  <c:v>38.937090909090912</c:v>
                </c:pt>
                <c:pt idx="762">
                  <c:v>38.993454545454547</c:v>
                </c:pt>
                <c:pt idx="763">
                  <c:v>38.983454545454549</c:v>
                </c:pt>
                <c:pt idx="764">
                  <c:v>38.825636363636363</c:v>
                </c:pt>
                <c:pt idx="765">
                  <c:v>38.963818181818183</c:v>
                </c:pt>
                <c:pt idx="766">
                  <c:v>39.143818181818176</c:v>
                </c:pt>
                <c:pt idx="767">
                  <c:v>39.205636363636373</c:v>
                </c:pt>
                <c:pt idx="768">
                  <c:v>39.214727272727274</c:v>
                </c:pt>
                <c:pt idx="769">
                  <c:v>39.283454545454546</c:v>
                </c:pt>
                <c:pt idx="770">
                  <c:v>39.331818181818178</c:v>
                </c:pt>
                <c:pt idx="771">
                  <c:v>39.329636363636368</c:v>
                </c:pt>
                <c:pt idx="772">
                  <c:v>39.359454545454547</c:v>
                </c:pt>
                <c:pt idx="773">
                  <c:v>39.475454545454546</c:v>
                </c:pt>
                <c:pt idx="774">
                  <c:v>39.520363636363641</c:v>
                </c:pt>
                <c:pt idx="775">
                  <c:v>39.454909090909084</c:v>
                </c:pt>
                <c:pt idx="776">
                  <c:v>39.463454545454539</c:v>
                </c:pt>
                <c:pt idx="777">
                  <c:v>39.522727272727273</c:v>
                </c:pt>
                <c:pt idx="778">
                  <c:v>39.603636363636369</c:v>
                </c:pt>
                <c:pt idx="779">
                  <c:v>39.635272727272721</c:v>
                </c:pt>
                <c:pt idx="780">
                  <c:v>39.60763636363636</c:v>
                </c:pt>
                <c:pt idx="781">
                  <c:v>39.49909090909091</c:v>
                </c:pt>
                <c:pt idx="782">
                  <c:v>39.547818181818187</c:v>
                </c:pt>
                <c:pt idx="783">
                  <c:v>39.640181818181823</c:v>
                </c:pt>
                <c:pt idx="784">
                  <c:v>39.74909090909091</c:v>
                </c:pt>
                <c:pt idx="785">
                  <c:v>39.788363636363641</c:v>
                </c:pt>
                <c:pt idx="786">
                  <c:v>39.848181818181814</c:v>
                </c:pt>
                <c:pt idx="787">
                  <c:v>39.843090909090918</c:v>
                </c:pt>
                <c:pt idx="788">
                  <c:v>39.877272727272725</c:v>
                </c:pt>
                <c:pt idx="789">
                  <c:v>39.859090909090909</c:v>
                </c:pt>
                <c:pt idx="790">
                  <c:v>39.854727272727274</c:v>
                </c:pt>
                <c:pt idx="791">
                  <c:v>39.85436363636363</c:v>
                </c:pt>
                <c:pt idx="792">
                  <c:v>39.893272727272731</c:v>
                </c:pt>
                <c:pt idx="793">
                  <c:v>39.927454545454552</c:v>
                </c:pt>
                <c:pt idx="794">
                  <c:v>39.976545454545452</c:v>
                </c:pt>
                <c:pt idx="795">
                  <c:v>40.030363636363631</c:v>
                </c:pt>
                <c:pt idx="796">
                  <c:v>40.043818181818189</c:v>
                </c:pt>
                <c:pt idx="797">
                  <c:v>40.005999999999993</c:v>
                </c:pt>
                <c:pt idx="798">
                  <c:v>40.042727272727276</c:v>
                </c:pt>
                <c:pt idx="799">
                  <c:v>40.037818181818182</c:v>
                </c:pt>
                <c:pt idx="800">
                  <c:v>40.059636363636372</c:v>
                </c:pt>
                <c:pt idx="801">
                  <c:v>40.093454545454541</c:v>
                </c:pt>
                <c:pt idx="802">
                  <c:v>40.146181818181823</c:v>
                </c:pt>
                <c:pt idx="803">
                  <c:v>40.182909090909085</c:v>
                </c:pt>
                <c:pt idx="804">
                  <c:v>40.161090909090909</c:v>
                </c:pt>
                <c:pt idx="805">
                  <c:v>40.166000000000004</c:v>
                </c:pt>
                <c:pt idx="806">
                  <c:v>40.165636363636359</c:v>
                </c:pt>
                <c:pt idx="807">
                  <c:v>40.208727272727273</c:v>
                </c:pt>
                <c:pt idx="808">
                  <c:v>40.234727272727262</c:v>
                </c:pt>
                <c:pt idx="809">
                  <c:v>40.167090909090916</c:v>
                </c:pt>
                <c:pt idx="810">
                  <c:v>40.19563636363636</c:v>
                </c:pt>
                <c:pt idx="811">
                  <c:v>40.225272727272731</c:v>
                </c:pt>
                <c:pt idx="812">
                  <c:v>40.247272727272723</c:v>
                </c:pt>
                <c:pt idx="813">
                  <c:v>40.267818181818178</c:v>
                </c:pt>
                <c:pt idx="814">
                  <c:v>40.273636363636371</c:v>
                </c:pt>
                <c:pt idx="815">
                  <c:v>40.259272727272723</c:v>
                </c:pt>
                <c:pt idx="816">
                  <c:v>40.298363636363632</c:v>
                </c:pt>
                <c:pt idx="817">
                  <c:v>40.31254545454545</c:v>
                </c:pt>
                <c:pt idx="818">
                  <c:v>40.281636363636366</c:v>
                </c:pt>
                <c:pt idx="819">
                  <c:v>40.293818181818182</c:v>
                </c:pt>
                <c:pt idx="820">
                  <c:v>40.346000000000004</c:v>
                </c:pt>
                <c:pt idx="821">
                  <c:v>40.300181818181819</c:v>
                </c:pt>
                <c:pt idx="822">
                  <c:v>40.318363636363642</c:v>
                </c:pt>
                <c:pt idx="823">
                  <c:v>40.31272727272728</c:v>
                </c:pt>
                <c:pt idx="824">
                  <c:v>40.256181818181823</c:v>
                </c:pt>
                <c:pt idx="825">
                  <c:v>40.257818181818187</c:v>
                </c:pt>
                <c:pt idx="826">
                  <c:v>40.306727272727272</c:v>
                </c:pt>
                <c:pt idx="827">
                  <c:v>40.292545454545454</c:v>
                </c:pt>
                <c:pt idx="828">
                  <c:v>40.351272727272729</c:v>
                </c:pt>
                <c:pt idx="829">
                  <c:v>40.362181818181817</c:v>
                </c:pt>
                <c:pt idx="830">
                  <c:v>40.304363636363632</c:v>
                </c:pt>
                <c:pt idx="831">
                  <c:v>40.257636363636358</c:v>
                </c:pt>
                <c:pt idx="832">
                  <c:v>40.271272727272731</c:v>
                </c:pt>
                <c:pt idx="833">
                  <c:v>40.348363636363629</c:v>
                </c:pt>
                <c:pt idx="834">
                  <c:v>40.319636363636356</c:v>
                </c:pt>
                <c:pt idx="835">
                  <c:v>40.335454545454546</c:v>
                </c:pt>
                <c:pt idx="836">
                  <c:v>40.375272727272737</c:v>
                </c:pt>
                <c:pt idx="837">
                  <c:v>40.295272727272724</c:v>
                </c:pt>
                <c:pt idx="838">
                  <c:v>40.29</c:v>
                </c:pt>
                <c:pt idx="839">
                  <c:v>40.336909090909089</c:v>
                </c:pt>
                <c:pt idx="840">
                  <c:v>40.379636363636358</c:v>
                </c:pt>
                <c:pt idx="841">
                  <c:v>40.323636363636368</c:v>
                </c:pt>
                <c:pt idx="842">
                  <c:v>40.362000000000002</c:v>
                </c:pt>
                <c:pt idx="843">
                  <c:v>40.381818181818183</c:v>
                </c:pt>
                <c:pt idx="844">
                  <c:v>40.308181818181829</c:v>
                </c:pt>
                <c:pt idx="845">
                  <c:v>40.288363636363641</c:v>
                </c:pt>
                <c:pt idx="846">
                  <c:v>40.320181818181815</c:v>
                </c:pt>
                <c:pt idx="847">
                  <c:v>40.247818181818182</c:v>
                </c:pt>
                <c:pt idx="848">
                  <c:v>40.289818181818184</c:v>
                </c:pt>
                <c:pt idx="849">
                  <c:v>40.32054545454546</c:v>
                </c:pt>
                <c:pt idx="850">
                  <c:v>40.279818181818179</c:v>
                </c:pt>
                <c:pt idx="851">
                  <c:v>40.258181818181818</c:v>
                </c:pt>
                <c:pt idx="852">
                  <c:v>40.347454545454546</c:v>
                </c:pt>
                <c:pt idx="853">
                  <c:v>40.341636363636361</c:v>
                </c:pt>
                <c:pt idx="854">
                  <c:v>40.338545454545454</c:v>
                </c:pt>
                <c:pt idx="855">
                  <c:v>40.398545454545456</c:v>
                </c:pt>
                <c:pt idx="856">
                  <c:v>40.343636363636364</c:v>
                </c:pt>
                <c:pt idx="857">
                  <c:v>40.263272727272728</c:v>
                </c:pt>
                <c:pt idx="858">
                  <c:v>40.298727272727277</c:v>
                </c:pt>
                <c:pt idx="859">
                  <c:v>40.283090909090909</c:v>
                </c:pt>
                <c:pt idx="860">
                  <c:v>40.251636363636365</c:v>
                </c:pt>
                <c:pt idx="861">
                  <c:v>40.344363636363639</c:v>
                </c:pt>
                <c:pt idx="862">
                  <c:v>40.271636363636361</c:v>
                </c:pt>
                <c:pt idx="863">
                  <c:v>40.283818181818191</c:v>
                </c:pt>
                <c:pt idx="864">
                  <c:v>40.340363636363641</c:v>
                </c:pt>
                <c:pt idx="865">
                  <c:v>40.308545454545452</c:v>
                </c:pt>
                <c:pt idx="866">
                  <c:v>40.279272727272719</c:v>
                </c:pt>
                <c:pt idx="867">
                  <c:v>40.262545454545453</c:v>
                </c:pt>
                <c:pt idx="868">
                  <c:v>40.276545454545456</c:v>
                </c:pt>
                <c:pt idx="869">
                  <c:v>40.26109090909091</c:v>
                </c:pt>
                <c:pt idx="870">
                  <c:v>40.270181818181818</c:v>
                </c:pt>
                <c:pt idx="871">
                  <c:v>40.288363636363641</c:v>
                </c:pt>
                <c:pt idx="872">
                  <c:v>40.156727272727281</c:v>
                </c:pt>
                <c:pt idx="873">
                  <c:v>40.224909090909087</c:v>
                </c:pt>
                <c:pt idx="874">
                  <c:v>40.250727272727275</c:v>
                </c:pt>
                <c:pt idx="875">
                  <c:v>40.208545454545465</c:v>
                </c:pt>
                <c:pt idx="876">
                  <c:v>40.143090909090908</c:v>
                </c:pt>
                <c:pt idx="877">
                  <c:v>40.128181818181822</c:v>
                </c:pt>
                <c:pt idx="878">
                  <c:v>40.107818181818182</c:v>
                </c:pt>
                <c:pt idx="879">
                  <c:v>40.099636363636364</c:v>
                </c:pt>
                <c:pt idx="880">
                  <c:v>40.098545454545452</c:v>
                </c:pt>
                <c:pt idx="881">
                  <c:v>40.084363636363641</c:v>
                </c:pt>
                <c:pt idx="882">
                  <c:v>40.136727272727271</c:v>
                </c:pt>
                <c:pt idx="883">
                  <c:v>40.114181818181819</c:v>
                </c:pt>
                <c:pt idx="884">
                  <c:v>40.141272727272728</c:v>
                </c:pt>
                <c:pt idx="885">
                  <c:v>40.125090909090908</c:v>
                </c:pt>
                <c:pt idx="886">
                  <c:v>40.106181818181817</c:v>
                </c:pt>
                <c:pt idx="887">
                  <c:v>40.055818181818175</c:v>
                </c:pt>
                <c:pt idx="888">
                  <c:v>40.084727272727264</c:v>
                </c:pt>
                <c:pt idx="889">
                  <c:v>40.145272727272719</c:v>
                </c:pt>
                <c:pt idx="890">
                  <c:v>40.134363636363645</c:v>
                </c:pt>
                <c:pt idx="891">
                  <c:v>40.020909090909093</c:v>
                </c:pt>
                <c:pt idx="892">
                  <c:v>40.144909090909088</c:v>
                </c:pt>
                <c:pt idx="893">
                  <c:v>40.155636363636368</c:v>
                </c:pt>
                <c:pt idx="894">
                  <c:v>40.192727272727275</c:v>
                </c:pt>
                <c:pt idx="895">
                  <c:v>40.182545454545455</c:v>
                </c:pt>
                <c:pt idx="896">
                  <c:v>40.25454545454545</c:v>
                </c:pt>
                <c:pt idx="897">
                  <c:v>40.219454545454539</c:v>
                </c:pt>
                <c:pt idx="898">
                  <c:v>40.241090909090914</c:v>
                </c:pt>
                <c:pt idx="899">
                  <c:v>40.176181818181817</c:v>
                </c:pt>
                <c:pt idx="900">
                  <c:v>40.235272727272722</c:v>
                </c:pt>
                <c:pt idx="901">
                  <c:v>40.284727272727274</c:v>
                </c:pt>
                <c:pt idx="902">
                  <c:v>40.268909090909091</c:v>
                </c:pt>
                <c:pt idx="903">
                  <c:v>40.244909090909083</c:v>
                </c:pt>
                <c:pt idx="904">
                  <c:v>40.169272727272727</c:v>
                </c:pt>
                <c:pt idx="905">
                  <c:v>40.083818181818181</c:v>
                </c:pt>
                <c:pt idx="906">
                  <c:v>40.025090909090906</c:v>
                </c:pt>
                <c:pt idx="907">
                  <c:v>40.00781818181818</c:v>
                </c:pt>
                <c:pt idx="908">
                  <c:v>40.012727272727268</c:v>
                </c:pt>
                <c:pt idx="909">
                  <c:v>39.921090909090907</c:v>
                </c:pt>
                <c:pt idx="910">
                  <c:v>39.933999999999997</c:v>
                </c:pt>
                <c:pt idx="911">
                  <c:v>39.949818181818188</c:v>
                </c:pt>
                <c:pt idx="912">
                  <c:v>39.891636363636366</c:v>
                </c:pt>
                <c:pt idx="913">
                  <c:v>39.874909090909092</c:v>
                </c:pt>
                <c:pt idx="914">
                  <c:v>39.840363636363634</c:v>
                </c:pt>
                <c:pt idx="915">
                  <c:v>39.830545454545458</c:v>
                </c:pt>
                <c:pt idx="916">
                  <c:v>39.784545454545459</c:v>
                </c:pt>
                <c:pt idx="917">
                  <c:v>39.794909090909087</c:v>
                </c:pt>
                <c:pt idx="918">
                  <c:v>39.76</c:v>
                </c:pt>
                <c:pt idx="919">
                  <c:v>39.686000000000007</c:v>
                </c:pt>
                <c:pt idx="920">
                  <c:v>39.685636363636362</c:v>
                </c:pt>
                <c:pt idx="921">
                  <c:v>39.666545454545449</c:v>
                </c:pt>
                <c:pt idx="922">
                  <c:v>39.652000000000001</c:v>
                </c:pt>
                <c:pt idx="923">
                  <c:v>39.576909090909083</c:v>
                </c:pt>
                <c:pt idx="924">
                  <c:v>39.579272727272723</c:v>
                </c:pt>
                <c:pt idx="925">
                  <c:v>39.531999999999996</c:v>
                </c:pt>
                <c:pt idx="926">
                  <c:v>39.474363636363641</c:v>
                </c:pt>
                <c:pt idx="927">
                  <c:v>39.496727272727277</c:v>
                </c:pt>
                <c:pt idx="928">
                  <c:v>39.490909090909085</c:v>
                </c:pt>
                <c:pt idx="929">
                  <c:v>39.441272727272725</c:v>
                </c:pt>
                <c:pt idx="930">
                  <c:v>39.419999999999995</c:v>
                </c:pt>
                <c:pt idx="931">
                  <c:v>39.404727272727271</c:v>
                </c:pt>
                <c:pt idx="932">
                  <c:v>39.353999999999999</c:v>
                </c:pt>
                <c:pt idx="933">
                  <c:v>39.38454545454546</c:v>
                </c:pt>
                <c:pt idx="934">
                  <c:v>39.394181818181821</c:v>
                </c:pt>
                <c:pt idx="935">
                  <c:v>39.326545454545453</c:v>
                </c:pt>
                <c:pt idx="936">
                  <c:v>39.283999999999992</c:v>
                </c:pt>
                <c:pt idx="937">
                  <c:v>39.252727272727277</c:v>
                </c:pt>
                <c:pt idx="938">
                  <c:v>39.216727272727269</c:v>
                </c:pt>
                <c:pt idx="939">
                  <c:v>39.217636363636366</c:v>
                </c:pt>
                <c:pt idx="940">
                  <c:v>39.194363636363633</c:v>
                </c:pt>
                <c:pt idx="941">
                  <c:v>39.216181818181816</c:v>
                </c:pt>
                <c:pt idx="942">
                  <c:v>39.170181818181817</c:v>
                </c:pt>
                <c:pt idx="943">
                  <c:v>39.223454545454544</c:v>
                </c:pt>
                <c:pt idx="944">
                  <c:v>39.211272727272728</c:v>
                </c:pt>
                <c:pt idx="945">
                  <c:v>39.12618181818182</c:v>
                </c:pt>
                <c:pt idx="946">
                  <c:v>39.136727272727271</c:v>
                </c:pt>
                <c:pt idx="947">
                  <c:v>39.136545454545455</c:v>
                </c:pt>
                <c:pt idx="948">
                  <c:v>39.11872727272727</c:v>
                </c:pt>
                <c:pt idx="949">
                  <c:v>39.088181818181823</c:v>
                </c:pt>
                <c:pt idx="950">
                  <c:v>39.078909090909086</c:v>
                </c:pt>
                <c:pt idx="951">
                  <c:v>39.107090909090914</c:v>
                </c:pt>
                <c:pt idx="952">
                  <c:v>39.088909090909098</c:v>
                </c:pt>
                <c:pt idx="953">
                  <c:v>39.079818181818183</c:v>
                </c:pt>
                <c:pt idx="954">
                  <c:v>39.063454545454547</c:v>
                </c:pt>
                <c:pt idx="955">
                  <c:v>39.102909090909094</c:v>
                </c:pt>
                <c:pt idx="956">
                  <c:v>39.048909090909092</c:v>
                </c:pt>
                <c:pt idx="957">
                  <c:v>39.034181818181814</c:v>
                </c:pt>
                <c:pt idx="958">
                  <c:v>39.082363636363631</c:v>
                </c:pt>
                <c:pt idx="959">
                  <c:v>39.089818181818174</c:v>
                </c:pt>
                <c:pt idx="960">
                  <c:v>39.075272727272733</c:v>
                </c:pt>
                <c:pt idx="961">
                  <c:v>39.123090909090912</c:v>
                </c:pt>
                <c:pt idx="962">
                  <c:v>39.080545454545458</c:v>
                </c:pt>
                <c:pt idx="963">
                  <c:v>39.064727272727275</c:v>
                </c:pt>
                <c:pt idx="964">
                  <c:v>39.184727272727272</c:v>
                </c:pt>
                <c:pt idx="965">
                  <c:v>39.282727272727271</c:v>
                </c:pt>
                <c:pt idx="966">
                  <c:v>39.206363636363633</c:v>
                </c:pt>
                <c:pt idx="967">
                  <c:v>39.180909090909083</c:v>
                </c:pt>
                <c:pt idx="968">
                  <c:v>39.315636363636358</c:v>
                </c:pt>
                <c:pt idx="969">
                  <c:v>39.324181818181813</c:v>
                </c:pt>
                <c:pt idx="970">
                  <c:v>39.257818181818187</c:v>
                </c:pt>
                <c:pt idx="971">
                  <c:v>39.299818181818182</c:v>
                </c:pt>
                <c:pt idx="972">
                  <c:v>39.363818181818175</c:v>
                </c:pt>
                <c:pt idx="973">
                  <c:v>39.307272727272732</c:v>
                </c:pt>
                <c:pt idx="974">
                  <c:v>39.268181818181816</c:v>
                </c:pt>
                <c:pt idx="975">
                  <c:v>39.37563636363636</c:v>
                </c:pt>
                <c:pt idx="976">
                  <c:v>39.443454545454543</c:v>
                </c:pt>
                <c:pt idx="977">
                  <c:v>39.35854545454545</c:v>
                </c:pt>
                <c:pt idx="978">
                  <c:v>39.31636363636364</c:v>
                </c:pt>
                <c:pt idx="979">
                  <c:v>39.391272727272721</c:v>
                </c:pt>
                <c:pt idx="980">
                  <c:v>39.315454545454543</c:v>
                </c:pt>
                <c:pt idx="981">
                  <c:v>39.222181818181816</c:v>
                </c:pt>
                <c:pt idx="982">
                  <c:v>39.326545454545453</c:v>
                </c:pt>
                <c:pt idx="983">
                  <c:v>39.359272727272725</c:v>
                </c:pt>
                <c:pt idx="984">
                  <c:v>39.294727272727272</c:v>
                </c:pt>
                <c:pt idx="985">
                  <c:v>39.254909090909095</c:v>
                </c:pt>
                <c:pt idx="986">
                  <c:v>39.31072727272727</c:v>
                </c:pt>
                <c:pt idx="987">
                  <c:v>39.338909090909098</c:v>
                </c:pt>
                <c:pt idx="988">
                  <c:v>39.288363636363634</c:v>
                </c:pt>
                <c:pt idx="989">
                  <c:v>39.310363636363633</c:v>
                </c:pt>
                <c:pt idx="990">
                  <c:v>39.351454545454544</c:v>
                </c:pt>
                <c:pt idx="991">
                  <c:v>39.38163636363636</c:v>
                </c:pt>
                <c:pt idx="992">
                  <c:v>39.3749090909091</c:v>
                </c:pt>
                <c:pt idx="993">
                  <c:v>39.416909090909087</c:v>
                </c:pt>
                <c:pt idx="994">
                  <c:v>39.502909090909085</c:v>
                </c:pt>
                <c:pt idx="995">
                  <c:v>39.461454545454544</c:v>
                </c:pt>
                <c:pt idx="996">
                  <c:v>39.537090909090907</c:v>
                </c:pt>
                <c:pt idx="997">
                  <c:v>39.588363636363638</c:v>
                </c:pt>
                <c:pt idx="998">
                  <c:v>39.61127272727272</c:v>
                </c:pt>
                <c:pt idx="999">
                  <c:v>39.607090909090907</c:v>
                </c:pt>
                <c:pt idx="1000">
                  <c:v>39.714909090909089</c:v>
                </c:pt>
                <c:pt idx="1001">
                  <c:v>39.824545454545458</c:v>
                </c:pt>
                <c:pt idx="1002">
                  <c:v>39.817636363636367</c:v>
                </c:pt>
                <c:pt idx="1003">
                  <c:v>39.921818181818182</c:v>
                </c:pt>
                <c:pt idx="1004">
                  <c:v>39.998727272727265</c:v>
                </c:pt>
                <c:pt idx="1005">
                  <c:v>40.112909090909092</c:v>
                </c:pt>
                <c:pt idx="1006">
                  <c:v>40.11927272727273</c:v>
                </c:pt>
                <c:pt idx="1007">
                  <c:v>40.18090909090909</c:v>
                </c:pt>
                <c:pt idx="1008">
                  <c:v>40.369999999999997</c:v>
                </c:pt>
                <c:pt idx="1009">
                  <c:v>40.625636363636353</c:v>
                </c:pt>
                <c:pt idx="1010">
                  <c:v>40.905636363636368</c:v>
                </c:pt>
                <c:pt idx="1011">
                  <c:v>41.213272727272724</c:v>
                </c:pt>
                <c:pt idx="1012">
                  <c:v>41.639272727272726</c:v>
                </c:pt>
                <c:pt idx="1013">
                  <c:v>41.729090909090907</c:v>
                </c:pt>
                <c:pt idx="1014">
                  <c:v>41.595636363636366</c:v>
                </c:pt>
                <c:pt idx="1015">
                  <c:v>41.456727272727278</c:v>
                </c:pt>
                <c:pt idx="1016">
                  <c:v>41.31072727272727</c:v>
                </c:pt>
                <c:pt idx="1017">
                  <c:v>41.248363636363635</c:v>
                </c:pt>
                <c:pt idx="1018">
                  <c:v>41.139454545454548</c:v>
                </c:pt>
                <c:pt idx="1019">
                  <c:v>41.163272727272727</c:v>
                </c:pt>
                <c:pt idx="1020">
                  <c:v>41.18472727272728</c:v>
                </c:pt>
                <c:pt idx="1021">
                  <c:v>41.13036363636364</c:v>
                </c:pt>
                <c:pt idx="1022">
                  <c:v>40.813636363636363</c:v>
                </c:pt>
                <c:pt idx="1023">
                  <c:v>40.449090909090906</c:v>
                </c:pt>
                <c:pt idx="1024">
                  <c:v>40.126363636363635</c:v>
                </c:pt>
                <c:pt idx="1025">
                  <c:v>39.935636363636362</c:v>
                </c:pt>
                <c:pt idx="1026">
                  <c:v>39.762</c:v>
                </c:pt>
                <c:pt idx="1027">
                  <c:v>39.704727272727268</c:v>
                </c:pt>
                <c:pt idx="1028">
                  <c:v>39.61927272727273</c:v>
                </c:pt>
                <c:pt idx="1029">
                  <c:v>39.548181818181817</c:v>
                </c:pt>
                <c:pt idx="1030">
                  <c:v>39.574181818181813</c:v>
                </c:pt>
                <c:pt idx="1031">
                  <c:v>39.656181818181821</c:v>
                </c:pt>
                <c:pt idx="1032">
                  <c:v>39.594181818181809</c:v>
                </c:pt>
                <c:pt idx="1033">
                  <c:v>39.62254545454546</c:v>
                </c:pt>
                <c:pt idx="1034">
                  <c:v>39.686727272727268</c:v>
                </c:pt>
                <c:pt idx="1035">
                  <c:v>39.095818181818188</c:v>
                </c:pt>
                <c:pt idx="1036">
                  <c:v>39.099090909090904</c:v>
                </c:pt>
                <c:pt idx="1037">
                  <c:v>39.089454545454544</c:v>
                </c:pt>
                <c:pt idx="1038">
                  <c:v>39.49454545454546</c:v>
                </c:pt>
                <c:pt idx="1039">
                  <c:v>39.545818181818177</c:v>
                </c:pt>
                <c:pt idx="1040">
                  <c:v>39.558727272727275</c:v>
                </c:pt>
                <c:pt idx="1041">
                  <c:v>39.535090909090911</c:v>
                </c:pt>
                <c:pt idx="1042">
                  <c:v>39.513636363636365</c:v>
                </c:pt>
                <c:pt idx="1043">
                  <c:v>39.583454545454543</c:v>
                </c:pt>
                <c:pt idx="1044">
                  <c:v>39.595272727272729</c:v>
                </c:pt>
                <c:pt idx="1045">
                  <c:v>39.574363636363643</c:v>
                </c:pt>
                <c:pt idx="1046">
                  <c:v>39.561636363636367</c:v>
                </c:pt>
                <c:pt idx="1047">
                  <c:v>39.618909090909099</c:v>
                </c:pt>
                <c:pt idx="1048">
                  <c:v>39.604000000000006</c:v>
                </c:pt>
                <c:pt idx="1049">
                  <c:v>39.60945454545454</c:v>
                </c:pt>
                <c:pt idx="1050">
                  <c:v>39.608545454545457</c:v>
                </c:pt>
                <c:pt idx="1051">
                  <c:v>39.443090909090913</c:v>
                </c:pt>
                <c:pt idx="1052">
                  <c:v>39.323454545454538</c:v>
                </c:pt>
                <c:pt idx="1053">
                  <c:v>39.221818181818179</c:v>
                </c:pt>
                <c:pt idx="1054">
                  <c:v>39.182181818181817</c:v>
                </c:pt>
                <c:pt idx="1055">
                  <c:v>39.12981818181818</c:v>
                </c:pt>
                <c:pt idx="1056">
                  <c:v>39.157272727272726</c:v>
                </c:pt>
                <c:pt idx="1057">
                  <c:v>39.162181818181821</c:v>
                </c:pt>
                <c:pt idx="1058">
                  <c:v>39.197999999999993</c:v>
                </c:pt>
                <c:pt idx="1059">
                  <c:v>39.197999999999993</c:v>
                </c:pt>
                <c:pt idx="1060">
                  <c:v>39.165090909090907</c:v>
                </c:pt>
                <c:pt idx="1061">
                  <c:v>39.179272727272732</c:v>
                </c:pt>
                <c:pt idx="1062">
                  <c:v>39.183454545454552</c:v>
                </c:pt>
                <c:pt idx="1063">
                  <c:v>39.150909090909096</c:v>
                </c:pt>
                <c:pt idx="1064">
                  <c:v>39.163636363636357</c:v>
                </c:pt>
                <c:pt idx="1065">
                  <c:v>39.103090909090909</c:v>
                </c:pt>
                <c:pt idx="1066">
                  <c:v>39.074909090909088</c:v>
                </c:pt>
                <c:pt idx="1067">
                  <c:v>39.112545454545455</c:v>
                </c:pt>
                <c:pt idx="1068">
                  <c:v>39.159999999999997</c:v>
                </c:pt>
                <c:pt idx="1069">
                  <c:v>39.116727272727275</c:v>
                </c:pt>
                <c:pt idx="1070">
                  <c:v>38.882909090909095</c:v>
                </c:pt>
                <c:pt idx="1071">
                  <c:v>38.975818181818184</c:v>
                </c:pt>
                <c:pt idx="1072">
                  <c:v>39.218727272727271</c:v>
                </c:pt>
                <c:pt idx="1073">
                  <c:v>39.274909090909091</c:v>
                </c:pt>
                <c:pt idx="1074">
                  <c:v>39.24763636363636</c:v>
                </c:pt>
                <c:pt idx="1075">
                  <c:v>39.340727272727271</c:v>
                </c:pt>
                <c:pt idx="1076">
                  <c:v>39.470909090909089</c:v>
                </c:pt>
                <c:pt idx="1077">
                  <c:v>39.592545454545458</c:v>
                </c:pt>
                <c:pt idx="1078">
                  <c:v>39.722363636363639</c:v>
                </c:pt>
                <c:pt idx="1079">
                  <c:v>39.683999999999997</c:v>
                </c:pt>
                <c:pt idx="1080">
                  <c:v>39.75363636363636</c:v>
                </c:pt>
                <c:pt idx="1081">
                  <c:v>39.75690909090909</c:v>
                </c:pt>
                <c:pt idx="1082">
                  <c:v>39.798181818181817</c:v>
                </c:pt>
                <c:pt idx="1083">
                  <c:v>39.852545454545456</c:v>
                </c:pt>
                <c:pt idx="1084">
                  <c:v>39.779272727272726</c:v>
                </c:pt>
                <c:pt idx="1085">
                  <c:v>39.821090909090913</c:v>
                </c:pt>
                <c:pt idx="1086">
                  <c:v>39.835999999999999</c:v>
                </c:pt>
                <c:pt idx="1087">
                  <c:v>39.868909090909092</c:v>
                </c:pt>
                <c:pt idx="1088">
                  <c:v>39.833272727272721</c:v>
                </c:pt>
                <c:pt idx="1089">
                  <c:v>39.87763636363637</c:v>
                </c:pt>
                <c:pt idx="1090">
                  <c:v>39.888727272727273</c:v>
                </c:pt>
                <c:pt idx="1091">
                  <c:v>39.919090909090912</c:v>
                </c:pt>
                <c:pt idx="1092">
                  <c:v>39.965636363636364</c:v>
                </c:pt>
                <c:pt idx="1093">
                  <c:v>39.989272727272727</c:v>
                </c:pt>
                <c:pt idx="1094">
                  <c:v>40.054909090909092</c:v>
                </c:pt>
                <c:pt idx="1095">
                  <c:v>40.112363636363632</c:v>
                </c:pt>
                <c:pt idx="1096">
                  <c:v>40.308909090909083</c:v>
                </c:pt>
                <c:pt idx="1097">
                  <c:v>40.526545454545449</c:v>
                </c:pt>
                <c:pt idx="1098">
                  <c:v>40.92199999999999</c:v>
                </c:pt>
                <c:pt idx="1099">
                  <c:v>41.455090909090906</c:v>
                </c:pt>
                <c:pt idx="1100">
                  <c:v>42.052727272727275</c:v>
                </c:pt>
                <c:pt idx="1101">
                  <c:v>42.273272727272733</c:v>
                </c:pt>
                <c:pt idx="1102">
                  <c:v>42.036181818181817</c:v>
                </c:pt>
                <c:pt idx="1103">
                  <c:v>41.748363636363628</c:v>
                </c:pt>
                <c:pt idx="1104">
                  <c:v>41.44618181818182</c:v>
                </c:pt>
                <c:pt idx="1105">
                  <c:v>41.080909090909088</c:v>
                </c:pt>
                <c:pt idx="1106">
                  <c:v>40.668909090909089</c:v>
                </c:pt>
                <c:pt idx="1107">
                  <c:v>40.190363636363635</c:v>
                </c:pt>
                <c:pt idx="1108">
                  <c:v>39.866363636363637</c:v>
                </c:pt>
                <c:pt idx="1109">
                  <c:v>39.557454545454547</c:v>
                </c:pt>
                <c:pt idx="1110">
                  <c:v>39.299454545454545</c:v>
                </c:pt>
                <c:pt idx="1111">
                  <c:v>39.053818181818187</c:v>
                </c:pt>
                <c:pt idx="1112">
                  <c:v>38.901818181818172</c:v>
                </c:pt>
                <c:pt idx="1113">
                  <c:v>38.746545454545455</c:v>
                </c:pt>
                <c:pt idx="1114">
                  <c:v>38.56</c:v>
                </c:pt>
                <c:pt idx="1115">
                  <c:v>38.420909090909092</c:v>
                </c:pt>
                <c:pt idx="1116">
                  <c:v>38.289090909090916</c:v>
                </c:pt>
                <c:pt idx="1117">
                  <c:v>38.224545454545463</c:v>
                </c:pt>
                <c:pt idx="1118">
                  <c:v>38.079636363636368</c:v>
                </c:pt>
                <c:pt idx="1119">
                  <c:v>37.956727272727278</c:v>
                </c:pt>
                <c:pt idx="1120">
                  <c:v>37.905090909090909</c:v>
                </c:pt>
                <c:pt idx="1121">
                  <c:v>37.856909090909092</c:v>
                </c:pt>
                <c:pt idx="1122">
                  <c:v>37.773272727272726</c:v>
                </c:pt>
                <c:pt idx="1123">
                  <c:v>37.68090909090909</c:v>
                </c:pt>
                <c:pt idx="1124">
                  <c:v>37.651818181818186</c:v>
                </c:pt>
                <c:pt idx="1125">
                  <c:v>37.675454545454542</c:v>
                </c:pt>
                <c:pt idx="1126">
                  <c:v>37.653636363636366</c:v>
                </c:pt>
                <c:pt idx="1127">
                  <c:v>37.603272727272724</c:v>
                </c:pt>
                <c:pt idx="1128">
                  <c:v>37.625818181818175</c:v>
                </c:pt>
                <c:pt idx="1129">
                  <c:v>37.749636363636363</c:v>
                </c:pt>
                <c:pt idx="1130">
                  <c:v>37.80290909090909</c:v>
                </c:pt>
                <c:pt idx="1131">
                  <c:v>37.799272727272722</c:v>
                </c:pt>
                <c:pt idx="1132">
                  <c:v>37.720545454545451</c:v>
                </c:pt>
                <c:pt idx="1133">
                  <c:v>37.736363636363635</c:v>
                </c:pt>
                <c:pt idx="1134">
                  <c:v>37.843818181818179</c:v>
                </c:pt>
                <c:pt idx="1135">
                  <c:v>37.903272727272721</c:v>
                </c:pt>
                <c:pt idx="1136">
                  <c:v>37.914363636363639</c:v>
                </c:pt>
                <c:pt idx="1137">
                  <c:v>37.991454545454545</c:v>
                </c:pt>
                <c:pt idx="1138">
                  <c:v>38.257272727272735</c:v>
                </c:pt>
                <c:pt idx="1139">
                  <c:v>38.549454545454552</c:v>
                </c:pt>
                <c:pt idx="1140">
                  <c:v>38.846545454545449</c:v>
                </c:pt>
                <c:pt idx="1141">
                  <c:v>39.070909090909097</c:v>
                </c:pt>
                <c:pt idx="1142">
                  <c:v>39.003454545454545</c:v>
                </c:pt>
                <c:pt idx="1143">
                  <c:v>38.630181818181825</c:v>
                </c:pt>
                <c:pt idx="1144">
                  <c:v>38.025636363636366</c:v>
                </c:pt>
                <c:pt idx="1145">
                  <c:v>37.518000000000001</c:v>
                </c:pt>
                <c:pt idx="1146">
                  <c:v>37.23890909090909</c:v>
                </c:pt>
                <c:pt idx="1147">
                  <c:v>37.05981818181818</c:v>
                </c:pt>
                <c:pt idx="1148">
                  <c:v>36.969090909090909</c:v>
                </c:pt>
                <c:pt idx="1149">
                  <c:v>36.895636363636363</c:v>
                </c:pt>
                <c:pt idx="1150">
                  <c:v>36.847090909090909</c:v>
                </c:pt>
                <c:pt idx="1151">
                  <c:v>36.787636363636366</c:v>
                </c:pt>
                <c:pt idx="1152">
                  <c:v>36.744727272727275</c:v>
                </c:pt>
                <c:pt idx="1153">
                  <c:v>36.731090909090909</c:v>
                </c:pt>
                <c:pt idx="1154">
                  <c:v>36.707818181818183</c:v>
                </c:pt>
                <c:pt idx="1155">
                  <c:v>36.657454545454542</c:v>
                </c:pt>
                <c:pt idx="1156">
                  <c:v>36.584909090909093</c:v>
                </c:pt>
                <c:pt idx="1157">
                  <c:v>36.490545454545455</c:v>
                </c:pt>
                <c:pt idx="1158">
                  <c:v>36.414363636363646</c:v>
                </c:pt>
                <c:pt idx="1159">
                  <c:v>36.353636363636362</c:v>
                </c:pt>
                <c:pt idx="1160">
                  <c:v>36.262363636363645</c:v>
                </c:pt>
                <c:pt idx="1161">
                  <c:v>36.179272727272725</c:v>
                </c:pt>
                <c:pt idx="1162">
                  <c:v>36.129454545454543</c:v>
                </c:pt>
                <c:pt idx="1163">
                  <c:v>36.088181818181823</c:v>
                </c:pt>
                <c:pt idx="1164">
                  <c:v>36.101454545454544</c:v>
                </c:pt>
                <c:pt idx="1165">
                  <c:v>36.11509090909091</c:v>
                </c:pt>
                <c:pt idx="1166">
                  <c:v>36.126545454545457</c:v>
                </c:pt>
                <c:pt idx="1167">
                  <c:v>36.199090909090913</c:v>
                </c:pt>
                <c:pt idx="1168">
                  <c:v>36.26345454545455</c:v>
                </c:pt>
                <c:pt idx="1169">
                  <c:v>36.331999999999994</c:v>
                </c:pt>
                <c:pt idx="1170">
                  <c:v>36.448181818181816</c:v>
                </c:pt>
                <c:pt idx="1171">
                  <c:v>36.527272727272731</c:v>
                </c:pt>
                <c:pt idx="1172">
                  <c:v>36.484363636363639</c:v>
                </c:pt>
                <c:pt idx="1173">
                  <c:v>36.390909090909091</c:v>
                </c:pt>
                <c:pt idx="1174">
                  <c:v>36.236181818181819</c:v>
                </c:pt>
                <c:pt idx="1175">
                  <c:v>36.143636363636361</c:v>
                </c:pt>
                <c:pt idx="1176">
                  <c:v>36.067636363636367</c:v>
                </c:pt>
                <c:pt idx="1177">
                  <c:v>36.018181818181823</c:v>
                </c:pt>
                <c:pt idx="1178">
                  <c:v>35.938181818181818</c:v>
                </c:pt>
                <c:pt idx="1179">
                  <c:v>35.918181818181822</c:v>
                </c:pt>
                <c:pt idx="1180">
                  <c:v>35.87709090909091</c:v>
                </c:pt>
                <c:pt idx="1181">
                  <c:v>35.842545454545458</c:v>
                </c:pt>
                <c:pt idx="1182">
                  <c:v>35.813999999999993</c:v>
                </c:pt>
                <c:pt idx="1183">
                  <c:v>35.777090909090916</c:v>
                </c:pt>
                <c:pt idx="1184">
                  <c:v>35.771636363636368</c:v>
                </c:pt>
                <c:pt idx="1185">
                  <c:v>35.714727272727274</c:v>
                </c:pt>
                <c:pt idx="1186">
                  <c:v>35.653272727272729</c:v>
                </c:pt>
                <c:pt idx="1187">
                  <c:v>35.594363636363639</c:v>
                </c:pt>
                <c:pt idx="1188">
                  <c:v>35.546727272727267</c:v>
                </c:pt>
                <c:pt idx="1189">
                  <c:v>35.50236363636364</c:v>
                </c:pt>
                <c:pt idx="1190">
                  <c:v>35.503818181818176</c:v>
                </c:pt>
                <c:pt idx="1191">
                  <c:v>35.390909090909091</c:v>
                </c:pt>
                <c:pt idx="1192">
                  <c:v>35.337636363636364</c:v>
                </c:pt>
                <c:pt idx="1193">
                  <c:v>35.328727272727278</c:v>
                </c:pt>
                <c:pt idx="1194">
                  <c:v>35.350545454545454</c:v>
                </c:pt>
                <c:pt idx="1195">
                  <c:v>35.296000000000006</c:v>
                </c:pt>
                <c:pt idx="1196">
                  <c:v>35.232909090909089</c:v>
                </c:pt>
                <c:pt idx="1197">
                  <c:v>35.239454545454549</c:v>
                </c:pt>
                <c:pt idx="1198">
                  <c:v>35.247090909090907</c:v>
                </c:pt>
                <c:pt idx="1199">
                  <c:v>35.234363636363639</c:v>
                </c:pt>
                <c:pt idx="1200">
                  <c:v>35.207272727272724</c:v>
                </c:pt>
                <c:pt idx="1201">
                  <c:v>35.126363636363635</c:v>
                </c:pt>
                <c:pt idx="1202">
                  <c:v>35.098909090909089</c:v>
                </c:pt>
                <c:pt idx="1203">
                  <c:v>35.094727272727269</c:v>
                </c:pt>
                <c:pt idx="1204">
                  <c:v>35.088727272727269</c:v>
                </c:pt>
                <c:pt idx="1205">
                  <c:v>35.075636363636363</c:v>
                </c:pt>
                <c:pt idx="1206">
                  <c:v>35.036909090909091</c:v>
                </c:pt>
                <c:pt idx="1207">
                  <c:v>35.031999999999996</c:v>
                </c:pt>
                <c:pt idx="1208">
                  <c:v>35.040545454545452</c:v>
                </c:pt>
                <c:pt idx="1209">
                  <c:v>35.014181818181818</c:v>
                </c:pt>
                <c:pt idx="1210">
                  <c:v>34.99581818181818</c:v>
                </c:pt>
                <c:pt idx="1211">
                  <c:v>35.00236363636364</c:v>
                </c:pt>
                <c:pt idx="1212">
                  <c:v>35.000727272727275</c:v>
                </c:pt>
                <c:pt idx="1213">
                  <c:v>34.979818181818189</c:v>
                </c:pt>
                <c:pt idx="1214">
                  <c:v>34.962000000000003</c:v>
                </c:pt>
                <c:pt idx="1215">
                  <c:v>34.963454545454546</c:v>
                </c:pt>
                <c:pt idx="1216">
                  <c:v>34.974545454545456</c:v>
                </c:pt>
                <c:pt idx="1217">
                  <c:v>34.975818181818184</c:v>
                </c:pt>
                <c:pt idx="1218">
                  <c:v>34.966909090909091</c:v>
                </c:pt>
                <c:pt idx="1219">
                  <c:v>34.942727272727268</c:v>
                </c:pt>
                <c:pt idx="1220">
                  <c:v>34.963454545454546</c:v>
                </c:pt>
                <c:pt idx="1221">
                  <c:v>35.00872727272727</c:v>
                </c:pt>
                <c:pt idx="1222">
                  <c:v>34.99490909090909</c:v>
                </c:pt>
                <c:pt idx="1223">
                  <c:v>35.015272727272723</c:v>
                </c:pt>
                <c:pt idx="1224">
                  <c:v>34.989636363636365</c:v>
                </c:pt>
                <c:pt idx="1225">
                  <c:v>35.016545454545451</c:v>
                </c:pt>
                <c:pt idx="1226">
                  <c:v>35.032909090909087</c:v>
                </c:pt>
                <c:pt idx="1227">
                  <c:v>35.038727272727272</c:v>
                </c:pt>
                <c:pt idx="1228">
                  <c:v>35.00690909090909</c:v>
                </c:pt>
                <c:pt idx="1229">
                  <c:v>35.068909090909088</c:v>
                </c:pt>
                <c:pt idx="1230">
                  <c:v>35.057090909090917</c:v>
                </c:pt>
                <c:pt idx="1231">
                  <c:v>35.012181818181823</c:v>
                </c:pt>
                <c:pt idx="1232">
                  <c:v>34.954545454545453</c:v>
                </c:pt>
                <c:pt idx="1233">
                  <c:v>34.983272727272727</c:v>
                </c:pt>
                <c:pt idx="1234">
                  <c:v>34.99872727272728</c:v>
                </c:pt>
                <c:pt idx="1235">
                  <c:v>35.013999999999996</c:v>
                </c:pt>
                <c:pt idx="1236">
                  <c:v>34.991454545454545</c:v>
                </c:pt>
                <c:pt idx="1237">
                  <c:v>34.977636363636364</c:v>
                </c:pt>
                <c:pt idx="1238">
                  <c:v>35.00454545454545</c:v>
                </c:pt>
                <c:pt idx="1239">
                  <c:v>35.028727272727266</c:v>
                </c:pt>
                <c:pt idx="1240">
                  <c:v>35.099999999999994</c:v>
                </c:pt>
                <c:pt idx="1241">
                  <c:v>35.061454545454545</c:v>
                </c:pt>
                <c:pt idx="1242">
                  <c:v>35.009818181818176</c:v>
                </c:pt>
                <c:pt idx="1243">
                  <c:v>35.020909090909093</c:v>
                </c:pt>
                <c:pt idx="1244">
                  <c:v>35.00054545454546</c:v>
                </c:pt>
                <c:pt idx="1245">
                  <c:v>34.98236363636363</c:v>
                </c:pt>
                <c:pt idx="1246">
                  <c:v>34.976545454545459</c:v>
                </c:pt>
                <c:pt idx="1247">
                  <c:v>34.965454545454548</c:v>
                </c:pt>
                <c:pt idx="1248">
                  <c:v>34.924181818181822</c:v>
                </c:pt>
                <c:pt idx="1249">
                  <c:v>34.911272727272731</c:v>
                </c:pt>
                <c:pt idx="1250">
                  <c:v>34.827636363636366</c:v>
                </c:pt>
                <c:pt idx="1251">
                  <c:v>34.851454545454544</c:v>
                </c:pt>
                <c:pt idx="1252">
                  <c:v>34.852181818181819</c:v>
                </c:pt>
                <c:pt idx="1253">
                  <c:v>34.888000000000005</c:v>
                </c:pt>
                <c:pt idx="1254">
                  <c:v>34.910181818181826</c:v>
                </c:pt>
                <c:pt idx="1255">
                  <c:v>34.89145454545455</c:v>
                </c:pt>
                <c:pt idx="1256">
                  <c:v>34.852545454545456</c:v>
                </c:pt>
                <c:pt idx="1257">
                  <c:v>34.833818181818181</c:v>
                </c:pt>
                <c:pt idx="1258">
                  <c:v>34.850545454545454</c:v>
                </c:pt>
                <c:pt idx="1259">
                  <c:v>34.892909090909086</c:v>
                </c:pt>
                <c:pt idx="1260">
                  <c:v>34.839818181818181</c:v>
                </c:pt>
                <c:pt idx="1261">
                  <c:v>34.840181818181819</c:v>
                </c:pt>
                <c:pt idx="1262">
                  <c:v>34.842545454545458</c:v>
                </c:pt>
                <c:pt idx="1263">
                  <c:v>34.849090909090911</c:v>
                </c:pt>
                <c:pt idx="1264">
                  <c:v>34.859090909090909</c:v>
                </c:pt>
                <c:pt idx="1265">
                  <c:v>34.784545454545452</c:v>
                </c:pt>
                <c:pt idx="1266">
                  <c:v>34.758909090909086</c:v>
                </c:pt>
                <c:pt idx="1267">
                  <c:v>34.831818181818186</c:v>
                </c:pt>
                <c:pt idx="1268">
                  <c:v>34.884545454545453</c:v>
                </c:pt>
                <c:pt idx="1269">
                  <c:v>34.871818181818178</c:v>
                </c:pt>
                <c:pt idx="1270">
                  <c:v>34.859272727272732</c:v>
                </c:pt>
                <c:pt idx="1271">
                  <c:v>34.822363636363633</c:v>
                </c:pt>
                <c:pt idx="1272">
                  <c:v>34.828909090909093</c:v>
                </c:pt>
                <c:pt idx="1273">
                  <c:v>34.916363636363641</c:v>
                </c:pt>
                <c:pt idx="1274">
                  <c:v>34.923454545454547</c:v>
                </c:pt>
                <c:pt idx="1275">
                  <c:v>34.86363636363636</c:v>
                </c:pt>
                <c:pt idx="1276">
                  <c:v>34.803636363636357</c:v>
                </c:pt>
                <c:pt idx="1277">
                  <c:v>34.807818181818185</c:v>
                </c:pt>
                <c:pt idx="1278">
                  <c:v>34.828000000000003</c:v>
                </c:pt>
                <c:pt idx="1279">
                  <c:v>34.873999999999995</c:v>
                </c:pt>
                <c:pt idx="1280">
                  <c:v>34.839272727272729</c:v>
                </c:pt>
                <c:pt idx="1281">
                  <c:v>34.756545454545453</c:v>
                </c:pt>
                <c:pt idx="1282">
                  <c:v>34.765090909090908</c:v>
                </c:pt>
                <c:pt idx="1283">
                  <c:v>34.831272727272726</c:v>
                </c:pt>
                <c:pt idx="1284">
                  <c:v>34.841818181818184</c:v>
                </c:pt>
                <c:pt idx="1285">
                  <c:v>34.804000000000002</c:v>
                </c:pt>
                <c:pt idx="1286">
                  <c:v>34.747818181818182</c:v>
                </c:pt>
                <c:pt idx="1287">
                  <c:v>34.733454545454549</c:v>
                </c:pt>
                <c:pt idx="1288">
                  <c:v>34.76018181818182</c:v>
                </c:pt>
                <c:pt idx="1289">
                  <c:v>34.792909090909092</c:v>
                </c:pt>
                <c:pt idx="1290">
                  <c:v>34.79963636363636</c:v>
                </c:pt>
                <c:pt idx="1291">
                  <c:v>34.74945454545454</c:v>
                </c:pt>
                <c:pt idx="1292">
                  <c:v>34.75272727272727</c:v>
                </c:pt>
                <c:pt idx="1293">
                  <c:v>34.799090909090907</c:v>
                </c:pt>
                <c:pt idx="1294">
                  <c:v>34.814545454545453</c:v>
                </c:pt>
                <c:pt idx="1295">
                  <c:v>34.782545454545456</c:v>
                </c:pt>
                <c:pt idx="1296">
                  <c:v>34.762727272727275</c:v>
                </c:pt>
                <c:pt idx="1297">
                  <c:v>34.794545454545457</c:v>
                </c:pt>
                <c:pt idx="1298">
                  <c:v>34.855636363636364</c:v>
                </c:pt>
                <c:pt idx="1299">
                  <c:v>34.880000000000003</c:v>
                </c:pt>
                <c:pt idx="1300">
                  <c:v>34.900909090909089</c:v>
                </c:pt>
                <c:pt idx="1301">
                  <c:v>34.890363636363645</c:v>
                </c:pt>
                <c:pt idx="1302">
                  <c:v>34.880000000000003</c:v>
                </c:pt>
                <c:pt idx="1303">
                  <c:v>34.908181818181816</c:v>
                </c:pt>
                <c:pt idx="1304">
                  <c:v>34.956909090909093</c:v>
                </c:pt>
                <c:pt idx="1305">
                  <c:v>34.980727272727272</c:v>
                </c:pt>
                <c:pt idx="1306">
                  <c:v>35.049818181818182</c:v>
                </c:pt>
                <c:pt idx="1307">
                  <c:v>35.158545454545454</c:v>
                </c:pt>
                <c:pt idx="1308">
                  <c:v>35.366</c:v>
                </c:pt>
                <c:pt idx="1309">
                  <c:v>35.63218181818182</c:v>
                </c:pt>
                <c:pt idx="1310">
                  <c:v>35.86781818181818</c:v>
                </c:pt>
                <c:pt idx="1311">
                  <c:v>35.934181818181813</c:v>
                </c:pt>
                <c:pt idx="1312">
                  <c:v>35.838181818181816</c:v>
                </c:pt>
                <c:pt idx="1313">
                  <c:v>35.501272727272728</c:v>
                </c:pt>
                <c:pt idx="1314">
                  <c:v>35.228000000000009</c:v>
                </c:pt>
                <c:pt idx="1315">
                  <c:v>35.029090909090911</c:v>
                </c:pt>
                <c:pt idx="1316">
                  <c:v>34.884545454545453</c:v>
                </c:pt>
                <c:pt idx="1317">
                  <c:v>34.797272727272727</c:v>
                </c:pt>
                <c:pt idx="1318">
                  <c:v>34.791818181818186</c:v>
                </c:pt>
                <c:pt idx="1319">
                  <c:v>34.854909090909089</c:v>
                </c:pt>
                <c:pt idx="1320">
                  <c:v>34.827454545454543</c:v>
                </c:pt>
                <c:pt idx="1321">
                  <c:v>34.799818181818182</c:v>
                </c:pt>
                <c:pt idx="1322">
                  <c:v>34.785636363636357</c:v>
                </c:pt>
                <c:pt idx="1323">
                  <c:v>34.821090909090913</c:v>
                </c:pt>
                <c:pt idx="1324">
                  <c:v>34.877454545454547</c:v>
                </c:pt>
                <c:pt idx="1325">
                  <c:v>34.937636363636358</c:v>
                </c:pt>
                <c:pt idx="1326">
                  <c:v>35.025818181818181</c:v>
                </c:pt>
                <c:pt idx="1327">
                  <c:v>35.098909090909089</c:v>
                </c:pt>
                <c:pt idx="1328">
                  <c:v>35.180545454545452</c:v>
                </c:pt>
                <c:pt idx="1329">
                  <c:v>35.252181818181818</c:v>
                </c:pt>
                <c:pt idx="1330">
                  <c:v>35.192727272727275</c:v>
                </c:pt>
                <c:pt idx="1331">
                  <c:v>34.99636363636364</c:v>
                </c:pt>
                <c:pt idx="1332">
                  <c:v>34.851090909090907</c:v>
                </c:pt>
                <c:pt idx="1333">
                  <c:v>34.774909090909091</c:v>
                </c:pt>
                <c:pt idx="1334">
                  <c:v>34.748363636363635</c:v>
                </c:pt>
                <c:pt idx="1335">
                  <c:v>34.777818181818184</c:v>
                </c:pt>
                <c:pt idx="1336">
                  <c:v>34.786545454545454</c:v>
                </c:pt>
                <c:pt idx="1337">
                  <c:v>34.779090909090911</c:v>
                </c:pt>
                <c:pt idx="1338">
                  <c:v>34.73563636363636</c:v>
                </c:pt>
                <c:pt idx="1339">
                  <c:v>34.76</c:v>
                </c:pt>
                <c:pt idx="1340">
                  <c:v>34.834181818181818</c:v>
                </c:pt>
                <c:pt idx="1341">
                  <c:v>34.847454545454546</c:v>
                </c:pt>
                <c:pt idx="1342">
                  <c:v>34.867818181818187</c:v>
                </c:pt>
                <c:pt idx="1343">
                  <c:v>34.790363636363637</c:v>
                </c:pt>
                <c:pt idx="1344">
                  <c:v>34.707090909090908</c:v>
                </c:pt>
                <c:pt idx="1345">
                  <c:v>34.675272727272727</c:v>
                </c:pt>
                <c:pt idx="1346">
                  <c:v>34.646545454545446</c:v>
                </c:pt>
                <c:pt idx="1347">
                  <c:v>34.606727272727269</c:v>
                </c:pt>
                <c:pt idx="1348">
                  <c:v>34.595818181818188</c:v>
                </c:pt>
                <c:pt idx="1349">
                  <c:v>34.582363636363638</c:v>
                </c:pt>
                <c:pt idx="1350">
                  <c:v>34.608909090909094</c:v>
                </c:pt>
                <c:pt idx="1351">
                  <c:v>34.655818181818184</c:v>
                </c:pt>
                <c:pt idx="1352">
                  <c:v>34.655636363636361</c:v>
                </c:pt>
                <c:pt idx="1353">
                  <c:v>34.665454545454544</c:v>
                </c:pt>
                <c:pt idx="1354">
                  <c:v>34.676000000000002</c:v>
                </c:pt>
                <c:pt idx="1355">
                  <c:v>34.732545454545452</c:v>
                </c:pt>
                <c:pt idx="1356">
                  <c:v>34.854909090909089</c:v>
                </c:pt>
                <c:pt idx="1357">
                  <c:v>34.926363636363639</c:v>
                </c:pt>
                <c:pt idx="1358">
                  <c:v>35.00181818181818</c:v>
                </c:pt>
                <c:pt idx="1359">
                  <c:v>35.038909090909087</c:v>
                </c:pt>
                <c:pt idx="1360">
                  <c:v>35.007999999999996</c:v>
                </c:pt>
                <c:pt idx="1361">
                  <c:v>34.924909090909097</c:v>
                </c:pt>
                <c:pt idx="1362">
                  <c:v>34.810727272727277</c:v>
                </c:pt>
                <c:pt idx="1363">
                  <c:v>34.703272727272733</c:v>
                </c:pt>
                <c:pt idx="1364">
                  <c:v>34.63363636363637</c:v>
                </c:pt>
                <c:pt idx="1365">
                  <c:v>34.597090909090909</c:v>
                </c:pt>
                <c:pt idx="1366">
                  <c:v>34.599999999999994</c:v>
                </c:pt>
                <c:pt idx="1367">
                  <c:v>34.587272727272733</c:v>
                </c:pt>
                <c:pt idx="1368">
                  <c:v>34.592545454545458</c:v>
                </c:pt>
                <c:pt idx="1369">
                  <c:v>34.540909090909096</c:v>
                </c:pt>
                <c:pt idx="1370">
                  <c:v>34.480727272727265</c:v>
                </c:pt>
                <c:pt idx="1371">
                  <c:v>34.468363636363641</c:v>
                </c:pt>
                <c:pt idx="1372">
                  <c:v>34.463454545454539</c:v>
                </c:pt>
                <c:pt idx="1373">
                  <c:v>34.459818181818193</c:v>
                </c:pt>
                <c:pt idx="1374">
                  <c:v>34.442363636363638</c:v>
                </c:pt>
                <c:pt idx="1375">
                  <c:v>34.433454545454552</c:v>
                </c:pt>
                <c:pt idx="1376">
                  <c:v>34.416545454545457</c:v>
                </c:pt>
                <c:pt idx="1377">
                  <c:v>34.431272727272727</c:v>
                </c:pt>
                <c:pt idx="1378">
                  <c:v>34.452545454545458</c:v>
                </c:pt>
                <c:pt idx="1379">
                  <c:v>34.452363636363629</c:v>
                </c:pt>
                <c:pt idx="1380">
                  <c:v>34.453272727272719</c:v>
                </c:pt>
                <c:pt idx="1381">
                  <c:v>34.434181818181813</c:v>
                </c:pt>
                <c:pt idx="1382">
                  <c:v>34.436727272727275</c:v>
                </c:pt>
                <c:pt idx="1383">
                  <c:v>34.443636363636358</c:v>
                </c:pt>
                <c:pt idx="1384">
                  <c:v>34.406363636363636</c:v>
                </c:pt>
                <c:pt idx="1385">
                  <c:v>34.353999999999999</c:v>
                </c:pt>
                <c:pt idx="1386">
                  <c:v>34.311090909090908</c:v>
                </c:pt>
                <c:pt idx="1387">
                  <c:v>34.286000000000001</c:v>
                </c:pt>
                <c:pt idx="1388">
                  <c:v>34.263272727272721</c:v>
                </c:pt>
                <c:pt idx="1389">
                  <c:v>34.281272727272722</c:v>
                </c:pt>
                <c:pt idx="1390">
                  <c:v>34.309818181818187</c:v>
                </c:pt>
                <c:pt idx="1391">
                  <c:v>34.294909090909087</c:v>
                </c:pt>
                <c:pt idx="1392">
                  <c:v>34.287636363636366</c:v>
                </c:pt>
                <c:pt idx="1393">
                  <c:v>34.259636363636361</c:v>
                </c:pt>
                <c:pt idx="1394">
                  <c:v>34.243818181818185</c:v>
                </c:pt>
                <c:pt idx="1395">
                  <c:v>34.273818181818186</c:v>
                </c:pt>
                <c:pt idx="1396">
                  <c:v>34.287818181818182</c:v>
                </c:pt>
                <c:pt idx="1397">
                  <c:v>34.247818181818189</c:v>
                </c:pt>
                <c:pt idx="1398">
                  <c:v>34.238181818181815</c:v>
                </c:pt>
                <c:pt idx="1399">
                  <c:v>34.226181818181814</c:v>
                </c:pt>
                <c:pt idx="1400">
                  <c:v>34.222363636363639</c:v>
                </c:pt>
                <c:pt idx="1401">
                  <c:v>34.221818181818179</c:v>
                </c:pt>
                <c:pt idx="1402">
                  <c:v>34.256181818181815</c:v>
                </c:pt>
                <c:pt idx="1403">
                  <c:v>34.272000000000006</c:v>
                </c:pt>
                <c:pt idx="1404">
                  <c:v>34.259818181818183</c:v>
                </c:pt>
                <c:pt idx="1405">
                  <c:v>34.26436363636364</c:v>
                </c:pt>
                <c:pt idx="1406">
                  <c:v>34.274000000000001</c:v>
                </c:pt>
                <c:pt idx="1407">
                  <c:v>34.23836363636363</c:v>
                </c:pt>
                <c:pt idx="1408">
                  <c:v>34.201999999999998</c:v>
                </c:pt>
                <c:pt idx="1409">
                  <c:v>34.194000000000003</c:v>
                </c:pt>
                <c:pt idx="1410">
                  <c:v>34.211454545454544</c:v>
                </c:pt>
                <c:pt idx="1411">
                  <c:v>34.202727272727273</c:v>
                </c:pt>
                <c:pt idx="1412">
                  <c:v>34.196727272727273</c:v>
                </c:pt>
                <c:pt idx="1413">
                  <c:v>34.191090909090917</c:v>
                </c:pt>
                <c:pt idx="1414">
                  <c:v>34.212909090909093</c:v>
                </c:pt>
                <c:pt idx="1415">
                  <c:v>34.194181818181818</c:v>
                </c:pt>
                <c:pt idx="1416">
                  <c:v>34.205454545454543</c:v>
                </c:pt>
                <c:pt idx="1417">
                  <c:v>34.18363636363636</c:v>
                </c:pt>
                <c:pt idx="1418">
                  <c:v>34.195272727272723</c:v>
                </c:pt>
                <c:pt idx="1419">
                  <c:v>34.150909090909096</c:v>
                </c:pt>
                <c:pt idx="1420">
                  <c:v>34.160727272727271</c:v>
                </c:pt>
                <c:pt idx="1421">
                  <c:v>34.167636363636362</c:v>
                </c:pt>
                <c:pt idx="1422">
                  <c:v>34.194000000000003</c:v>
                </c:pt>
                <c:pt idx="1423">
                  <c:v>34.199090909090913</c:v>
                </c:pt>
                <c:pt idx="1424">
                  <c:v>34.158000000000001</c:v>
                </c:pt>
                <c:pt idx="1425">
                  <c:v>34.14236363636364</c:v>
                </c:pt>
                <c:pt idx="1426">
                  <c:v>34.153454545454537</c:v>
                </c:pt>
                <c:pt idx="1427">
                  <c:v>34.166909090909094</c:v>
                </c:pt>
                <c:pt idx="1428">
                  <c:v>34.189818181818183</c:v>
                </c:pt>
                <c:pt idx="1429">
                  <c:v>34.182909090909092</c:v>
                </c:pt>
                <c:pt idx="1430">
                  <c:v>34.133636363636356</c:v>
                </c:pt>
                <c:pt idx="1431">
                  <c:v>34.096181818181819</c:v>
                </c:pt>
                <c:pt idx="1432">
                  <c:v>34.13963636363637</c:v>
                </c:pt>
                <c:pt idx="1433">
                  <c:v>34.17490909090909</c:v>
                </c:pt>
                <c:pt idx="1434">
                  <c:v>34.194000000000003</c:v>
                </c:pt>
                <c:pt idx="1435">
                  <c:v>34.183454545454538</c:v>
                </c:pt>
                <c:pt idx="1436">
                  <c:v>34.168363636363637</c:v>
                </c:pt>
                <c:pt idx="1437">
                  <c:v>34.156727272727274</c:v>
                </c:pt>
                <c:pt idx="1438">
                  <c:v>34.152727272727276</c:v>
                </c:pt>
                <c:pt idx="1439">
                  <c:v>34.174363636363637</c:v>
                </c:pt>
                <c:pt idx="1440">
                  <c:v>34.206727272727278</c:v>
                </c:pt>
                <c:pt idx="1441">
                  <c:v>34.216727272727276</c:v>
                </c:pt>
                <c:pt idx="1442">
                  <c:v>34.212363636363634</c:v>
                </c:pt>
                <c:pt idx="1443">
                  <c:v>34.207090909090908</c:v>
                </c:pt>
                <c:pt idx="1444">
                  <c:v>34.217454545454544</c:v>
                </c:pt>
                <c:pt idx="1445">
                  <c:v>34.216363636363639</c:v>
                </c:pt>
                <c:pt idx="1446">
                  <c:v>34.251272727272728</c:v>
                </c:pt>
                <c:pt idx="1447">
                  <c:v>34.237090909090909</c:v>
                </c:pt>
                <c:pt idx="1448">
                  <c:v>34.239272727272734</c:v>
                </c:pt>
                <c:pt idx="1449">
                  <c:v>34.251090909090905</c:v>
                </c:pt>
                <c:pt idx="1450">
                  <c:v>34.268181818181816</c:v>
                </c:pt>
                <c:pt idx="1451">
                  <c:v>34.24218181818182</c:v>
                </c:pt>
                <c:pt idx="1452">
                  <c:v>34.261818181818185</c:v>
                </c:pt>
                <c:pt idx="1453">
                  <c:v>34.245636363636365</c:v>
                </c:pt>
                <c:pt idx="1454">
                  <c:v>34.23836363636363</c:v>
                </c:pt>
                <c:pt idx="1455">
                  <c:v>34.248000000000005</c:v>
                </c:pt>
                <c:pt idx="1456">
                  <c:v>34.217454545454544</c:v>
                </c:pt>
                <c:pt idx="1457">
                  <c:v>34.179272727272732</c:v>
                </c:pt>
                <c:pt idx="1458">
                  <c:v>34.173454545454547</c:v>
                </c:pt>
                <c:pt idx="1459">
                  <c:v>34.141636363636366</c:v>
                </c:pt>
                <c:pt idx="1460">
                  <c:v>34.125090909090908</c:v>
                </c:pt>
                <c:pt idx="1461">
                  <c:v>34.137090909090915</c:v>
                </c:pt>
                <c:pt idx="1462">
                  <c:v>34.173090909090917</c:v>
                </c:pt>
                <c:pt idx="1463">
                  <c:v>34.179818181818177</c:v>
                </c:pt>
                <c:pt idx="1464">
                  <c:v>34.12472727272727</c:v>
                </c:pt>
                <c:pt idx="1465">
                  <c:v>34.101818181818174</c:v>
                </c:pt>
                <c:pt idx="1466">
                  <c:v>34.082909090909091</c:v>
                </c:pt>
                <c:pt idx="1467">
                  <c:v>34.103636363636355</c:v>
                </c:pt>
                <c:pt idx="1468">
                  <c:v>34.132363636363635</c:v>
                </c:pt>
                <c:pt idx="1469">
                  <c:v>34.137636363636361</c:v>
                </c:pt>
                <c:pt idx="1470">
                  <c:v>34.13490909090909</c:v>
                </c:pt>
                <c:pt idx="1471">
                  <c:v>34.100000000000009</c:v>
                </c:pt>
                <c:pt idx="1472">
                  <c:v>34.083272727272728</c:v>
                </c:pt>
                <c:pt idx="1473">
                  <c:v>34.11090909090909</c:v>
                </c:pt>
                <c:pt idx="1474">
                  <c:v>34.164727272727276</c:v>
                </c:pt>
                <c:pt idx="1475">
                  <c:v>34.193454545454543</c:v>
                </c:pt>
                <c:pt idx="1476">
                  <c:v>34.204909090909098</c:v>
                </c:pt>
                <c:pt idx="1477">
                  <c:v>34.160181818181819</c:v>
                </c:pt>
                <c:pt idx="1478">
                  <c:v>34.125090909090908</c:v>
                </c:pt>
                <c:pt idx="1479">
                  <c:v>34.094181818181816</c:v>
                </c:pt>
                <c:pt idx="1480">
                  <c:v>34.098545454545444</c:v>
                </c:pt>
                <c:pt idx="1481">
                  <c:v>34.110181818181815</c:v>
                </c:pt>
                <c:pt idx="1482">
                  <c:v>34.086363636363629</c:v>
                </c:pt>
                <c:pt idx="1483">
                  <c:v>34.100000000000009</c:v>
                </c:pt>
                <c:pt idx="1484">
                  <c:v>34.06309090909091</c:v>
                </c:pt>
                <c:pt idx="1485">
                  <c:v>34.060363636363633</c:v>
                </c:pt>
                <c:pt idx="1486">
                  <c:v>34.071636363636358</c:v>
                </c:pt>
                <c:pt idx="1487">
                  <c:v>34.138909090909088</c:v>
                </c:pt>
                <c:pt idx="1488">
                  <c:v>34.143090909090915</c:v>
                </c:pt>
                <c:pt idx="1489">
                  <c:v>34.134363636363638</c:v>
                </c:pt>
                <c:pt idx="1490">
                  <c:v>34.087272727272733</c:v>
                </c:pt>
                <c:pt idx="1491">
                  <c:v>34.044545454545457</c:v>
                </c:pt>
                <c:pt idx="1492">
                  <c:v>34.037636363636366</c:v>
                </c:pt>
                <c:pt idx="1493">
                  <c:v>34.025818181818181</c:v>
                </c:pt>
                <c:pt idx="1494">
                  <c:v>34.010000000000005</c:v>
                </c:pt>
                <c:pt idx="1495">
                  <c:v>33.976727272727274</c:v>
                </c:pt>
                <c:pt idx="1496">
                  <c:v>33.965454545454548</c:v>
                </c:pt>
                <c:pt idx="1497">
                  <c:v>33.921999999999997</c:v>
                </c:pt>
                <c:pt idx="1498">
                  <c:v>33.937272727272727</c:v>
                </c:pt>
                <c:pt idx="1499">
                  <c:v>33.946909090909088</c:v>
                </c:pt>
                <c:pt idx="1500">
                  <c:v>33.966545454545454</c:v>
                </c:pt>
                <c:pt idx="1501">
                  <c:v>33.948000000000008</c:v>
                </c:pt>
                <c:pt idx="1502">
                  <c:v>33.86272727272727</c:v>
                </c:pt>
                <c:pt idx="1503">
                  <c:v>33.820909090909097</c:v>
                </c:pt>
                <c:pt idx="1504">
                  <c:v>33.826727272727268</c:v>
                </c:pt>
                <c:pt idx="1505">
                  <c:v>33.843636363636364</c:v>
                </c:pt>
                <c:pt idx="1506">
                  <c:v>33.865272727272725</c:v>
                </c:pt>
                <c:pt idx="1507">
                  <c:v>33.825636363636363</c:v>
                </c:pt>
                <c:pt idx="1508">
                  <c:v>33.797454545454542</c:v>
                </c:pt>
                <c:pt idx="1509">
                  <c:v>33.765454545454546</c:v>
                </c:pt>
                <c:pt idx="1510">
                  <c:v>33.73563636363636</c:v>
                </c:pt>
                <c:pt idx="1511">
                  <c:v>33.748909090909088</c:v>
                </c:pt>
                <c:pt idx="1512">
                  <c:v>33.783090909090909</c:v>
                </c:pt>
                <c:pt idx="1513">
                  <c:v>33.801636363636362</c:v>
                </c:pt>
                <c:pt idx="1514">
                  <c:v>33.762909090909091</c:v>
                </c:pt>
                <c:pt idx="1515">
                  <c:v>33.685090909090903</c:v>
                </c:pt>
                <c:pt idx="1516">
                  <c:v>33.640727272727268</c:v>
                </c:pt>
                <c:pt idx="1517">
                  <c:v>33.628727272727275</c:v>
                </c:pt>
                <c:pt idx="1518">
                  <c:v>33.643818181818176</c:v>
                </c:pt>
                <c:pt idx="1519">
                  <c:v>33.60945454545454</c:v>
                </c:pt>
                <c:pt idx="1520">
                  <c:v>33.61636363636363</c:v>
                </c:pt>
                <c:pt idx="1521">
                  <c:v>33.566909090909093</c:v>
                </c:pt>
                <c:pt idx="1522">
                  <c:v>33.517272727272726</c:v>
                </c:pt>
                <c:pt idx="1523">
                  <c:v>33.498000000000005</c:v>
                </c:pt>
                <c:pt idx="1524">
                  <c:v>33.514909090909086</c:v>
                </c:pt>
                <c:pt idx="1525">
                  <c:v>33.522727272727273</c:v>
                </c:pt>
                <c:pt idx="1526">
                  <c:v>33.536909090909091</c:v>
                </c:pt>
                <c:pt idx="1527">
                  <c:v>33.511272727272726</c:v>
                </c:pt>
                <c:pt idx="1528">
                  <c:v>33.469454545454546</c:v>
                </c:pt>
                <c:pt idx="1529">
                  <c:v>33.451999999999998</c:v>
                </c:pt>
                <c:pt idx="1530">
                  <c:v>33.44709090909091</c:v>
                </c:pt>
                <c:pt idx="1531">
                  <c:v>33.431454545454542</c:v>
                </c:pt>
                <c:pt idx="1532">
                  <c:v>33.390181818181816</c:v>
                </c:pt>
                <c:pt idx="1533">
                  <c:v>33.371636363636355</c:v>
                </c:pt>
                <c:pt idx="1534">
                  <c:v>33.335272727272731</c:v>
                </c:pt>
                <c:pt idx="1535">
                  <c:v>33.307454545454547</c:v>
                </c:pt>
                <c:pt idx="1536">
                  <c:v>33.293272727272722</c:v>
                </c:pt>
                <c:pt idx="1537">
                  <c:v>33.293636363636367</c:v>
                </c:pt>
                <c:pt idx="1538">
                  <c:v>33.25</c:v>
                </c:pt>
                <c:pt idx="1539">
                  <c:v>33.259090909090915</c:v>
                </c:pt>
                <c:pt idx="1540">
                  <c:v>33.220909090909089</c:v>
                </c:pt>
                <c:pt idx="1541">
                  <c:v>33.181090909090912</c:v>
                </c:pt>
                <c:pt idx="1542">
                  <c:v>33.199999999999996</c:v>
                </c:pt>
                <c:pt idx="1543">
                  <c:v>33.197636363636363</c:v>
                </c:pt>
                <c:pt idx="1544">
                  <c:v>33.207272727272724</c:v>
                </c:pt>
                <c:pt idx="1545">
                  <c:v>33.175090909090912</c:v>
                </c:pt>
                <c:pt idx="1546">
                  <c:v>33.144181818181821</c:v>
                </c:pt>
                <c:pt idx="1547">
                  <c:v>33.148181818181818</c:v>
                </c:pt>
                <c:pt idx="1548">
                  <c:v>33.123090909090905</c:v>
                </c:pt>
                <c:pt idx="1549">
                  <c:v>33.110181818181815</c:v>
                </c:pt>
                <c:pt idx="1550">
                  <c:v>33.126909090909095</c:v>
                </c:pt>
                <c:pt idx="1551">
                  <c:v>33.102000000000004</c:v>
                </c:pt>
                <c:pt idx="1552">
                  <c:v>33.081636363636363</c:v>
                </c:pt>
                <c:pt idx="1553">
                  <c:v>33.008909090909093</c:v>
                </c:pt>
                <c:pt idx="1554">
                  <c:v>33.004000000000005</c:v>
                </c:pt>
                <c:pt idx="1555">
                  <c:v>33.003090909090901</c:v>
                </c:pt>
                <c:pt idx="1556">
                  <c:v>33.032545454545456</c:v>
                </c:pt>
                <c:pt idx="1557">
                  <c:v>33.028363636363636</c:v>
                </c:pt>
                <c:pt idx="1558">
                  <c:v>33.011818181818178</c:v>
                </c:pt>
                <c:pt idx="1559">
                  <c:v>32.97</c:v>
                </c:pt>
                <c:pt idx="1560">
                  <c:v>32.901636363636364</c:v>
                </c:pt>
                <c:pt idx="1561">
                  <c:v>32.909636363636366</c:v>
                </c:pt>
                <c:pt idx="1562">
                  <c:v>32.922909090909094</c:v>
                </c:pt>
                <c:pt idx="1563">
                  <c:v>32.975818181818177</c:v>
                </c:pt>
                <c:pt idx="1564">
                  <c:v>32.966545454545454</c:v>
                </c:pt>
                <c:pt idx="1565">
                  <c:v>32.930909090909083</c:v>
                </c:pt>
                <c:pt idx="1566">
                  <c:v>32.875999999999991</c:v>
                </c:pt>
                <c:pt idx="1567">
                  <c:v>32.863999999999997</c:v>
                </c:pt>
                <c:pt idx="1568">
                  <c:v>32.848181818181814</c:v>
                </c:pt>
                <c:pt idx="1569">
                  <c:v>32.845818181818188</c:v>
                </c:pt>
                <c:pt idx="1570">
                  <c:v>32.884</c:v>
                </c:pt>
                <c:pt idx="1571">
                  <c:v>32.940545454545457</c:v>
                </c:pt>
                <c:pt idx="1572">
                  <c:v>32.905454545454546</c:v>
                </c:pt>
                <c:pt idx="1573">
                  <c:v>32.851454545454544</c:v>
                </c:pt>
                <c:pt idx="1574">
                  <c:v>32.769636363636366</c:v>
                </c:pt>
                <c:pt idx="1575">
                  <c:v>32.685272727272732</c:v>
                </c:pt>
                <c:pt idx="1576">
                  <c:v>32.664000000000001</c:v>
                </c:pt>
                <c:pt idx="1577">
                  <c:v>32.668363636363637</c:v>
                </c:pt>
                <c:pt idx="1578">
                  <c:v>32.658363636363646</c:v>
                </c:pt>
                <c:pt idx="1579">
                  <c:v>32.660545454545456</c:v>
                </c:pt>
                <c:pt idx="1580">
                  <c:v>32.633636363636363</c:v>
                </c:pt>
                <c:pt idx="1581">
                  <c:v>32.622</c:v>
                </c:pt>
                <c:pt idx="1582">
                  <c:v>32.608909090909094</c:v>
                </c:pt>
                <c:pt idx="1583">
                  <c:v>32.659454545454551</c:v>
                </c:pt>
                <c:pt idx="1584">
                  <c:v>32.62890909090909</c:v>
                </c:pt>
                <c:pt idx="1585">
                  <c:v>32.540545454545452</c:v>
                </c:pt>
                <c:pt idx="1586">
                  <c:v>32.537454545454551</c:v>
                </c:pt>
                <c:pt idx="1587">
                  <c:v>32.539272727272731</c:v>
                </c:pt>
                <c:pt idx="1588">
                  <c:v>32.564363636363638</c:v>
                </c:pt>
                <c:pt idx="1589">
                  <c:v>32.558181818181822</c:v>
                </c:pt>
                <c:pt idx="1590">
                  <c:v>32.587818181818179</c:v>
                </c:pt>
                <c:pt idx="1591">
                  <c:v>32.554909090909092</c:v>
                </c:pt>
                <c:pt idx="1592">
                  <c:v>32.50545454545454</c:v>
                </c:pt>
                <c:pt idx="1593">
                  <c:v>32.482181818181822</c:v>
                </c:pt>
                <c:pt idx="1594">
                  <c:v>32.488727272727274</c:v>
                </c:pt>
                <c:pt idx="1595">
                  <c:v>32.557272727272718</c:v>
                </c:pt>
                <c:pt idx="1596">
                  <c:v>32.535272727272726</c:v>
                </c:pt>
                <c:pt idx="1597">
                  <c:v>32.550545454545457</c:v>
                </c:pt>
                <c:pt idx="1598">
                  <c:v>32.526545454545456</c:v>
                </c:pt>
                <c:pt idx="1599">
                  <c:v>32.49818181818182</c:v>
                </c:pt>
                <c:pt idx="1600">
                  <c:v>32.458909090909088</c:v>
                </c:pt>
                <c:pt idx="1601">
                  <c:v>32.49127272727273</c:v>
                </c:pt>
                <c:pt idx="1602">
                  <c:v>32.488181818181815</c:v>
                </c:pt>
                <c:pt idx="1603">
                  <c:v>32.463818181818183</c:v>
                </c:pt>
                <c:pt idx="1604">
                  <c:v>32.430000000000007</c:v>
                </c:pt>
                <c:pt idx="1605">
                  <c:v>32.345454545454544</c:v>
                </c:pt>
                <c:pt idx="1606">
                  <c:v>32.240181818181817</c:v>
                </c:pt>
                <c:pt idx="1607">
                  <c:v>32.188181818181818</c:v>
                </c:pt>
                <c:pt idx="1608">
                  <c:v>32.221272727272719</c:v>
                </c:pt>
                <c:pt idx="1609">
                  <c:v>32.23890909090909</c:v>
                </c:pt>
                <c:pt idx="1610">
                  <c:v>32.222181818181824</c:v>
                </c:pt>
                <c:pt idx="1611">
                  <c:v>32.204181818181816</c:v>
                </c:pt>
                <c:pt idx="1612">
                  <c:v>32.168181818181822</c:v>
                </c:pt>
                <c:pt idx="1613">
                  <c:v>32.107999999999997</c:v>
                </c:pt>
                <c:pt idx="1614">
                  <c:v>32.054909090909092</c:v>
                </c:pt>
                <c:pt idx="1615">
                  <c:v>32.11545454545454</c:v>
                </c:pt>
                <c:pt idx="1616">
                  <c:v>32.144181818181814</c:v>
                </c:pt>
                <c:pt idx="1617">
                  <c:v>32.217272727272729</c:v>
                </c:pt>
                <c:pt idx="1618">
                  <c:v>32.185454545454547</c:v>
                </c:pt>
                <c:pt idx="1619">
                  <c:v>32.159454545454544</c:v>
                </c:pt>
                <c:pt idx="1620">
                  <c:v>32.079090909090908</c:v>
                </c:pt>
                <c:pt idx="1621">
                  <c:v>32.022181818181821</c:v>
                </c:pt>
                <c:pt idx="1622">
                  <c:v>32.011818181818185</c:v>
                </c:pt>
                <c:pt idx="1623">
                  <c:v>32.020727272727271</c:v>
                </c:pt>
                <c:pt idx="1624">
                  <c:v>32.038909090909087</c:v>
                </c:pt>
                <c:pt idx="1625">
                  <c:v>32.01</c:v>
                </c:pt>
                <c:pt idx="1626">
                  <c:v>32.000181818181815</c:v>
                </c:pt>
                <c:pt idx="1627">
                  <c:v>31.940181818181816</c:v>
                </c:pt>
                <c:pt idx="1628">
                  <c:v>31.883636363636359</c:v>
                </c:pt>
                <c:pt idx="1629">
                  <c:v>31.820727272727272</c:v>
                </c:pt>
                <c:pt idx="1630">
                  <c:v>31.864727272727265</c:v>
                </c:pt>
                <c:pt idx="1631">
                  <c:v>31.854909090909089</c:v>
                </c:pt>
                <c:pt idx="1632">
                  <c:v>31.839272727272725</c:v>
                </c:pt>
                <c:pt idx="1633">
                  <c:v>31.878363636363641</c:v>
                </c:pt>
                <c:pt idx="1634">
                  <c:v>31.806181818181813</c:v>
                </c:pt>
                <c:pt idx="1635">
                  <c:v>31.744909090909093</c:v>
                </c:pt>
                <c:pt idx="1636">
                  <c:v>31.692727272727268</c:v>
                </c:pt>
                <c:pt idx="1637">
                  <c:v>31.71018181818182</c:v>
                </c:pt>
                <c:pt idx="1638">
                  <c:v>31.725454545454539</c:v>
                </c:pt>
                <c:pt idx="1639">
                  <c:v>31.733999999999995</c:v>
                </c:pt>
                <c:pt idx="1640">
                  <c:v>31.730727272727268</c:v>
                </c:pt>
                <c:pt idx="1641">
                  <c:v>31.715636363636364</c:v>
                </c:pt>
                <c:pt idx="1642">
                  <c:v>31.630909090909086</c:v>
                </c:pt>
                <c:pt idx="1643">
                  <c:v>31.565090909090902</c:v>
                </c:pt>
                <c:pt idx="1644">
                  <c:v>31.559272727272727</c:v>
                </c:pt>
                <c:pt idx="1645">
                  <c:v>31.539090909090916</c:v>
                </c:pt>
                <c:pt idx="1646">
                  <c:v>31.569272727272729</c:v>
                </c:pt>
                <c:pt idx="1647">
                  <c:v>31.559090909090912</c:v>
                </c:pt>
                <c:pt idx="1648">
                  <c:v>31.514727272727274</c:v>
                </c:pt>
                <c:pt idx="1649">
                  <c:v>31.476545454545459</c:v>
                </c:pt>
                <c:pt idx="1650">
                  <c:v>31.461818181818177</c:v>
                </c:pt>
                <c:pt idx="1651">
                  <c:v>31.429636363636362</c:v>
                </c:pt>
                <c:pt idx="1652">
                  <c:v>31.443636363636362</c:v>
                </c:pt>
                <c:pt idx="1653">
                  <c:v>31.444545454545452</c:v>
                </c:pt>
                <c:pt idx="1654">
                  <c:v>31.411636363636365</c:v>
                </c:pt>
                <c:pt idx="1655">
                  <c:v>31.38</c:v>
                </c:pt>
                <c:pt idx="1656">
                  <c:v>31.352363636363634</c:v>
                </c:pt>
                <c:pt idx="1657">
                  <c:v>31.289636363636362</c:v>
                </c:pt>
                <c:pt idx="1658">
                  <c:v>31.304545454545458</c:v>
                </c:pt>
                <c:pt idx="1659">
                  <c:v>31.313636363636363</c:v>
                </c:pt>
                <c:pt idx="1660">
                  <c:v>31.262727272727275</c:v>
                </c:pt>
                <c:pt idx="1661">
                  <c:v>31.23890909090909</c:v>
                </c:pt>
                <c:pt idx="1662">
                  <c:v>31.22</c:v>
                </c:pt>
                <c:pt idx="1663">
                  <c:v>31.180363636363637</c:v>
                </c:pt>
                <c:pt idx="1664">
                  <c:v>31.148727272727271</c:v>
                </c:pt>
                <c:pt idx="1665">
                  <c:v>31.134727272727272</c:v>
                </c:pt>
                <c:pt idx="1666">
                  <c:v>31.156545454545462</c:v>
                </c:pt>
                <c:pt idx="1667">
                  <c:v>31.113090909090914</c:v>
                </c:pt>
                <c:pt idx="1668">
                  <c:v>31.11181818181819</c:v>
                </c:pt>
                <c:pt idx="1669">
                  <c:v>31.082909090909084</c:v>
                </c:pt>
                <c:pt idx="1670">
                  <c:v>31.029454545454541</c:v>
                </c:pt>
                <c:pt idx="1671">
                  <c:v>31.017090909090911</c:v>
                </c:pt>
                <c:pt idx="1672">
                  <c:v>30.988727272727274</c:v>
                </c:pt>
                <c:pt idx="1673">
                  <c:v>31.006727272727275</c:v>
                </c:pt>
                <c:pt idx="1674">
                  <c:v>30.994727272727275</c:v>
                </c:pt>
                <c:pt idx="1675">
                  <c:v>30.99672727272727</c:v>
                </c:pt>
                <c:pt idx="1676">
                  <c:v>30.952363636363632</c:v>
                </c:pt>
                <c:pt idx="1677">
                  <c:v>30.925090909090912</c:v>
                </c:pt>
                <c:pt idx="1678">
                  <c:v>30.819818181818182</c:v>
                </c:pt>
                <c:pt idx="1679">
                  <c:v>30.793999999999997</c:v>
                </c:pt>
                <c:pt idx="1680">
                  <c:v>30.838545454545454</c:v>
                </c:pt>
                <c:pt idx="1681">
                  <c:v>30.842181818181817</c:v>
                </c:pt>
                <c:pt idx="1682">
                  <c:v>30.849272727272723</c:v>
                </c:pt>
                <c:pt idx="1683">
                  <c:v>30.906000000000002</c:v>
                </c:pt>
                <c:pt idx="1684">
                  <c:v>30.879999999999995</c:v>
                </c:pt>
                <c:pt idx="1685">
                  <c:v>30.802545454545452</c:v>
                </c:pt>
                <c:pt idx="1686">
                  <c:v>30.762181818181816</c:v>
                </c:pt>
                <c:pt idx="1687">
                  <c:v>30.736000000000004</c:v>
                </c:pt>
                <c:pt idx="1688">
                  <c:v>30.768181818181816</c:v>
                </c:pt>
                <c:pt idx="1689">
                  <c:v>30.821090909090909</c:v>
                </c:pt>
                <c:pt idx="1690">
                  <c:v>30.818363636363632</c:v>
                </c:pt>
                <c:pt idx="1691">
                  <c:v>30.782727272727275</c:v>
                </c:pt>
                <c:pt idx="1692">
                  <c:v>30.728727272727273</c:v>
                </c:pt>
                <c:pt idx="1693">
                  <c:v>30.660545454545456</c:v>
                </c:pt>
                <c:pt idx="1694">
                  <c:v>30.615272727272725</c:v>
                </c:pt>
                <c:pt idx="1695">
                  <c:v>30.608181818181816</c:v>
                </c:pt>
                <c:pt idx="1696">
                  <c:v>30.63818181818182</c:v>
                </c:pt>
                <c:pt idx="1697">
                  <c:v>30.642727272727271</c:v>
                </c:pt>
                <c:pt idx="1698">
                  <c:v>30.669090909090912</c:v>
                </c:pt>
                <c:pt idx="1699">
                  <c:v>30.65672727272727</c:v>
                </c:pt>
                <c:pt idx="1700">
                  <c:v>30.615636363636366</c:v>
                </c:pt>
                <c:pt idx="1701">
                  <c:v>30.548545454545458</c:v>
                </c:pt>
                <c:pt idx="1702">
                  <c:v>30.540545454545452</c:v>
                </c:pt>
                <c:pt idx="1703">
                  <c:v>30.490909090909089</c:v>
                </c:pt>
                <c:pt idx="1704">
                  <c:v>30.47909090909091</c:v>
                </c:pt>
                <c:pt idx="1705">
                  <c:v>30.530181818181816</c:v>
                </c:pt>
                <c:pt idx="1706">
                  <c:v>30.512727272727275</c:v>
                </c:pt>
                <c:pt idx="1707">
                  <c:v>30.475636363636369</c:v>
                </c:pt>
                <c:pt idx="1708">
                  <c:v>30.434363636363639</c:v>
                </c:pt>
                <c:pt idx="1709">
                  <c:v>30.380363636363636</c:v>
                </c:pt>
                <c:pt idx="1710">
                  <c:v>30.337818181818182</c:v>
                </c:pt>
                <c:pt idx="1711">
                  <c:v>30.322545454545452</c:v>
                </c:pt>
                <c:pt idx="1712">
                  <c:v>30.272363636363636</c:v>
                </c:pt>
                <c:pt idx="1713">
                  <c:v>30.327818181818177</c:v>
                </c:pt>
                <c:pt idx="1714">
                  <c:v>30.294727272727272</c:v>
                </c:pt>
                <c:pt idx="1715">
                  <c:v>30.239272727272724</c:v>
                </c:pt>
                <c:pt idx="1716">
                  <c:v>30.205818181818188</c:v>
                </c:pt>
                <c:pt idx="1717">
                  <c:v>30.182181818181814</c:v>
                </c:pt>
                <c:pt idx="1718">
                  <c:v>30.145636363636367</c:v>
                </c:pt>
                <c:pt idx="1719">
                  <c:v>30.12345454545455</c:v>
                </c:pt>
                <c:pt idx="1720">
                  <c:v>30.103454545454543</c:v>
                </c:pt>
                <c:pt idx="1721">
                  <c:v>30.11090909090909</c:v>
                </c:pt>
                <c:pt idx="1722">
                  <c:v>30.066000000000003</c:v>
                </c:pt>
                <c:pt idx="1723">
                  <c:v>30.002545454545455</c:v>
                </c:pt>
                <c:pt idx="1724">
                  <c:v>29.951272727272734</c:v>
                </c:pt>
                <c:pt idx="1725">
                  <c:v>29.915272727272722</c:v>
                </c:pt>
                <c:pt idx="1726">
                  <c:v>29.919818181818183</c:v>
                </c:pt>
                <c:pt idx="1727">
                  <c:v>29.894545454545451</c:v>
                </c:pt>
                <c:pt idx="1728">
                  <c:v>29.86545454545454</c:v>
                </c:pt>
                <c:pt idx="1729">
                  <c:v>29.830909090909088</c:v>
                </c:pt>
                <c:pt idx="1730">
                  <c:v>29.803999999999998</c:v>
                </c:pt>
                <c:pt idx="1731">
                  <c:v>29.770363636363641</c:v>
                </c:pt>
                <c:pt idx="1732">
                  <c:v>29.703818181818178</c:v>
                </c:pt>
                <c:pt idx="1733">
                  <c:v>29.736909090909091</c:v>
                </c:pt>
                <c:pt idx="1734">
                  <c:v>29.707272727272724</c:v>
                </c:pt>
                <c:pt idx="1735">
                  <c:v>29.730181818181819</c:v>
                </c:pt>
                <c:pt idx="1736">
                  <c:v>29.697272727272729</c:v>
                </c:pt>
                <c:pt idx="1737">
                  <c:v>29.664909090909092</c:v>
                </c:pt>
                <c:pt idx="1738">
                  <c:v>29.597636363636365</c:v>
                </c:pt>
                <c:pt idx="1739">
                  <c:v>29.552909090909093</c:v>
                </c:pt>
                <c:pt idx="1740">
                  <c:v>29.508181818181821</c:v>
                </c:pt>
                <c:pt idx="1741">
                  <c:v>29.536000000000001</c:v>
                </c:pt>
                <c:pt idx="1742">
                  <c:v>29.550545454545457</c:v>
                </c:pt>
                <c:pt idx="1743">
                  <c:v>29.516181818181817</c:v>
                </c:pt>
                <c:pt idx="1744">
                  <c:v>29.486181818181819</c:v>
                </c:pt>
                <c:pt idx="1745">
                  <c:v>29.416545454545453</c:v>
                </c:pt>
                <c:pt idx="1746">
                  <c:v>29.428545454545457</c:v>
                </c:pt>
                <c:pt idx="1747">
                  <c:v>29.380727272727274</c:v>
                </c:pt>
                <c:pt idx="1748">
                  <c:v>29.385818181818184</c:v>
                </c:pt>
                <c:pt idx="1749">
                  <c:v>29.46527272727273</c:v>
                </c:pt>
                <c:pt idx="1750">
                  <c:v>29.484545454545454</c:v>
                </c:pt>
                <c:pt idx="1751">
                  <c:v>29.483272727272723</c:v>
                </c:pt>
                <c:pt idx="1752">
                  <c:v>29.422909090909087</c:v>
                </c:pt>
                <c:pt idx="1753">
                  <c:v>29.357272727272729</c:v>
                </c:pt>
                <c:pt idx="1754">
                  <c:v>29.276363636363637</c:v>
                </c:pt>
                <c:pt idx="1755">
                  <c:v>29.279272727272726</c:v>
                </c:pt>
                <c:pt idx="1756">
                  <c:v>29.272909090909085</c:v>
                </c:pt>
                <c:pt idx="1757">
                  <c:v>29.300909090909091</c:v>
                </c:pt>
                <c:pt idx="1758">
                  <c:v>29.310727272727274</c:v>
                </c:pt>
                <c:pt idx="1759">
                  <c:v>29.33</c:v>
                </c:pt>
                <c:pt idx="1760">
                  <c:v>29.277272727272727</c:v>
                </c:pt>
                <c:pt idx="1761">
                  <c:v>29.199636363636362</c:v>
                </c:pt>
                <c:pt idx="1762">
                  <c:v>29.195090909090911</c:v>
                </c:pt>
                <c:pt idx="1763">
                  <c:v>29.118909090909089</c:v>
                </c:pt>
                <c:pt idx="1764">
                  <c:v>29.163454545454542</c:v>
                </c:pt>
                <c:pt idx="1765">
                  <c:v>29.209999999999997</c:v>
                </c:pt>
                <c:pt idx="1766">
                  <c:v>29.23563636363636</c:v>
                </c:pt>
                <c:pt idx="1767">
                  <c:v>29.26</c:v>
                </c:pt>
                <c:pt idx="1768">
                  <c:v>29.175636363636368</c:v>
                </c:pt>
                <c:pt idx="1769">
                  <c:v>29.15254545454545</c:v>
                </c:pt>
                <c:pt idx="1770">
                  <c:v>29.068545454545458</c:v>
                </c:pt>
                <c:pt idx="1771">
                  <c:v>29.041454545454542</c:v>
                </c:pt>
                <c:pt idx="1772">
                  <c:v>29.02036363636363</c:v>
                </c:pt>
                <c:pt idx="1773">
                  <c:v>28.99254545454545</c:v>
                </c:pt>
                <c:pt idx="1774">
                  <c:v>28.965818181818182</c:v>
                </c:pt>
                <c:pt idx="1775">
                  <c:v>28.822909090909089</c:v>
                </c:pt>
                <c:pt idx="1776">
                  <c:v>28.71345454545455</c:v>
                </c:pt>
                <c:pt idx="1777">
                  <c:v>28.562727272727276</c:v>
                </c:pt>
                <c:pt idx="1778">
                  <c:v>28.405454545454543</c:v>
                </c:pt>
                <c:pt idx="1779">
                  <c:v>28.276909090909093</c:v>
                </c:pt>
                <c:pt idx="1780">
                  <c:v>28.196181818181817</c:v>
                </c:pt>
                <c:pt idx="1781">
                  <c:v>28.162000000000003</c:v>
                </c:pt>
                <c:pt idx="1782">
                  <c:v>28.116727272727275</c:v>
                </c:pt>
                <c:pt idx="1783">
                  <c:v>27.989454545454542</c:v>
                </c:pt>
                <c:pt idx="1784">
                  <c:v>27.877454545454544</c:v>
                </c:pt>
                <c:pt idx="1785">
                  <c:v>27.740727272727273</c:v>
                </c:pt>
                <c:pt idx="1786">
                  <c:v>27.627636363636366</c:v>
                </c:pt>
                <c:pt idx="1787">
                  <c:v>27.557818181818181</c:v>
                </c:pt>
                <c:pt idx="1788">
                  <c:v>27.504545454545454</c:v>
                </c:pt>
                <c:pt idx="1789">
                  <c:v>27.480727272727275</c:v>
                </c:pt>
                <c:pt idx="1790">
                  <c:v>27.47818181818182</c:v>
                </c:pt>
                <c:pt idx="1791">
                  <c:v>27.391636363636366</c:v>
                </c:pt>
                <c:pt idx="1792">
                  <c:v>27.378727272727271</c:v>
                </c:pt>
                <c:pt idx="1793">
                  <c:v>27.246000000000002</c:v>
                </c:pt>
                <c:pt idx="1794">
                  <c:v>27.221272727272723</c:v>
                </c:pt>
                <c:pt idx="1795">
                  <c:v>27.190909090909091</c:v>
                </c:pt>
                <c:pt idx="1796">
                  <c:v>27.220181818181818</c:v>
                </c:pt>
                <c:pt idx="1797">
                  <c:v>27.226545454545455</c:v>
                </c:pt>
                <c:pt idx="1798">
                  <c:v>27.178727272727272</c:v>
                </c:pt>
                <c:pt idx="1799">
                  <c:v>27.190727272727276</c:v>
                </c:pt>
                <c:pt idx="1800">
                  <c:v>27.092181818181817</c:v>
                </c:pt>
                <c:pt idx="1801">
                  <c:v>27.005090909090907</c:v>
                </c:pt>
                <c:pt idx="1802">
                  <c:v>26.958545454545458</c:v>
                </c:pt>
                <c:pt idx="1803">
                  <c:v>26.973272727272722</c:v>
                </c:pt>
                <c:pt idx="1804">
                  <c:v>27.009454545454545</c:v>
                </c:pt>
                <c:pt idx="1805">
                  <c:v>27.006727272727275</c:v>
                </c:pt>
                <c:pt idx="1806">
                  <c:v>27.012181818181816</c:v>
                </c:pt>
                <c:pt idx="1807">
                  <c:v>27.028909090909092</c:v>
                </c:pt>
                <c:pt idx="1808">
                  <c:v>26.943636363636365</c:v>
                </c:pt>
                <c:pt idx="1809">
                  <c:v>26.891090909090913</c:v>
                </c:pt>
                <c:pt idx="1810">
                  <c:v>26.864727272727276</c:v>
                </c:pt>
                <c:pt idx="1811">
                  <c:v>26.829636363636364</c:v>
                </c:pt>
                <c:pt idx="1812">
                  <c:v>26.927090909090911</c:v>
                </c:pt>
                <c:pt idx="1813">
                  <c:v>26.903454545454547</c:v>
                </c:pt>
                <c:pt idx="1814">
                  <c:v>26.92854545454545</c:v>
                </c:pt>
                <c:pt idx="1815">
                  <c:v>26.907090909090911</c:v>
                </c:pt>
                <c:pt idx="1816">
                  <c:v>26.882363636363635</c:v>
                </c:pt>
                <c:pt idx="1817">
                  <c:v>26.840000000000003</c:v>
                </c:pt>
                <c:pt idx="1818">
                  <c:v>26.83672727272727</c:v>
                </c:pt>
                <c:pt idx="1819">
                  <c:v>26.834363636363637</c:v>
                </c:pt>
                <c:pt idx="1820">
                  <c:v>26.916727272727275</c:v>
                </c:pt>
                <c:pt idx="1821">
                  <c:v>26.951272727272727</c:v>
                </c:pt>
                <c:pt idx="1822">
                  <c:v>26.977090909090911</c:v>
                </c:pt>
                <c:pt idx="1823">
                  <c:v>26.977090909090911</c:v>
                </c:pt>
                <c:pt idx="1824">
                  <c:v>26.955090909090909</c:v>
                </c:pt>
                <c:pt idx="1825">
                  <c:v>26.902000000000001</c:v>
                </c:pt>
                <c:pt idx="1826">
                  <c:v>26.874000000000002</c:v>
                </c:pt>
                <c:pt idx="1827">
                  <c:v>26.846727272727268</c:v>
                </c:pt>
                <c:pt idx="1828">
                  <c:v>26.926363636363636</c:v>
                </c:pt>
                <c:pt idx="1829">
                  <c:v>26.99454545454546</c:v>
                </c:pt>
                <c:pt idx="1830">
                  <c:v>27.068363636363635</c:v>
                </c:pt>
                <c:pt idx="1831">
                  <c:v>27.098727272727277</c:v>
                </c:pt>
                <c:pt idx="1832">
                  <c:v>27.079636363636364</c:v>
                </c:pt>
                <c:pt idx="1833">
                  <c:v>27.034363636363636</c:v>
                </c:pt>
                <c:pt idx="1834">
                  <c:v>27.039272727272731</c:v>
                </c:pt>
                <c:pt idx="1835">
                  <c:v>27.021636363636365</c:v>
                </c:pt>
                <c:pt idx="1836">
                  <c:v>27.027090909090909</c:v>
                </c:pt>
                <c:pt idx="1837">
                  <c:v>27.145818181818182</c:v>
                </c:pt>
                <c:pt idx="1838">
                  <c:v>27.217636363636366</c:v>
                </c:pt>
                <c:pt idx="1839">
                  <c:v>27.267090909090911</c:v>
                </c:pt>
                <c:pt idx="1840">
                  <c:v>27.281272727272725</c:v>
                </c:pt>
                <c:pt idx="1841">
                  <c:v>27.283454545454546</c:v>
                </c:pt>
                <c:pt idx="1842">
                  <c:v>27.24490909090909</c:v>
                </c:pt>
                <c:pt idx="1843">
                  <c:v>27.247818181818179</c:v>
                </c:pt>
                <c:pt idx="1844">
                  <c:v>27.253818181818183</c:v>
                </c:pt>
                <c:pt idx="1845">
                  <c:v>27.321454545454547</c:v>
                </c:pt>
                <c:pt idx="1846">
                  <c:v>27.414909090909095</c:v>
                </c:pt>
                <c:pt idx="1847">
                  <c:v>27.421818181818182</c:v>
                </c:pt>
                <c:pt idx="1848">
                  <c:v>27.469090909090909</c:v>
                </c:pt>
                <c:pt idx="1849">
                  <c:v>27.38909090909091</c:v>
                </c:pt>
                <c:pt idx="1850">
                  <c:v>27.318545454545454</c:v>
                </c:pt>
                <c:pt idx="1851">
                  <c:v>27.242545454545454</c:v>
                </c:pt>
                <c:pt idx="1852">
                  <c:v>27.260909090909088</c:v>
                </c:pt>
                <c:pt idx="1853">
                  <c:v>27.192363636363638</c:v>
                </c:pt>
                <c:pt idx="1854">
                  <c:v>27.240545454545458</c:v>
                </c:pt>
                <c:pt idx="1855">
                  <c:v>27.261272727272726</c:v>
                </c:pt>
                <c:pt idx="1856">
                  <c:v>27.282545454545453</c:v>
                </c:pt>
                <c:pt idx="1857">
                  <c:v>27.238000000000003</c:v>
                </c:pt>
                <c:pt idx="1858">
                  <c:v>27.180363636363634</c:v>
                </c:pt>
                <c:pt idx="1859">
                  <c:v>27.075272727272729</c:v>
                </c:pt>
                <c:pt idx="1860">
                  <c:v>26.96436363636364</c:v>
                </c:pt>
                <c:pt idx="1861">
                  <c:v>26.905454545454543</c:v>
                </c:pt>
                <c:pt idx="1862">
                  <c:v>26.900909090909089</c:v>
                </c:pt>
                <c:pt idx="1863">
                  <c:v>26.927818181818179</c:v>
                </c:pt>
                <c:pt idx="1864">
                  <c:v>26.832727272727276</c:v>
                </c:pt>
                <c:pt idx="1865">
                  <c:v>26.813636363636366</c:v>
                </c:pt>
                <c:pt idx="1866">
                  <c:v>26.783818181818184</c:v>
                </c:pt>
                <c:pt idx="1867">
                  <c:v>26.741999999999997</c:v>
                </c:pt>
                <c:pt idx="1868">
                  <c:v>26.629636363636365</c:v>
                </c:pt>
                <c:pt idx="1869">
                  <c:v>26.619272727272726</c:v>
                </c:pt>
                <c:pt idx="1870">
                  <c:v>26.576909090909094</c:v>
                </c:pt>
                <c:pt idx="1871">
                  <c:v>26.562727272727269</c:v>
                </c:pt>
                <c:pt idx="1872">
                  <c:v>26.575454545454544</c:v>
                </c:pt>
                <c:pt idx="1873">
                  <c:v>26.569272727272729</c:v>
                </c:pt>
                <c:pt idx="1874">
                  <c:v>26.534545454545455</c:v>
                </c:pt>
                <c:pt idx="1875">
                  <c:v>26.462363636363637</c:v>
                </c:pt>
                <c:pt idx="1876">
                  <c:v>26.423818181818181</c:v>
                </c:pt>
                <c:pt idx="1877">
                  <c:v>26.391636363636366</c:v>
                </c:pt>
                <c:pt idx="1878">
                  <c:v>26.387999999999998</c:v>
                </c:pt>
                <c:pt idx="1879">
                  <c:v>26.428000000000004</c:v>
                </c:pt>
                <c:pt idx="1880">
                  <c:v>26.394909090909092</c:v>
                </c:pt>
                <c:pt idx="1881">
                  <c:v>26.398727272727275</c:v>
                </c:pt>
                <c:pt idx="1882">
                  <c:v>26.38309090909091</c:v>
                </c:pt>
                <c:pt idx="1883">
                  <c:v>26.323090909090912</c:v>
                </c:pt>
                <c:pt idx="1884">
                  <c:v>26.344363636363639</c:v>
                </c:pt>
                <c:pt idx="1885">
                  <c:v>26.375454545454549</c:v>
                </c:pt>
                <c:pt idx="1886">
                  <c:v>26.381454545454549</c:v>
                </c:pt>
                <c:pt idx="1887">
                  <c:v>26.422545454545453</c:v>
                </c:pt>
                <c:pt idx="1888">
                  <c:v>26.418181818181814</c:v>
                </c:pt>
                <c:pt idx="1889">
                  <c:v>26.452727272727273</c:v>
                </c:pt>
                <c:pt idx="1890">
                  <c:v>26.455818181818177</c:v>
                </c:pt>
                <c:pt idx="1891">
                  <c:v>26.447636363636366</c:v>
                </c:pt>
                <c:pt idx="1892">
                  <c:v>26.422363636363638</c:v>
                </c:pt>
                <c:pt idx="1893">
                  <c:v>26.496545454545455</c:v>
                </c:pt>
                <c:pt idx="1894">
                  <c:v>26.498363636363639</c:v>
                </c:pt>
                <c:pt idx="1895">
                  <c:v>26.517818181818178</c:v>
                </c:pt>
                <c:pt idx="1896">
                  <c:v>26.559090909090909</c:v>
                </c:pt>
                <c:pt idx="1897">
                  <c:v>26.63127272727273</c:v>
                </c:pt>
                <c:pt idx="1898">
                  <c:v>26.661454545454543</c:v>
                </c:pt>
                <c:pt idx="1899">
                  <c:v>26.677636363636363</c:v>
                </c:pt>
                <c:pt idx="1900">
                  <c:v>26.68690909090909</c:v>
                </c:pt>
                <c:pt idx="1901">
                  <c:v>26.664727272727276</c:v>
                </c:pt>
                <c:pt idx="1902">
                  <c:v>26.671636363636363</c:v>
                </c:pt>
                <c:pt idx="1903">
                  <c:v>26.709454545454548</c:v>
                </c:pt>
                <c:pt idx="1904">
                  <c:v>26.707818181818187</c:v>
                </c:pt>
                <c:pt idx="1905">
                  <c:v>26.724</c:v>
                </c:pt>
                <c:pt idx="1906">
                  <c:v>26.65309090909091</c:v>
                </c:pt>
                <c:pt idx="1907">
                  <c:v>26.782545454545456</c:v>
                </c:pt>
                <c:pt idx="1908">
                  <c:v>26.777818181818176</c:v>
                </c:pt>
                <c:pt idx="1909">
                  <c:v>26.845090909090906</c:v>
                </c:pt>
                <c:pt idx="1910">
                  <c:v>26.881090909090908</c:v>
                </c:pt>
                <c:pt idx="1911">
                  <c:v>26.908545454545457</c:v>
                </c:pt>
                <c:pt idx="1912">
                  <c:v>26.913636363636364</c:v>
                </c:pt>
                <c:pt idx="1913">
                  <c:v>26.919636363636364</c:v>
                </c:pt>
                <c:pt idx="1914">
                  <c:v>26.913818181818179</c:v>
                </c:pt>
                <c:pt idx="1915">
                  <c:v>26.970545454545455</c:v>
                </c:pt>
                <c:pt idx="1916">
                  <c:v>26.983272727272727</c:v>
                </c:pt>
                <c:pt idx="1917">
                  <c:v>27.007090909090905</c:v>
                </c:pt>
                <c:pt idx="1918">
                  <c:v>27.039636363636358</c:v>
                </c:pt>
                <c:pt idx="1919">
                  <c:v>27.059090909090912</c:v>
                </c:pt>
                <c:pt idx="1920">
                  <c:v>27.017636363636367</c:v>
                </c:pt>
                <c:pt idx="1921">
                  <c:v>27.093090909090908</c:v>
                </c:pt>
                <c:pt idx="1922">
                  <c:v>27.070181818181819</c:v>
                </c:pt>
                <c:pt idx="1923">
                  <c:v>27.090545454545452</c:v>
                </c:pt>
                <c:pt idx="1924">
                  <c:v>27.108909090909094</c:v>
                </c:pt>
                <c:pt idx="1925">
                  <c:v>27.127454545454547</c:v>
                </c:pt>
                <c:pt idx="1926">
                  <c:v>27.151454545454548</c:v>
                </c:pt>
                <c:pt idx="1927">
                  <c:v>27.184727272727276</c:v>
                </c:pt>
                <c:pt idx="1928">
                  <c:v>27.20781818181818</c:v>
                </c:pt>
                <c:pt idx="1929">
                  <c:v>27.271636363636365</c:v>
                </c:pt>
                <c:pt idx="1930">
                  <c:v>27.321636363636365</c:v>
                </c:pt>
                <c:pt idx="1931">
                  <c:v>27.308181818181822</c:v>
                </c:pt>
                <c:pt idx="1932">
                  <c:v>27.290545454545455</c:v>
                </c:pt>
                <c:pt idx="1933">
                  <c:v>27.272000000000002</c:v>
                </c:pt>
                <c:pt idx="1934">
                  <c:v>27.263636363636362</c:v>
                </c:pt>
                <c:pt idx="1935">
                  <c:v>27.321454545454547</c:v>
                </c:pt>
                <c:pt idx="1936">
                  <c:v>27.305272727272726</c:v>
                </c:pt>
                <c:pt idx="1937">
                  <c:v>27.378</c:v>
                </c:pt>
                <c:pt idx="1938">
                  <c:v>27.37890909090909</c:v>
                </c:pt>
                <c:pt idx="1939">
                  <c:v>27.419636363636361</c:v>
                </c:pt>
                <c:pt idx="1940">
                  <c:v>27.421636363636367</c:v>
                </c:pt>
                <c:pt idx="1941">
                  <c:v>27.373454545454546</c:v>
                </c:pt>
                <c:pt idx="1942">
                  <c:v>27.364363636363635</c:v>
                </c:pt>
                <c:pt idx="1943">
                  <c:v>27.308545454545452</c:v>
                </c:pt>
                <c:pt idx="1944">
                  <c:v>27.287090909090907</c:v>
                </c:pt>
                <c:pt idx="1945">
                  <c:v>27.296363636363633</c:v>
                </c:pt>
                <c:pt idx="1946">
                  <c:v>27.276363636363637</c:v>
                </c:pt>
                <c:pt idx="1947">
                  <c:v>27.25872727272727</c:v>
                </c:pt>
                <c:pt idx="1948">
                  <c:v>27.332727272727272</c:v>
                </c:pt>
                <c:pt idx="1949">
                  <c:v>27.317090909090908</c:v>
                </c:pt>
                <c:pt idx="1950">
                  <c:v>27.289090909090913</c:v>
                </c:pt>
                <c:pt idx="1951">
                  <c:v>27.291818181818183</c:v>
                </c:pt>
                <c:pt idx="1952">
                  <c:v>27.23327272727273</c:v>
                </c:pt>
                <c:pt idx="1953">
                  <c:v>27.225090909090909</c:v>
                </c:pt>
                <c:pt idx="1954">
                  <c:v>27.204181818181819</c:v>
                </c:pt>
                <c:pt idx="1955">
                  <c:v>27.186</c:v>
                </c:pt>
                <c:pt idx="1956">
                  <c:v>27.21709090909091</c:v>
                </c:pt>
                <c:pt idx="1957">
                  <c:v>27.284909090909089</c:v>
                </c:pt>
                <c:pt idx="1958">
                  <c:v>27.284363636363636</c:v>
                </c:pt>
                <c:pt idx="1959">
                  <c:v>27.291818181818183</c:v>
                </c:pt>
                <c:pt idx="1960">
                  <c:v>27.293636363636363</c:v>
                </c:pt>
                <c:pt idx="1961">
                  <c:v>27.294909090909091</c:v>
                </c:pt>
                <c:pt idx="1962">
                  <c:v>27.268909090909087</c:v>
                </c:pt>
                <c:pt idx="1963">
                  <c:v>27.216545454545454</c:v>
                </c:pt>
                <c:pt idx="1964">
                  <c:v>27.16272727272727</c:v>
                </c:pt>
                <c:pt idx="1965">
                  <c:v>27.176545454545451</c:v>
                </c:pt>
                <c:pt idx="1966">
                  <c:v>27.169636363636364</c:v>
                </c:pt>
                <c:pt idx="1967">
                  <c:v>27.12290909090909</c:v>
                </c:pt>
                <c:pt idx="1968">
                  <c:v>27.159636363636363</c:v>
                </c:pt>
                <c:pt idx="1969">
                  <c:v>27.103636363636365</c:v>
                </c:pt>
                <c:pt idx="1970">
                  <c:v>27.11272727272727</c:v>
                </c:pt>
                <c:pt idx="1971">
                  <c:v>27.048181818181817</c:v>
                </c:pt>
                <c:pt idx="1972">
                  <c:v>27.053818181818183</c:v>
                </c:pt>
                <c:pt idx="1973">
                  <c:v>27.066363636363636</c:v>
                </c:pt>
                <c:pt idx="1974">
                  <c:v>27.027454545454543</c:v>
                </c:pt>
                <c:pt idx="1975">
                  <c:v>27.036545454545458</c:v>
                </c:pt>
                <c:pt idx="1976">
                  <c:v>26.999454545454547</c:v>
                </c:pt>
                <c:pt idx="1977">
                  <c:v>26.999999999999996</c:v>
                </c:pt>
                <c:pt idx="1978">
                  <c:v>26.928909090909091</c:v>
                </c:pt>
                <c:pt idx="1979">
                  <c:v>26.967636363636363</c:v>
                </c:pt>
                <c:pt idx="1980">
                  <c:v>26.908545454545457</c:v>
                </c:pt>
                <c:pt idx="1981">
                  <c:v>26.90309090909091</c:v>
                </c:pt>
                <c:pt idx="1982">
                  <c:v>26.893454545454546</c:v>
                </c:pt>
                <c:pt idx="1983">
                  <c:v>26.888181818181817</c:v>
                </c:pt>
                <c:pt idx="1984">
                  <c:v>26.833454545454547</c:v>
                </c:pt>
                <c:pt idx="1985">
                  <c:v>26.849454545454545</c:v>
                </c:pt>
                <c:pt idx="1986">
                  <c:v>26.826000000000001</c:v>
                </c:pt>
                <c:pt idx="1987">
                  <c:v>26.815999999999999</c:v>
                </c:pt>
                <c:pt idx="1988">
                  <c:v>26.810181818181817</c:v>
                </c:pt>
                <c:pt idx="1989">
                  <c:v>26.825818181818182</c:v>
                </c:pt>
                <c:pt idx="1990">
                  <c:v>26.807090909090906</c:v>
                </c:pt>
                <c:pt idx="1991">
                  <c:v>26.800727272727272</c:v>
                </c:pt>
                <c:pt idx="1992">
                  <c:v>26.766909090909088</c:v>
                </c:pt>
                <c:pt idx="1993">
                  <c:v>26.751454545454546</c:v>
                </c:pt>
                <c:pt idx="1994">
                  <c:v>26.722545454545457</c:v>
                </c:pt>
                <c:pt idx="1995">
                  <c:v>26.675272727272731</c:v>
                </c:pt>
                <c:pt idx="1996">
                  <c:v>26.631636363636364</c:v>
                </c:pt>
                <c:pt idx="1997">
                  <c:v>26.625272727272726</c:v>
                </c:pt>
                <c:pt idx="1998">
                  <c:v>26.597272727272724</c:v>
                </c:pt>
                <c:pt idx="1999">
                  <c:v>26.670363636363636</c:v>
                </c:pt>
                <c:pt idx="2000">
                  <c:v>26.758545454545452</c:v>
                </c:pt>
                <c:pt idx="2001">
                  <c:v>26.734000000000002</c:v>
                </c:pt>
                <c:pt idx="2002">
                  <c:v>26.729818181818178</c:v>
                </c:pt>
                <c:pt idx="2003">
                  <c:v>26.721818181818179</c:v>
                </c:pt>
                <c:pt idx="2004">
                  <c:v>26.649272727272727</c:v>
                </c:pt>
                <c:pt idx="2005">
                  <c:v>26.558363636363637</c:v>
                </c:pt>
                <c:pt idx="2006">
                  <c:v>26.543999999999997</c:v>
                </c:pt>
                <c:pt idx="2007">
                  <c:v>26.479818181818185</c:v>
                </c:pt>
                <c:pt idx="2008">
                  <c:v>26.501272727272731</c:v>
                </c:pt>
                <c:pt idx="2009">
                  <c:v>26.540181818181814</c:v>
                </c:pt>
                <c:pt idx="2010">
                  <c:v>26.555818181818182</c:v>
                </c:pt>
                <c:pt idx="2011">
                  <c:v>26.628545454545453</c:v>
                </c:pt>
                <c:pt idx="2012">
                  <c:v>26.603454545454547</c:v>
                </c:pt>
                <c:pt idx="2013">
                  <c:v>26.58672727272727</c:v>
                </c:pt>
                <c:pt idx="2014">
                  <c:v>26.561636363636364</c:v>
                </c:pt>
                <c:pt idx="2015">
                  <c:v>26.525272727272728</c:v>
                </c:pt>
                <c:pt idx="2016">
                  <c:v>26.482727272727274</c:v>
                </c:pt>
                <c:pt idx="2017">
                  <c:v>26.445818181818179</c:v>
                </c:pt>
                <c:pt idx="2018">
                  <c:v>26.389818181818182</c:v>
                </c:pt>
                <c:pt idx="2019">
                  <c:v>26.43927272727273</c:v>
                </c:pt>
                <c:pt idx="2020">
                  <c:v>26.437272727272724</c:v>
                </c:pt>
                <c:pt idx="2021">
                  <c:v>26.447090909090907</c:v>
                </c:pt>
                <c:pt idx="2022">
                  <c:v>26.452181818181817</c:v>
                </c:pt>
                <c:pt idx="2023">
                  <c:v>26.457636363636365</c:v>
                </c:pt>
                <c:pt idx="2024">
                  <c:v>26.446000000000002</c:v>
                </c:pt>
                <c:pt idx="2025">
                  <c:v>26.395636363636363</c:v>
                </c:pt>
                <c:pt idx="2026">
                  <c:v>26.358727272727268</c:v>
                </c:pt>
                <c:pt idx="2027">
                  <c:v>26.33818181818182</c:v>
                </c:pt>
                <c:pt idx="2028">
                  <c:v>26.324545454545458</c:v>
                </c:pt>
                <c:pt idx="2029">
                  <c:v>26.247454545454545</c:v>
                </c:pt>
                <c:pt idx="2030">
                  <c:v>26.255272727272725</c:v>
                </c:pt>
                <c:pt idx="2031">
                  <c:v>26.220545454545455</c:v>
                </c:pt>
                <c:pt idx="2032">
                  <c:v>26.162545454545455</c:v>
                </c:pt>
                <c:pt idx="2033">
                  <c:v>26.127090909090906</c:v>
                </c:pt>
                <c:pt idx="2034">
                  <c:v>26.118545454545451</c:v>
                </c:pt>
                <c:pt idx="2035">
                  <c:v>26.074363636363636</c:v>
                </c:pt>
                <c:pt idx="2036">
                  <c:v>26.008181818181818</c:v>
                </c:pt>
                <c:pt idx="2037">
                  <c:v>25.937272727272731</c:v>
                </c:pt>
                <c:pt idx="2038">
                  <c:v>25.84509090909091</c:v>
                </c:pt>
                <c:pt idx="2039">
                  <c:v>25.824363636363636</c:v>
                </c:pt>
                <c:pt idx="2040">
                  <c:v>25.71527272727273</c:v>
                </c:pt>
                <c:pt idx="2041">
                  <c:v>25.597454545454546</c:v>
                </c:pt>
                <c:pt idx="2042">
                  <c:v>25.516181818181817</c:v>
                </c:pt>
                <c:pt idx="2043">
                  <c:v>25.422545454545453</c:v>
                </c:pt>
                <c:pt idx="2044">
                  <c:v>25.365636363636362</c:v>
                </c:pt>
                <c:pt idx="2045">
                  <c:v>25.302000000000003</c:v>
                </c:pt>
                <c:pt idx="2046">
                  <c:v>25.32090909090909</c:v>
                </c:pt>
                <c:pt idx="2047">
                  <c:v>25.310727272727274</c:v>
                </c:pt>
                <c:pt idx="2048">
                  <c:v>25.304545454545455</c:v>
                </c:pt>
                <c:pt idx="2049">
                  <c:v>25.304727272727273</c:v>
                </c:pt>
                <c:pt idx="2050">
                  <c:v>25.229636363636363</c:v>
                </c:pt>
                <c:pt idx="2051">
                  <c:v>25.158363636363635</c:v>
                </c:pt>
                <c:pt idx="2052">
                  <c:v>25.115636363636366</c:v>
                </c:pt>
                <c:pt idx="2053">
                  <c:v>25.023999999999997</c:v>
                </c:pt>
                <c:pt idx="2054">
                  <c:v>24.99490909090909</c:v>
                </c:pt>
                <c:pt idx="2055">
                  <c:v>24.983454545454546</c:v>
                </c:pt>
                <c:pt idx="2056">
                  <c:v>24.985454545454544</c:v>
                </c:pt>
                <c:pt idx="2057">
                  <c:v>24.981090909090909</c:v>
                </c:pt>
                <c:pt idx="2058">
                  <c:v>25.010181818181817</c:v>
                </c:pt>
                <c:pt idx="2059">
                  <c:v>24.983636363636364</c:v>
                </c:pt>
                <c:pt idx="2060">
                  <c:v>24.954545454545457</c:v>
                </c:pt>
                <c:pt idx="2061">
                  <c:v>24.901636363636364</c:v>
                </c:pt>
                <c:pt idx="2062">
                  <c:v>24.864000000000001</c:v>
                </c:pt>
                <c:pt idx="2063">
                  <c:v>24.851818181818182</c:v>
                </c:pt>
                <c:pt idx="2064">
                  <c:v>24.799636363636367</c:v>
                </c:pt>
                <c:pt idx="2065">
                  <c:v>24.756181818181815</c:v>
                </c:pt>
                <c:pt idx="2066">
                  <c:v>24.770727272727271</c:v>
                </c:pt>
                <c:pt idx="2067">
                  <c:v>24.790727272727274</c:v>
                </c:pt>
                <c:pt idx="2068">
                  <c:v>24.86690909090909</c:v>
                </c:pt>
                <c:pt idx="2069">
                  <c:v>24.914545454545451</c:v>
                </c:pt>
                <c:pt idx="2070">
                  <c:v>24.889818181818182</c:v>
                </c:pt>
                <c:pt idx="2071">
                  <c:v>24.901999999999997</c:v>
                </c:pt>
                <c:pt idx="2072">
                  <c:v>24.872545454545456</c:v>
                </c:pt>
                <c:pt idx="2073">
                  <c:v>24.85381818181818</c:v>
                </c:pt>
                <c:pt idx="2074">
                  <c:v>24.797454545454546</c:v>
                </c:pt>
                <c:pt idx="2075">
                  <c:v>24.835090909090912</c:v>
                </c:pt>
                <c:pt idx="2076">
                  <c:v>24.84418181818182</c:v>
                </c:pt>
                <c:pt idx="2077">
                  <c:v>24.784000000000002</c:v>
                </c:pt>
                <c:pt idx="2078">
                  <c:v>24.801636363636362</c:v>
                </c:pt>
                <c:pt idx="2079">
                  <c:v>24.778909090909092</c:v>
                </c:pt>
                <c:pt idx="2080">
                  <c:v>24.815454545454543</c:v>
                </c:pt>
                <c:pt idx="2081">
                  <c:v>24.78890909090909</c:v>
                </c:pt>
                <c:pt idx="2082">
                  <c:v>24.84</c:v>
                </c:pt>
                <c:pt idx="2083">
                  <c:v>24.834727272727271</c:v>
                </c:pt>
                <c:pt idx="2084">
                  <c:v>24.855090909090908</c:v>
                </c:pt>
                <c:pt idx="2085">
                  <c:v>24.867454545454546</c:v>
                </c:pt>
                <c:pt idx="2086">
                  <c:v>24.835454545454546</c:v>
                </c:pt>
                <c:pt idx="2087">
                  <c:v>24.825454545454548</c:v>
                </c:pt>
                <c:pt idx="2088">
                  <c:v>24.866181818181818</c:v>
                </c:pt>
                <c:pt idx="2089">
                  <c:v>24.877818181818185</c:v>
                </c:pt>
                <c:pt idx="2090">
                  <c:v>24.849636363636364</c:v>
                </c:pt>
                <c:pt idx="2091">
                  <c:v>24.837272727272726</c:v>
                </c:pt>
                <c:pt idx="2092">
                  <c:v>24.797454545454546</c:v>
                </c:pt>
                <c:pt idx="2093">
                  <c:v>24.803272727272727</c:v>
                </c:pt>
                <c:pt idx="2094">
                  <c:v>24.803272727272727</c:v>
                </c:pt>
                <c:pt idx="2095">
                  <c:v>24.854363636363637</c:v>
                </c:pt>
                <c:pt idx="2096">
                  <c:v>24.803090909090912</c:v>
                </c:pt>
                <c:pt idx="2097">
                  <c:v>24.772000000000002</c:v>
                </c:pt>
                <c:pt idx="2098">
                  <c:v>24.707454545454546</c:v>
                </c:pt>
                <c:pt idx="2099">
                  <c:v>24.697999999999997</c:v>
                </c:pt>
                <c:pt idx="2100">
                  <c:v>24.635818181818184</c:v>
                </c:pt>
                <c:pt idx="2101">
                  <c:v>24.59181818181818</c:v>
                </c:pt>
                <c:pt idx="2102">
                  <c:v>24.488181818181815</c:v>
                </c:pt>
                <c:pt idx="2103">
                  <c:v>24.420181818181813</c:v>
                </c:pt>
                <c:pt idx="2104">
                  <c:v>24.37254545454546</c:v>
                </c:pt>
                <c:pt idx="2105">
                  <c:v>24.40909090909091</c:v>
                </c:pt>
                <c:pt idx="2106">
                  <c:v>24.406545454545455</c:v>
                </c:pt>
                <c:pt idx="2107">
                  <c:v>24.383454545454548</c:v>
                </c:pt>
                <c:pt idx="2108">
                  <c:v>24.366909090909093</c:v>
                </c:pt>
                <c:pt idx="2109">
                  <c:v>24.346727272727271</c:v>
                </c:pt>
                <c:pt idx="2110">
                  <c:v>24.278363636363633</c:v>
                </c:pt>
                <c:pt idx="2111">
                  <c:v>24.295272727272724</c:v>
                </c:pt>
                <c:pt idx="2112">
                  <c:v>24.230545454545457</c:v>
                </c:pt>
                <c:pt idx="2113">
                  <c:v>24.147272727272725</c:v>
                </c:pt>
                <c:pt idx="2114">
                  <c:v>24.083818181818181</c:v>
                </c:pt>
                <c:pt idx="2115">
                  <c:v>24.070909090909094</c:v>
                </c:pt>
                <c:pt idx="2116">
                  <c:v>24.057090909090913</c:v>
                </c:pt>
                <c:pt idx="2117">
                  <c:v>24.073636363636368</c:v>
                </c:pt>
                <c:pt idx="2118">
                  <c:v>24.081272727272726</c:v>
                </c:pt>
                <c:pt idx="2119">
                  <c:v>24.100727272727273</c:v>
                </c:pt>
                <c:pt idx="2120">
                  <c:v>24.085818181818187</c:v>
                </c:pt>
                <c:pt idx="2121">
                  <c:v>24.061636363636364</c:v>
                </c:pt>
                <c:pt idx="2122">
                  <c:v>23.985272727272722</c:v>
                </c:pt>
                <c:pt idx="2123">
                  <c:v>23.994181818181815</c:v>
                </c:pt>
                <c:pt idx="2124">
                  <c:v>23.928727272727276</c:v>
                </c:pt>
                <c:pt idx="2125">
                  <c:v>23.905454545454546</c:v>
                </c:pt>
                <c:pt idx="2126">
                  <c:v>23.858181818181819</c:v>
                </c:pt>
                <c:pt idx="2127">
                  <c:v>23.796727272727271</c:v>
                </c:pt>
                <c:pt idx="2128">
                  <c:v>23.788181818181819</c:v>
                </c:pt>
                <c:pt idx="2129">
                  <c:v>23.789272727272728</c:v>
                </c:pt>
                <c:pt idx="2130">
                  <c:v>23.796181818181815</c:v>
                </c:pt>
                <c:pt idx="2131">
                  <c:v>23.772545454545451</c:v>
                </c:pt>
                <c:pt idx="2132">
                  <c:v>23.764909090909086</c:v>
                </c:pt>
                <c:pt idx="2133">
                  <c:v>23.723636363636366</c:v>
                </c:pt>
                <c:pt idx="2134">
                  <c:v>23.719636363636365</c:v>
                </c:pt>
                <c:pt idx="2135">
                  <c:v>23.709636363636367</c:v>
                </c:pt>
                <c:pt idx="2136">
                  <c:v>23.689636363636364</c:v>
                </c:pt>
                <c:pt idx="2137">
                  <c:v>23.67672727272727</c:v>
                </c:pt>
                <c:pt idx="2138">
                  <c:v>23.664909090909095</c:v>
                </c:pt>
                <c:pt idx="2139">
                  <c:v>23.612181818181817</c:v>
                </c:pt>
                <c:pt idx="2140">
                  <c:v>23.610545454545459</c:v>
                </c:pt>
                <c:pt idx="2141">
                  <c:v>23.576727272727275</c:v>
                </c:pt>
                <c:pt idx="2142">
                  <c:v>23.572545454545452</c:v>
                </c:pt>
                <c:pt idx="2143">
                  <c:v>23.55</c:v>
                </c:pt>
                <c:pt idx="2144">
                  <c:v>23.548181818181817</c:v>
                </c:pt>
                <c:pt idx="2145">
                  <c:v>23.562727272727276</c:v>
                </c:pt>
                <c:pt idx="2146">
                  <c:v>23.566181818181814</c:v>
                </c:pt>
                <c:pt idx="2147">
                  <c:v>23.582000000000001</c:v>
                </c:pt>
                <c:pt idx="2148">
                  <c:v>23.598909090909093</c:v>
                </c:pt>
                <c:pt idx="2149">
                  <c:v>23.576727272727275</c:v>
                </c:pt>
                <c:pt idx="2150">
                  <c:v>23.58581818181818</c:v>
                </c:pt>
                <c:pt idx="2151">
                  <c:v>23.509454545454545</c:v>
                </c:pt>
                <c:pt idx="2152">
                  <c:v>23.519818181818181</c:v>
                </c:pt>
                <c:pt idx="2153">
                  <c:v>23.509999999999994</c:v>
                </c:pt>
                <c:pt idx="2154">
                  <c:v>23.506909090909094</c:v>
                </c:pt>
                <c:pt idx="2155">
                  <c:v>23.465272727272723</c:v>
                </c:pt>
                <c:pt idx="2156">
                  <c:v>23.52272727272727</c:v>
                </c:pt>
                <c:pt idx="2157">
                  <c:v>23.47163636363636</c:v>
                </c:pt>
                <c:pt idx="2158">
                  <c:v>23.454909090909091</c:v>
                </c:pt>
                <c:pt idx="2159">
                  <c:v>23.489454545454546</c:v>
                </c:pt>
                <c:pt idx="2160">
                  <c:v>23.470909090909092</c:v>
                </c:pt>
                <c:pt idx="2161">
                  <c:v>23.474909090909087</c:v>
                </c:pt>
                <c:pt idx="2162">
                  <c:v>23.464363636363636</c:v>
                </c:pt>
                <c:pt idx="2163">
                  <c:v>23.402545454545454</c:v>
                </c:pt>
                <c:pt idx="2164">
                  <c:v>23.422727272727272</c:v>
                </c:pt>
                <c:pt idx="2165">
                  <c:v>23.387090909090912</c:v>
                </c:pt>
                <c:pt idx="2166">
                  <c:v>23.363272727272726</c:v>
                </c:pt>
                <c:pt idx="2167">
                  <c:v>23.286727272727276</c:v>
                </c:pt>
                <c:pt idx="2168">
                  <c:v>23.285272727272726</c:v>
                </c:pt>
                <c:pt idx="2169">
                  <c:v>23.21472727272727</c:v>
                </c:pt>
                <c:pt idx="2170">
                  <c:v>23.139636363636367</c:v>
                </c:pt>
                <c:pt idx="2171">
                  <c:v>23.056000000000001</c:v>
                </c:pt>
                <c:pt idx="2172">
                  <c:v>22.985454545454548</c:v>
                </c:pt>
                <c:pt idx="2173">
                  <c:v>22.921999999999997</c:v>
                </c:pt>
                <c:pt idx="2174">
                  <c:v>22.901454545454545</c:v>
                </c:pt>
                <c:pt idx="2175">
                  <c:v>22.905818181818184</c:v>
                </c:pt>
                <c:pt idx="2176">
                  <c:v>22.922909090909091</c:v>
                </c:pt>
                <c:pt idx="2177">
                  <c:v>22.920727272727277</c:v>
                </c:pt>
                <c:pt idx="2178">
                  <c:v>22.889454545454548</c:v>
                </c:pt>
                <c:pt idx="2179">
                  <c:v>22.915272727272725</c:v>
                </c:pt>
                <c:pt idx="2180">
                  <c:v>22.906727272727274</c:v>
                </c:pt>
                <c:pt idx="2181">
                  <c:v>22.856727272727273</c:v>
                </c:pt>
                <c:pt idx="2182">
                  <c:v>22.833454545454547</c:v>
                </c:pt>
                <c:pt idx="2183">
                  <c:v>22.776363636363634</c:v>
                </c:pt>
                <c:pt idx="2184">
                  <c:v>22.809454545454546</c:v>
                </c:pt>
                <c:pt idx="2185">
                  <c:v>22.776727272727271</c:v>
                </c:pt>
                <c:pt idx="2186">
                  <c:v>22.826363636363634</c:v>
                </c:pt>
                <c:pt idx="2187">
                  <c:v>22.889636363636363</c:v>
                </c:pt>
                <c:pt idx="2188">
                  <c:v>22.904181818181822</c:v>
                </c:pt>
                <c:pt idx="2189">
                  <c:v>22.951999999999998</c:v>
                </c:pt>
                <c:pt idx="2190">
                  <c:v>23.008181818181818</c:v>
                </c:pt>
                <c:pt idx="2191">
                  <c:v>23.000181818181815</c:v>
                </c:pt>
                <c:pt idx="2192">
                  <c:v>22.974363636363634</c:v>
                </c:pt>
                <c:pt idx="2193">
                  <c:v>22.930727272727275</c:v>
                </c:pt>
                <c:pt idx="2194">
                  <c:v>22.859454545454547</c:v>
                </c:pt>
                <c:pt idx="2195">
                  <c:v>22.83818181818182</c:v>
                </c:pt>
                <c:pt idx="2196">
                  <c:v>22.770000000000003</c:v>
                </c:pt>
                <c:pt idx="2197">
                  <c:v>22.714181818181821</c:v>
                </c:pt>
                <c:pt idx="2198">
                  <c:v>22.757636363636365</c:v>
                </c:pt>
                <c:pt idx="2199">
                  <c:v>22.772909090909089</c:v>
                </c:pt>
                <c:pt idx="2200">
                  <c:v>22.746909090909092</c:v>
                </c:pt>
                <c:pt idx="2201">
                  <c:v>22.74636363636364</c:v>
                </c:pt>
                <c:pt idx="2202">
                  <c:v>22.805454545454545</c:v>
                </c:pt>
                <c:pt idx="2203">
                  <c:v>22.822727272727271</c:v>
                </c:pt>
                <c:pt idx="2204">
                  <c:v>22.83309090909091</c:v>
                </c:pt>
                <c:pt idx="2205">
                  <c:v>22.895454545454545</c:v>
                </c:pt>
                <c:pt idx="2206">
                  <c:v>22.954545454545453</c:v>
                </c:pt>
                <c:pt idx="2207">
                  <c:v>23.104727272727274</c:v>
                </c:pt>
                <c:pt idx="2208">
                  <c:v>23.275454545454547</c:v>
                </c:pt>
                <c:pt idx="2209">
                  <c:v>23.546545454545456</c:v>
                </c:pt>
                <c:pt idx="2210">
                  <c:v>23.759999999999998</c:v>
                </c:pt>
                <c:pt idx="2211">
                  <c:v>24.056909090909091</c:v>
                </c:pt>
                <c:pt idx="2212">
                  <c:v>24.278545454545455</c:v>
                </c:pt>
                <c:pt idx="2213">
                  <c:v>24.444545454545455</c:v>
                </c:pt>
                <c:pt idx="2214">
                  <c:v>24.53109090909091</c:v>
                </c:pt>
                <c:pt idx="2215">
                  <c:v>24.512909090909094</c:v>
                </c:pt>
                <c:pt idx="2216">
                  <c:v>24.449636363636365</c:v>
                </c:pt>
                <c:pt idx="2217">
                  <c:v>24.411636363636365</c:v>
                </c:pt>
                <c:pt idx="2218">
                  <c:v>24.4</c:v>
                </c:pt>
                <c:pt idx="2219">
                  <c:v>24.268363636363635</c:v>
                </c:pt>
                <c:pt idx="2220">
                  <c:v>24.232545454545455</c:v>
                </c:pt>
                <c:pt idx="2221">
                  <c:v>24.15490909090909</c:v>
                </c:pt>
                <c:pt idx="2222">
                  <c:v>24.049454545454548</c:v>
                </c:pt>
                <c:pt idx="2223">
                  <c:v>23.886181818181818</c:v>
                </c:pt>
                <c:pt idx="2224">
                  <c:v>23.734727272727273</c:v>
                </c:pt>
                <c:pt idx="2225">
                  <c:v>23.586727272727273</c:v>
                </c:pt>
                <c:pt idx="2226">
                  <c:v>23.404727272727275</c:v>
                </c:pt>
                <c:pt idx="2227">
                  <c:v>23.254363636363635</c:v>
                </c:pt>
                <c:pt idx="2228">
                  <c:v>23.070909090909094</c:v>
                </c:pt>
                <c:pt idx="2229">
                  <c:v>22.927454545454545</c:v>
                </c:pt>
                <c:pt idx="2230">
                  <c:v>22.787636363636359</c:v>
                </c:pt>
                <c:pt idx="2231">
                  <c:v>22.72072727272727</c:v>
                </c:pt>
                <c:pt idx="2232">
                  <c:v>22.621454545454544</c:v>
                </c:pt>
                <c:pt idx="2233">
                  <c:v>22.525090909090906</c:v>
                </c:pt>
                <c:pt idx="2234">
                  <c:v>22.463999999999999</c:v>
                </c:pt>
                <c:pt idx="2235">
                  <c:v>22.332363636363635</c:v>
                </c:pt>
                <c:pt idx="2236">
                  <c:v>22.223454545454544</c:v>
                </c:pt>
                <c:pt idx="2237">
                  <c:v>22.097272727272728</c:v>
                </c:pt>
                <c:pt idx="2238">
                  <c:v>21.965636363636367</c:v>
                </c:pt>
                <c:pt idx="2239">
                  <c:v>21.795454545454547</c:v>
                </c:pt>
                <c:pt idx="2240">
                  <c:v>21.703090909090911</c:v>
                </c:pt>
                <c:pt idx="2241">
                  <c:v>21.610181818181818</c:v>
                </c:pt>
                <c:pt idx="2242">
                  <c:v>21.487090909090906</c:v>
                </c:pt>
                <c:pt idx="2243">
                  <c:v>21.346363636363638</c:v>
                </c:pt>
                <c:pt idx="2244">
                  <c:v>21.237636363636362</c:v>
                </c:pt>
                <c:pt idx="2245">
                  <c:v>21.175454545454549</c:v>
                </c:pt>
                <c:pt idx="2246">
                  <c:v>21.093090909090911</c:v>
                </c:pt>
                <c:pt idx="2247">
                  <c:v>20.970727272727274</c:v>
                </c:pt>
                <c:pt idx="2248">
                  <c:v>20.862181818181821</c:v>
                </c:pt>
                <c:pt idx="2249">
                  <c:v>20.785454545454542</c:v>
                </c:pt>
                <c:pt idx="2250">
                  <c:v>20.723818181818178</c:v>
                </c:pt>
                <c:pt idx="2251">
                  <c:v>20.638727272727273</c:v>
                </c:pt>
                <c:pt idx="2252">
                  <c:v>20.533090909090909</c:v>
                </c:pt>
                <c:pt idx="2253">
                  <c:v>20.390363636363634</c:v>
                </c:pt>
                <c:pt idx="2254">
                  <c:v>20.363818181818178</c:v>
                </c:pt>
                <c:pt idx="2255">
                  <c:v>20.214363636363636</c:v>
                </c:pt>
                <c:pt idx="2256">
                  <c:v>20.118727272727273</c:v>
                </c:pt>
                <c:pt idx="2257">
                  <c:v>20.033272727272728</c:v>
                </c:pt>
                <c:pt idx="2258">
                  <c:v>19.95127272727273</c:v>
                </c:pt>
                <c:pt idx="2259">
                  <c:v>19.883818181818185</c:v>
                </c:pt>
                <c:pt idx="2260">
                  <c:v>19.847090909090909</c:v>
                </c:pt>
                <c:pt idx="2261">
                  <c:v>19.788</c:v>
                </c:pt>
                <c:pt idx="2262">
                  <c:v>19.79</c:v>
                </c:pt>
                <c:pt idx="2263">
                  <c:v>19.756727272727272</c:v>
                </c:pt>
                <c:pt idx="2264">
                  <c:v>19.756727272727272</c:v>
                </c:pt>
                <c:pt idx="2265">
                  <c:v>19.730363636363638</c:v>
                </c:pt>
                <c:pt idx="2266">
                  <c:v>19.701454545454546</c:v>
                </c:pt>
                <c:pt idx="2267">
                  <c:v>19.678363636363635</c:v>
                </c:pt>
                <c:pt idx="2268">
                  <c:v>19.60018181818182</c:v>
                </c:pt>
                <c:pt idx="2269">
                  <c:v>19.513272727272728</c:v>
                </c:pt>
                <c:pt idx="2270">
                  <c:v>19.465636363636364</c:v>
                </c:pt>
                <c:pt idx="2271">
                  <c:v>19.407818181818179</c:v>
                </c:pt>
                <c:pt idx="2272">
                  <c:v>19.340000000000003</c:v>
                </c:pt>
                <c:pt idx="2273">
                  <c:v>19.333272727272728</c:v>
                </c:pt>
                <c:pt idx="2274">
                  <c:v>19.31636363636364</c:v>
                </c:pt>
                <c:pt idx="2275">
                  <c:v>19.308545454545452</c:v>
                </c:pt>
                <c:pt idx="2276">
                  <c:v>19.332363636363638</c:v>
                </c:pt>
                <c:pt idx="2277">
                  <c:v>19.319636363636363</c:v>
                </c:pt>
                <c:pt idx="2278">
                  <c:v>19.37890909090909</c:v>
                </c:pt>
                <c:pt idx="2279">
                  <c:v>19.347636363636362</c:v>
                </c:pt>
                <c:pt idx="2280">
                  <c:v>19.370545454545457</c:v>
                </c:pt>
                <c:pt idx="2281">
                  <c:v>19.343090909090911</c:v>
                </c:pt>
                <c:pt idx="2282">
                  <c:v>19.307272727272725</c:v>
                </c:pt>
                <c:pt idx="2283">
                  <c:v>19.264545454545456</c:v>
                </c:pt>
                <c:pt idx="2284">
                  <c:v>19.228545454545454</c:v>
                </c:pt>
                <c:pt idx="2285">
                  <c:v>19.212909090909093</c:v>
                </c:pt>
                <c:pt idx="2286">
                  <c:v>19.232363636363637</c:v>
                </c:pt>
                <c:pt idx="2287">
                  <c:v>19.204000000000001</c:v>
                </c:pt>
                <c:pt idx="2288">
                  <c:v>19.253454545454545</c:v>
                </c:pt>
                <c:pt idx="2289">
                  <c:v>19.259636363636361</c:v>
                </c:pt>
                <c:pt idx="2290">
                  <c:v>19.22</c:v>
                </c:pt>
                <c:pt idx="2291">
                  <c:v>19.262363636363634</c:v>
                </c:pt>
                <c:pt idx="2292">
                  <c:v>19.280727272727272</c:v>
                </c:pt>
                <c:pt idx="2293">
                  <c:v>19.246363636363636</c:v>
                </c:pt>
                <c:pt idx="2294">
                  <c:v>19.272363636363636</c:v>
                </c:pt>
                <c:pt idx="2295">
                  <c:v>19.320545454545453</c:v>
                </c:pt>
                <c:pt idx="2296">
                  <c:v>19.287636363636366</c:v>
                </c:pt>
                <c:pt idx="2297">
                  <c:v>19.341272727272731</c:v>
                </c:pt>
                <c:pt idx="2298">
                  <c:v>19.356727272727273</c:v>
                </c:pt>
                <c:pt idx="2299">
                  <c:v>19.37381818181818</c:v>
                </c:pt>
                <c:pt idx="2300">
                  <c:v>19.377272727272729</c:v>
                </c:pt>
                <c:pt idx="2301">
                  <c:v>19.359818181818184</c:v>
                </c:pt>
                <c:pt idx="2302">
                  <c:v>19.406363636363636</c:v>
                </c:pt>
                <c:pt idx="2303">
                  <c:v>19.421454545454544</c:v>
                </c:pt>
                <c:pt idx="2304">
                  <c:v>19.423636363636362</c:v>
                </c:pt>
                <c:pt idx="2305">
                  <c:v>19.43927272727273</c:v>
                </c:pt>
                <c:pt idx="2306">
                  <c:v>19.432909090909092</c:v>
                </c:pt>
                <c:pt idx="2307">
                  <c:v>19.512727272727275</c:v>
                </c:pt>
                <c:pt idx="2308">
                  <c:v>19.579999999999998</c:v>
                </c:pt>
                <c:pt idx="2309">
                  <c:v>19.633454545454544</c:v>
                </c:pt>
                <c:pt idx="2310">
                  <c:v>19.690909090909091</c:v>
                </c:pt>
                <c:pt idx="2311">
                  <c:v>19.770727272727274</c:v>
                </c:pt>
                <c:pt idx="2312">
                  <c:v>19.831818181818186</c:v>
                </c:pt>
                <c:pt idx="2313">
                  <c:v>19.842727272727274</c:v>
                </c:pt>
                <c:pt idx="2314">
                  <c:v>19.854545454545452</c:v>
                </c:pt>
                <c:pt idx="2315">
                  <c:v>19.868545454545455</c:v>
                </c:pt>
                <c:pt idx="2316">
                  <c:v>19.846727272727275</c:v>
                </c:pt>
                <c:pt idx="2317">
                  <c:v>19.867090909090908</c:v>
                </c:pt>
                <c:pt idx="2318">
                  <c:v>19.840727272727271</c:v>
                </c:pt>
                <c:pt idx="2319">
                  <c:v>19.795090909090909</c:v>
                </c:pt>
                <c:pt idx="2320">
                  <c:v>19.821272727272728</c:v>
                </c:pt>
                <c:pt idx="2321">
                  <c:v>19.775636363636366</c:v>
                </c:pt>
                <c:pt idx="2322">
                  <c:v>19.856363636363636</c:v>
                </c:pt>
                <c:pt idx="2323">
                  <c:v>19.892545454545456</c:v>
                </c:pt>
                <c:pt idx="2324">
                  <c:v>19.911636363636362</c:v>
                </c:pt>
                <c:pt idx="2325">
                  <c:v>19.918909090909093</c:v>
                </c:pt>
                <c:pt idx="2326">
                  <c:v>19.986545454545453</c:v>
                </c:pt>
                <c:pt idx="2327">
                  <c:v>19.920363636363632</c:v>
                </c:pt>
                <c:pt idx="2328">
                  <c:v>20.009272727272727</c:v>
                </c:pt>
                <c:pt idx="2329">
                  <c:v>20.016181818181821</c:v>
                </c:pt>
                <c:pt idx="2330">
                  <c:v>20.061454545454541</c:v>
                </c:pt>
                <c:pt idx="2331">
                  <c:v>20.066727272727274</c:v>
                </c:pt>
                <c:pt idx="2332">
                  <c:v>20.044727272727275</c:v>
                </c:pt>
                <c:pt idx="2333">
                  <c:v>20.023454545454548</c:v>
                </c:pt>
                <c:pt idx="2334">
                  <c:v>20.025454545454547</c:v>
                </c:pt>
                <c:pt idx="2335">
                  <c:v>20.035636363636364</c:v>
                </c:pt>
                <c:pt idx="2336">
                  <c:v>20.009454545454549</c:v>
                </c:pt>
                <c:pt idx="2337">
                  <c:v>20.018545454545453</c:v>
                </c:pt>
                <c:pt idx="2338">
                  <c:v>20.013636363636365</c:v>
                </c:pt>
                <c:pt idx="2339">
                  <c:v>20.02872727272727</c:v>
                </c:pt>
                <c:pt idx="2340">
                  <c:v>20.132181818181817</c:v>
                </c:pt>
                <c:pt idx="2341">
                  <c:v>20.10381818181818</c:v>
                </c:pt>
                <c:pt idx="2342">
                  <c:v>20.176363636363636</c:v>
                </c:pt>
                <c:pt idx="2343">
                  <c:v>20.243818181818177</c:v>
                </c:pt>
                <c:pt idx="2344">
                  <c:v>20.293999999999997</c:v>
                </c:pt>
                <c:pt idx="2345">
                  <c:v>20.34781818181818</c:v>
                </c:pt>
                <c:pt idx="2346">
                  <c:v>20.362909090909088</c:v>
                </c:pt>
                <c:pt idx="2347">
                  <c:v>20.413090909090911</c:v>
                </c:pt>
                <c:pt idx="2348">
                  <c:v>20.385272727272724</c:v>
                </c:pt>
                <c:pt idx="2349">
                  <c:v>20.373090909090909</c:v>
                </c:pt>
                <c:pt idx="2350">
                  <c:v>20.380545454545459</c:v>
                </c:pt>
                <c:pt idx="2351">
                  <c:v>20.39290909090909</c:v>
                </c:pt>
                <c:pt idx="2352">
                  <c:v>20.346545454545453</c:v>
                </c:pt>
                <c:pt idx="2353">
                  <c:v>20.379818181818187</c:v>
                </c:pt>
                <c:pt idx="2354">
                  <c:v>20.42581818181818</c:v>
                </c:pt>
                <c:pt idx="2355">
                  <c:v>20.433090909090911</c:v>
                </c:pt>
                <c:pt idx="2356">
                  <c:v>20.477818181818183</c:v>
                </c:pt>
                <c:pt idx="2357">
                  <c:v>20.511818181818178</c:v>
                </c:pt>
                <c:pt idx="2358">
                  <c:v>20.630000000000003</c:v>
                </c:pt>
                <c:pt idx="2359">
                  <c:v>20.733090909090912</c:v>
                </c:pt>
                <c:pt idx="2360">
                  <c:v>20.807636363636366</c:v>
                </c:pt>
                <c:pt idx="2361">
                  <c:v>20.86509090909091</c:v>
                </c:pt>
                <c:pt idx="2362">
                  <c:v>20.902727272727269</c:v>
                </c:pt>
                <c:pt idx="2363">
                  <c:v>20.966909090909095</c:v>
                </c:pt>
                <c:pt idx="2364">
                  <c:v>21.001272727272728</c:v>
                </c:pt>
                <c:pt idx="2365">
                  <c:v>21.009636363636361</c:v>
                </c:pt>
                <c:pt idx="2366">
                  <c:v>21.032181818181819</c:v>
                </c:pt>
                <c:pt idx="2367">
                  <c:v>21.032545454545456</c:v>
                </c:pt>
                <c:pt idx="2368">
                  <c:v>21.03981818181818</c:v>
                </c:pt>
                <c:pt idx="2369">
                  <c:v>21.040363636363637</c:v>
                </c:pt>
                <c:pt idx="2370">
                  <c:v>21.161636363636369</c:v>
                </c:pt>
                <c:pt idx="2371">
                  <c:v>21.212727272727271</c:v>
                </c:pt>
                <c:pt idx="2372">
                  <c:v>21.313272727272729</c:v>
                </c:pt>
                <c:pt idx="2373">
                  <c:v>21.373636363636361</c:v>
                </c:pt>
                <c:pt idx="2374">
                  <c:v>21.499818181818181</c:v>
                </c:pt>
                <c:pt idx="2375">
                  <c:v>21.629090909090909</c:v>
                </c:pt>
                <c:pt idx="2376">
                  <c:v>21.70963636363636</c:v>
                </c:pt>
                <c:pt idx="2377">
                  <c:v>21.847636363636362</c:v>
                </c:pt>
                <c:pt idx="2378">
                  <c:v>21.915272727272725</c:v>
                </c:pt>
                <c:pt idx="2379">
                  <c:v>21.979454545454548</c:v>
                </c:pt>
                <c:pt idx="2380">
                  <c:v>22.110909090909093</c:v>
                </c:pt>
                <c:pt idx="2381">
                  <c:v>22.166727272727268</c:v>
                </c:pt>
                <c:pt idx="2382">
                  <c:v>22.219818181818184</c:v>
                </c:pt>
                <c:pt idx="2383">
                  <c:v>22.284545454545459</c:v>
                </c:pt>
                <c:pt idx="2384">
                  <c:v>22.358727272727275</c:v>
                </c:pt>
                <c:pt idx="2385">
                  <c:v>22.372363636363634</c:v>
                </c:pt>
                <c:pt idx="2386">
                  <c:v>22.355090909090908</c:v>
                </c:pt>
                <c:pt idx="2387">
                  <c:v>22.501999999999999</c:v>
                </c:pt>
                <c:pt idx="2388">
                  <c:v>22.687454545454546</c:v>
                </c:pt>
                <c:pt idx="2389">
                  <c:v>22.815090909090905</c:v>
                </c:pt>
                <c:pt idx="2390">
                  <c:v>22.875272727272726</c:v>
                </c:pt>
                <c:pt idx="2391">
                  <c:v>23.032727272727275</c:v>
                </c:pt>
                <c:pt idx="2392">
                  <c:v>23.227090909090911</c:v>
                </c:pt>
                <c:pt idx="2393">
                  <c:v>23.353454545454543</c:v>
                </c:pt>
                <c:pt idx="2394">
                  <c:v>23.504000000000001</c:v>
                </c:pt>
                <c:pt idx="2395">
                  <c:v>23.659636363636363</c:v>
                </c:pt>
                <c:pt idx="2396">
                  <c:v>23.832181818181816</c:v>
                </c:pt>
                <c:pt idx="2397">
                  <c:v>23.969636363636365</c:v>
                </c:pt>
                <c:pt idx="2398">
                  <c:v>24.080181818181817</c:v>
                </c:pt>
                <c:pt idx="2399">
                  <c:v>24.205818181818181</c:v>
                </c:pt>
                <c:pt idx="2400">
                  <c:v>24.345636363636363</c:v>
                </c:pt>
                <c:pt idx="2401">
                  <c:v>24.525272727272728</c:v>
                </c:pt>
                <c:pt idx="2402">
                  <c:v>24.635999999999999</c:v>
                </c:pt>
                <c:pt idx="2403">
                  <c:v>24.792000000000002</c:v>
                </c:pt>
                <c:pt idx="2404">
                  <c:v>24.940363636363635</c:v>
                </c:pt>
                <c:pt idx="2405">
                  <c:v>25.11963636363636</c:v>
                </c:pt>
                <c:pt idx="2406">
                  <c:v>25.275090909090913</c:v>
                </c:pt>
                <c:pt idx="2407">
                  <c:v>25.501454545454546</c:v>
                </c:pt>
                <c:pt idx="2408">
                  <c:v>25.704181818181819</c:v>
                </c:pt>
                <c:pt idx="2409">
                  <c:v>25.949272727272724</c:v>
                </c:pt>
                <c:pt idx="2410">
                  <c:v>26.260727272727276</c:v>
                </c:pt>
                <c:pt idx="2411">
                  <c:v>26.484909090909095</c:v>
                </c:pt>
                <c:pt idx="2412">
                  <c:v>26.847636363636362</c:v>
                </c:pt>
                <c:pt idx="2413">
                  <c:v>27.202363636363636</c:v>
                </c:pt>
                <c:pt idx="2414">
                  <c:v>27.608181818181819</c:v>
                </c:pt>
                <c:pt idx="2415">
                  <c:v>27.965818181818179</c:v>
                </c:pt>
                <c:pt idx="2416">
                  <c:v>28.369090909090907</c:v>
                </c:pt>
                <c:pt idx="2417">
                  <c:v>28.784909090909096</c:v>
                </c:pt>
                <c:pt idx="2418">
                  <c:v>29.212545454545449</c:v>
                </c:pt>
                <c:pt idx="2419">
                  <c:v>29.631090909090901</c:v>
                </c:pt>
                <c:pt idx="2420">
                  <c:v>30.126545454545454</c:v>
                </c:pt>
                <c:pt idx="2421">
                  <c:v>30.629090909090909</c:v>
                </c:pt>
                <c:pt idx="2422">
                  <c:v>31.194000000000003</c:v>
                </c:pt>
                <c:pt idx="2423">
                  <c:v>31.700727272727278</c:v>
                </c:pt>
                <c:pt idx="2424">
                  <c:v>32.270181818181818</c:v>
                </c:pt>
                <c:pt idx="2425">
                  <c:v>32.961272727272728</c:v>
                </c:pt>
                <c:pt idx="2426">
                  <c:v>33.75145454545455</c:v>
                </c:pt>
                <c:pt idx="2427">
                  <c:v>34.816909090909093</c:v>
                </c:pt>
                <c:pt idx="2428">
                  <c:v>35.774909090909091</c:v>
                </c:pt>
                <c:pt idx="2429">
                  <c:v>36.951454545454546</c:v>
                </c:pt>
                <c:pt idx="2430">
                  <c:v>38.305999999999997</c:v>
                </c:pt>
                <c:pt idx="2431">
                  <c:v>39.723272727272729</c:v>
                </c:pt>
                <c:pt idx="2432">
                  <c:v>41.240181818181824</c:v>
                </c:pt>
                <c:pt idx="2433">
                  <c:v>43.021636363636368</c:v>
                </c:pt>
                <c:pt idx="2434">
                  <c:v>45.089272727272729</c:v>
                </c:pt>
                <c:pt idx="2435">
                  <c:v>47.393090909090915</c:v>
                </c:pt>
                <c:pt idx="2436">
                  <c:v>50.016909090909095</c:v>
                </c:pt>
                <c:pt idx="2437">
                  <c:v>53.270363636363633</c:v>
                </c:pt>
                <c:pt idx="2438">
                  <c:v>57.138363636363636</c:v>
                </c:pt>
                <c:pt idx="2439">
                  <c:v>59.783090909090902</c:v>
                </c:pt>
                <c:pt idx="2440">
                  <c:v>60.431818181818187</c:v>
                </c:pt>
                <c:pt idx="2441">
                  <c:v>61.177818181818175</c:v>
                </c:pt>
                <c:pt idx="2442">
                  <c:v>63.088909090909084</c:v>
                </c:pt>
                <c:pt idx="2443">
                  <c:v>65.245636363636365</c:v>
                </c:pt>
                <c:pt idx="2444">
                  <c:v>66.858000000000004</c:v>
                </c:pt>
                <c:pt idx="2445">
                  <c:v>68.01363636363638</c:v>
                </c:pt>
                <c:pt idx="2446">
                  <c:v>68.627999999999986</c:v>
                </c:pt>
                <c:pt idx="2447">
                  <c:v>69.279454545454541</c:v>
                </c:pt>
                <c:pt idx="2448">
                  <c:v>69.845090909090914</c:v>
                </c:pt>
                <c:pt idx="2449">
                  <c:v>69.947272727272718</c:v>
                </c:pt>
                <c:pt idx="2450">
                  <c:v>70.023454545454541</c:v>
                </c:pt>
                <c:pt idx="2451">
                  <c:v>69.878181818181815</c:v>
                </c:pt>
                <c:pt idx="2452">
                  <c:v>69.627272727272725</c:v>
                </c:pt>
                <c:pt idx="2453">
                  <c:v>69.154363636363627</c:v>
                </c:pt>
                <c:pt idx="2454">
                  <c:v>68.524363636363631</c:v>
                </c:pt>
                <c:pt idx="2455">
                  <c:v>67.845636363636345</c:v>
                </c:pt>
                <c:pt idx="2456">
                  <c:v>67.053636363636372</c:v>
                </c:pt>
                <c:pt idx="2457">
                  <c:v>66.124181818181825</c:v>
                </c:pt>
                <c:pt idx="2458">
                  <c:v>65.280727272727276</c:v>
                </c:pt>
                <c:pt idx="2459">
                  <c:v>64.503454545454545</c:v>
                </c:pt>
                <c:pt idx="2460">
                  <c:v>64.037454545454551</c:v>
                </c:pt>
                <c:pt idx="2461">
                  <c:v>63.849090909090911</c:v>
                </c:pt>
                <c:pt idx="2462">
                  <c:v>63.648545454545456</c:v>
                </c:pt>
                <c:pt idx="2463">
                  <c:v>63.333818181818174</c:v>
                </c:pt>
                <c:pt idx="2464">
                  <c:v>62.754363636363649</c:v>
                </c:pt>
                <c:pt idx="2465">
                  <c:v>62.110727272727274</c:v>
                </c:pt>
                <c:pt idx="2466">
                  <c:v>61.446727272727266</c:v>
                </c:pt>
                <c:pt idx="2467">
                  <c:v>60.384363636363645</c:v>
                </c:pt>
                <c:pt idx="2468">
                  <c:v>59.158909090909084</c:v>
                </c:pt>
                <c:pt idx="2469">
                  <c:v>57.774727272727276</c:v>
                </c:pt>
                <c:pt idx="2470">
                  <c:v>56.378727272727275</c:v>
                </c:pt>
                <c:pt idx="2471">
                  <c:v>54.884363636363638</c:v>
                </c:pt>
                <c:pt idx="2472">
                  <c:v>53.584363636363641</c:v>
                </c:pt>
                <c:pt idx="2473">
                  <c:v>52.336545454545451</c:v>
                </c:pt>
                <c:pt idx="2474">
                  <c:v>51.18090909090909</c:v>
                </c:pt>
                <c:pt idx="2475">
                  <c:v>50.374363636363633</c:v>
                </c:pt>
                <c:pt idx="2476">
                  <c:v>49.384000000000007</c:v>
                </c:pt>
                <c:pt idx="2477">
                  <c:v>48.817636363636367</c:v>
                </c:pt>
                <c:pt idx="2478">
                  <c:v>48.451272727272723</c:v>
                </c:pt>
                <c:pt idx="2479">
                  <c:v>48.107818181818189</c:v>
                </c:pt>
                <c:pt idx="2480">
                  <c:v>47.881090909090901</c:v>
                </c:pt>
                <c:pt idx="2481">
                  <c:v>47.68836363636364</c:v>
                </c:pt>
                <c:pt idx="2482">
                  <c:v>47.522000000000006</c:v>
                </c:pt>
                <c:pt idx="2483">
                  <c:v>47.340545454545449</c:v>
                </c:pt>
                <c:pt idx="2484">
                  <c:v>47.395272727272726</c:v>
                </c:pt>
                <c:pt idx="2485">
                  <c:v>47.207272727272731</c:v>
                </c:pt>
                <c:pt idx="2486">
                  <c:v>46.839272727272729</c:v>
                </c:pt>
                <c:pt idx="2487">
                  <c:v>46.520363636363633</c:v>
                </c:pt>
                <c:pt idx="2488">
                  <c:v>46.284181818181828</c:v>
                </c:pt>
                <c:pt idx="2489">
                  <c:v>45.806363636363642</c:v>
                </c:pt>
                <c:pt idx="2490">
                  <c:v>45.422909090909094</c:v>
                </c:pt>
                <c:pt idx="2491">
                  <c:v>44.960000000000008</c:v>
                </c:pt>
                <c:pt idx="2492">
                  <c:v>44.561999999999998</c:v>
                </c:pt>
                <c:pt idx="2493">
                  <c:v>44.141818181818181</c:v>
                </c:pt>
                <c:pt idx="2494">
                  <c:v>43.676363636363639</c:v>
                </c:pt>
                <c:pt idx="2495">
                  <c:v>43.166545454545464</c:v>
                </c:pt>
                <c:pt idx="2496">
                  <c:v>42.747999999999998</c:v>
                </c:pt>
                <c:pt idx="2497">
                  <c:v>42.2410909090909</c:v>
                </c:pt>
                <c:pt idx="2498">
                  <c:v>41.737272727272732</c:v>
                </c:pt>
                <c:pt idx="2499">
                  <c:v>41.397272727272721</c:v>
                </c:pt>
                <c:pt idx="2500">
                  <c:v>41.106727272727277</c:v>
                </c:pt>
                <c:pt idx="2501">
                  <c:v>40.562909090909088</c:v>
                </c:pt>
                <c:pt idx="2502">
                  <c:v>40.032181818181826</c:v>
                </c:pt>
                <c:pt idx="2503">
                  <c:v>39.728909090909085</c:v>
                </c:pt>
                <c:pt idx="2504">
                  <c:v>39.337818181818179</c:v>
                </c:pt>
                <c:pt idx="2505">
                  <c:v>38.912727272727274</c:v>
                </c:pt>
                <c:pt idx="2506">
                  <c:v>38.57054545454546</c:v>
                </c:pt>
                <c:pt idx="2507">
                  <c:v>38.262909090909091</c:v>
                </c:pt>
                <c:pt idx="2508">
                  <c:v>38.025818181818181</c:v>
                </c:pt>
                <c:pt idx="2509">
                  <c:v>37.706909090909093</c:v>
                </c:pt>
                <c:pt idx="2510">
                  <c:v>37.658727272727276</c:v>
                </c:pt>
                <c:pt idx="2511">
                  <c:v>37.439818181818183</c:v>
                </c:pt>
                <c:pt idx="2512">
                  <c:v>37.099454545454549</c:v>
                </c:pt>
                <c:pt idx="2513">
                  <c:v>36.783272727272724</c:v>
                </c:pt>
                <c:pt idx="2514">
                  <c:v>36.657636363636364</c:v>
                </c:pt>
                <c:pt idx="2515">
                  <c:v>36.418363636363637</c:v>
                </c:pt>
                <c:pt idx="2516">
                  <c:v>36.104363636363644</c:v>
                </c:pt>
                <c:pt idx="2517">
                  <c:v>35.75145454545455</c:v>
                </c:pt>
                <c:pt idx="2518">
                  <c:v>35.311090909090908</c:v>
                </c:pt>
                <c:pt idx="2519">
                  <c:v>34.932363636363633</c:v>
                </c:pt>
                <c:pt idx="2520">
                  <c:v>34.454000000000001</c:v>
                </c:pt>
                <c:pt idx="2521">
                  <c:v>33.972181818181816</c:v>
                </c:pt>
                <c:pt idx="2522">
                  <c:v>33.231272727272724</c:v>
                </c:pt>
                <c:pt idx="2523">
                  <c:v>32.624545454545455</c:v>
                </c:pt>
                <c:pt idx="2524">
                  <c:v>32.058727272727275</c:v>
                </c:pt>
                <c:pt idx="2525">
                  <c:v>31.599636363636364</c:v>
                </c:pt>
                <c:pt idx="2526">
                  <c:v>31.273090909090907</c:v>
                </c:pt>
                <c:pt idx="2527">
                  <c:v>30.821636363636358</c:v>
                </c:pt>
                <c:pt idx="2528">
                  <c:v>30.534363636363636</c:v>
                </c:pt>
                <c:pt idx="2529">
                  <c:v>30.264727272727274</c:v>
                </c:pt>
                <c:pt idx="2530">
                  <c:v>30.131090909090904</c:v>
                </c:pt>
                <c:pt idx="2531">
                  <c:v>29.930909090909093</c:v>
                </c:pt>
                <c:pt idx="2532">
                  <c:v>29.85381818181818</c:v>
                </c:pt>
                <c:pt idx="2533">
                  <c:v>29.699818181818184</c:v>
                </c:pt>
                <c:pt idx="2534">
                  <c:v>29.470545454545455</c:v>
                </c:pt>
                <c:pt idx="2535">
                  <c:v>29.190363636363639</c:v>
                </c:pt>
                <c:pt idx="2536">
                  <c:v>28.855090909090908</c:v>
                </c:pt>
                <c:pt idx="2537">
                  <c:v>28.547818181818183</c:v>
                </c:pt>
                <c:pt idx="2538">
                  <c:v>28.298909090909095</c:v>
                </c:pt>
                <c:pt idx="2539">
                  <c:v>27.978000000000002</c:v>
                </c:pt>
                <c:pt idx="2540">
                  <c:v>27.646545454545457</c:v>
                </c:pt>
                <c:pt idx="2541">
                  <c:v>27.362545454545455</c:v>
                </c:pt>
                <c:pt idx="2542">
                  <c:v>27.163454545454545</c:v>
                </c:pt>
                <c:pt idx="2543">
                  <c:v>27.061818181818182</c:v>
                </c:pt>
                <c:pt idx="2544">
                  <c:v>26.907272727272726</c:v>
                </c:pt>
                <c:pt idx="2545">
                  <c:v>26.869272727272726</c:v>
                </c:pt>
                <c:pt idx="2546">
                  <c:v>26.844909090909095</c:v>
                </c:pt>
                <c:pt idx="2547">
                  <c:v>26.776181818181819</c:v>
                </c:pt>
                <c:pt idx="2548">
                  <c:v>26.724363636363634</c:v>
                </c:pt>
                <c:pt idx="2549">
                  <c:v>26.616</c:v>
                </c:pt>
                <c:pt idx="2550">
                  <c:v>26.513454545454547</c:v>
                </c:pt>
                <c:pt idx="2551">
                  <c:v>26.453454545454544</c:v>
                </c:pt>
                <c:pt idx="2552">
                  <c:v>26.357636363636363</c:v>
                </c:pt>
                <c:pt idx="2553">
                  <c:v>26.182909090909089</c:v>
                </c:pt>
                <c:pt idx="2554">
                  <c:v>26.171272727272729</c:v>
                </c:pt>
                <c:pt idx="2555">
                  <c:v>26.079454545454542</c:v>
                </c:pt>
                <c:pt idx="2556">
                  <c:v>25.941636363636363</c:v>
                </c:pt>
                <c:pt idx="2557">
                  <c:v>25.798727272727273</c:v>
                </c:pt>
                <c:pt idx="2558">
                  <c:v>25.738181818181822</c:v>
                </c:pt>
                <c:pt idx="2559">
                  <c:v>25.663818181818179</c:v>
                </c:pt>
                <c:pt idx="2560">
                  <c:v>25.546545454545452</c:v>
                </c:pt>
                <c:pt idx="2561">
                  <c:v>25.464909090909092</c:v>
                </c:pt>
                <c:pt idx="2562">
                  <c:v>25.351636363636363</c:v>
                </c:pt>
                <c:pt idx="2563">
                  <c:v>25.370363636363638</c:v>
                </c:pt>
                <c:pt idx="2564">
                  <c:v>25.334181818181815</c:v>
                </c:pt>
                <c:pt idx="2565">
                  <c:v>25.336363636363632</c:v>
                </c:pt>
                <c:pt idx="2566">
                  <c:v>25.399454545454546</c:v>
                </c:pt>
                <c:pt idx="2567">
                  <c:v>25.446727272727273</c:v>
                </c:pt>
                <c:pt idx="2568">
                  <c:v>25.487818181818184</c:v>
                </c:pt>
                <c:pt idx="2569">
                  <c:v>25.516727272727273</c:v>
                </c:pt>
                <c:pt idx="2570">
                  <c:v>25.546000000000003</c:v>
                </c:pt>
                <c:pt idx="2571">
                  <c:v>25.608909090909087</c:v>
                </c:pt>
                <c:pt idx="2572">
                  <c:v>25.671636363636363</c:v>
                </c:pt>
                <c:pt idx="2573">
                  <c:v>25.673818181818184</c:v>
                </c:pt>
                <c:pt idx="2574">
                  <c:v>25.620727272727276</c:v>
                </c:pt>
                <c:pt idx="2575">
                  <c:v>25.517999999999997</c:v>
                </c:pt>
                <c:pt idx="2576">
                  <c:v>25.403454545454544</c:v>
                </c:pt>
                <c:pt idx="2577">
                  <c:v>25.275818181818185</c:v>
                </c:pt>
                <c:pt idx="2578">
                  <c:v>25.154727272727268</c:v>
                </c:pt>
                <c:pt idx="2579">
                  <c:v>25.095272727272725</c:v>
                </c:pt>
                <c:pt idx="2580">
                  <c:v>25.083454545454543</c:v>
                </c:pt>
                <c:pt idx="2581">
                  <c:v>25.143090909090908</c:v>
                </c:pt>
                <c:pt idx="2582">
                  <c:v>25.348727272727274</c:v>
                </c:pt>
                <c:pt idx="2583">
                  <c:v>25.514727272727274</c:v>
                </c:pt>
                <c:pt idx="2584">
                  <c:v>25.67818181818182</c:v>
                </c:pt>
                <c:pt idx="2585">
                  <c:v>25.848545454545455</c:v>
                </c:pt>
                <c:pt idx="2586">
                  <c:v>26.102909090909094</c:v>
                </c:pt>
                <c:pt idx="2587">
                  <c:v>26.316909090909096</c:v>
                </c:pt>
                <c:pt idx="2588">
                  <c:v>26.504909090909091</c:v>
                </c:pt>
                <c:pt idx="2589">
                  <c:v>26.578545454545456</c:v>
                </c:pt>
                <c:pt idx="2590">
                  <c:v>26.590181818181815</c:v>
                </c:pt>
                <c:pt idx="2591">
                  <c:v>26.564909090909094</c:v>
                </c:pt>
                <c:pt idx="2592">
                  <c:v>26.475636363636358</c:v>
                </c:pt>
                <c:pt idx="2593">
                  <c:v>26.385818181818181</c:v>
                </c:pt>
                <c:pt idx="2594">
                  <c:v>26.346181818181819</c:v>
                </c:pt>
                <c:pt idx="2595">
                  <c:v>26.343090909090911</c:v>
                </c:pt>
                <c:pt idx="2596">
                  <c:v>26.307454545454547</c:v>
                </c:pt>
                <c:pt idx="2597">
                  <c:v>26.451999999999998</c:v>
                </c:pt>
                <c:pt idx="2598">
                  <c:v>26.613454545454545</c:v>
                </c:pt>
                <c:pt idx="2599">
                  <c:v>26.808181818181819</c:v>
                </c:pt>
                <c:pt idx="2600">
                  <c:v>27.148363636363637</c:v>
                </c:pt>
                <c:pt idx="2601">
                  <c:v>27.407636363636364</c:v>
                </c:pt>
                <c:pt idx="2602">
                  <c:v>27.675636363636364</c:v>
                </c:pt>
                <c:pt idx="2603">
                  <c:v>27.975272727272728</c:v>
                </c:pt>
                <c:pt idx="2604">
                  <c:v>28.288545454545453</c:v>
                </c:pt>
                <c:pt idx="2605">
                  <c:v>28.478363636363639</c:v>
                </c:pt>
                <c:pt idx="2606">
                  <c:v>28.646545454545457</c:v>
                </c:pt>
                <c:pt idx="2607">
                  <c:v>28.750545454545453</c:v>
                </c:pt>
                <c:pt idx="2608">
                  <c:v>28.970909090909092</c:v>
                </c:pt>
                <c:pt idx="2609">
                  <c:v>29.04872727272727</c:v>
                </c:pt>
                <c:pt idx="2610">
                  <c:v>28.976181818181818</c:v>
                </c:pt>
                <c:pt idx="2611">
                  <c:v>29.12654545454545</c:v>
                </c:pt>
                <c:pt idx="2612">
                  <c:v>29.174363636363637</c:v>
                </c:pt>
                <c:pt idx="2613">
                  <c:v>29.226363636363629</c:v>
                </c:pt>
                <c:pt idx="2614">
                  <c:v>29.372363636363641</c:v>
                </c:pt>
                <c:pt idx="2615">
                  <c:v>29.676727272727273</c:v>
                </c:pt>
                <c:pt idx="2616">
                  <c:v>29.975272727272724</c:v>
                </c:pt>
                <c:pt idx="2617">
                  <c:v>30.304545454545448</c:v>
                </c:pt>
                <c:pt idx="2618">
                  <c:v>30.702000000000002</c:v>
                </c:pt>
                <c:pt idx="2619">
                  <c:v>30.975454545454543</c:v>
                </c:pt>
                <c:pt idx="2620">
                  <c:v>31.39381818181818</c:v>
                </c:pt>
                <c:pt idx="2621">
                  <c:v>31.861090909090915</c:v>
                </c:pt>
                <c:pt idx="2622">
                  <c:v>32.278545454545451</c:v>
                </c:pt>
                <c:pt idx="2623">
                  <c:v>32.829454545454546</c:v>
                </c:pt>
                <c:pt idx="2624">
                  <c:v>33.277454545454546</c:v>
                </c:pt>
                <c:pt idx="2625">
                  <c:v>33.742000000000004</c:v>
                </c:pt>
                <c:pt idx="2626">
                  <c:v>34.041818181818179</c:v>
                </c:pt>
                <c:pt idx="2627">
                  <c:v>34.292363636363639</c:v>
                </c:pt>
                <c:pt idx="2628">
                  <c:v>34.512181818181816</c:v>
                </c:pt>
                <c:pt idx="2629">
                  <c:v>34.735090909090914</c:v>
                </c:pt>
                <c:pt idx="2630">
                  <c:v>34.963636363636368</c:v>
                </c:pt>
                <c:pt idx="2631">
                  <c:v>35.338545454545454</c:v>
                </c:pt>
                <c:pt idx="2632">
                  <c:v>35.751636363636365</c:v>
                </c:pt>
                <c:pt idx="2633">
                  <c:v>36.160181818181812</c:v>
                </c:pt>
                <c:pt idx="2634">
                  <c:v>36.646545454545453</c:v>
                </c:pt>
                <c:pt idx="2635">
                  <c:v>37.238181818181815</c:v>
                </c:pt>
                <c:pt idx="2636">
                  <c:v>37.94</c:v>
                </c:pt>
                <c:pt idx="2637">
                  <c:v>38.687818181818187</c:v>
                </c:pt>
                <c:pt idx="2638">
                  <c:v>39.525999999999996</c:v>
                </c:pt>
                <c:pt idx="2639">
                  <c:v>40.309999999999995</c:v>
                </c:pt>
                <c:pt idx="2640">
                  <c:v>41.341636363636368</c:v>
                </c:pt>
                <c:pt idx="2641">
                  <c:v>42.457090909090915</c:v>
                </c:pt>
                <c:pt idx="2642">
                  <c:v>43.449636363636365</c:v>
                </c:pt>
                <c:pt idx="2643">
                  <c:v>44.230181818181819</c:v>
                </c:pt>
                <c:pt idx="2644">
                  <c:v>45.075818181818185</c:v>
                </c:pt>
                <c:pt idx="2645">
                  <c:v>45.767454545454541</c:v>
                </c:pt>
                <c:pt idx="2646">
                  <c:v>46.277818181818176</c:v>
                </c:pt>
                <c:pt idx="2647">
                  <c:v>46.963454545454546</c:v>
                </c:pt>
                <c:pt idx="2648">
                  <c:v>47.874181818181818</c:v>
                </c:pt>
                <c:pt idx="2649">
                  <c:v>48.967090909090913</c:v>
                </c:pt>
                <c:pt idx="2650">
                  <c:v>50.117636363636365</c:v>
                </c:pt>
                <c:pt idx="2651">
                  <c:v>51.561454545454538</c:v>
                </c:pt>
                <c:pt idx="2652">
                  <c:v>53.116</c:v>
                </c:pt>
                <c:pt idx="2653">
                  <c:v>54.967090909090913</c:v>
                </c:pt>
                <c:pt idx="2654">
                  <c:v>56.907272727272726</c:v>
                </c:pt>
                <c:pt idx="2655">
                  <c:v>59.033636363636361</c:v>
                </c:pt>
                <c:pt idx="2656">
                  <c:v>61.423636363636369</c:v>
                </c:pt>
                <c:pt idx="2657">
                  <c:v>64.064545454545453</c:v>
                </c:pt>
                <c:pt idx="2658">
                  <c:v>66.514181818181811</c:v>
                </c:pt>
                <c:pt idx="2659">
                  <c:v>69.131454545454545</c:v>
                </c:pt>
                <c:pt idx="2660">
                  <c:v>71.698000000000008</c:v>
                </c:pt>
                <c:pt idx="2661">
                  <c:v>74.025454545454551</c:v>
                </c:pt>
                <c:pt idx="2662">
                  <c:v>76.285818181818172</c:v>
                </c:pt>
                <c:pt idx="2663">
                  <c:v>78.148727272727271</c:v>
                </c:pt>
                <c:pt idx="2664">
                  <c:v>80.158000000000001</c:v>
                </c:pt>
                <c:pt idx="2665">
                  <c:v>82.517636363636356</c:v>
                </c:pt>
                <c:pt idx="2666">
                  <c:v>82.170545454545447</c:v>
                </c:pt>
                <c:pt idx="2667">
                  <c:v>76.495636363636365</c:v>
                </c:pt>
                <c:pt idx="2668">
                  <c:v>71.988545454545459</c:v>
                </c:pt>
                <c:pt idx="2669">
                  <c:v>73.898727272727285</c:v>
                </c:pt>
                <c:pt idx="2670">
                  <c:v>78.901818181818172</c:v>
                </c:pt>
                <c:pt idx="2671">
                  <c:v>83.1250909090909</c:v>
                </c:pt>
                <c:pt idx="2672">
                  <c:v>86.349818181818165</c:v>
                </c:pt>
                <c:pt idx="2673">
                  <c:v>89.226000000000013</c:v>
                </c:pt>
                <c:pt idx="2674">
                  <c:v>91.589272727272714</c:v>
                </c:pt>
                <c:pt idx="2675">
                  <c:v>93.381454545454545</c:v>
                </c:pt>
                <c:pt idx="2676">
                  <c:v>95.045636363636348</c:v>
                </c:pt>
                <c:pt idx="2677">
                  <c:v>95.941454545454533</c:v>
                </c:pt>
                <c:pt idx="2678">
                  <c:v>96.347636363636369</c:v>
                </c:pt>
                <c:pt idx="2679">
                  <c:v>96.183636363636367</c:v>
                </c:pt>
                <c:pt idx="2680">
                  <c:v>95.411272727272731</c:v>
                </c:pt>
                <c:pt idx="2681">
                  <c:v>94.137454545454545</c:v>
                </c:pt>
                <c:pt idx="2682">
                  <c:v>92.970727272727274</c:v>
                </c:pt>
                <c:pt idx="2683">
                  <c:v>91.463454545454539</c:v>
                </c:pt>
                <c:pt idx="2684">
                  <c:v>90.079999999999984</c:v>
                </c:pt>
                <c:pt idx="2685">
                  <c:v>88.970181818181814</c:v>
                </c:pt>
                <c:pt idx="2686">
                  <c:v>87.777454545454546</c:v>
                </c:pt>
                <c:pt idx="2687">
                  <c:v>86.86963636363636</c:v>
                </c:pt>
                <c:pt idx="2688">
                  <c:v>86.086909090909089</c:v>
                </c:pt>
                <c:pt idx="2689">
                  <c:v>85.123272727272735</c:v>
                </c:pt>
                <c:pt idx="2690">
                  <c:v>84.133636363636384</c:v>
                </c:pt>
                <c:pt idx="2691">
                  <c:v>82.238727272727274</c:v>
                </c:pt>
                <c:pt idx="2692">
                  <c:v>80.769818181818195</c:v>
                </c:pt>
                <c:pt idx="2693">
                  <c:v>79.689272727272737</c:v>
                </c:pt>
                <c:pt idx="2694">
                  <c:v>78.351272727272715</c:v>
                </c:pt>
                <c:pt idx="2695">
                  <c:v>76.862000000000009</c:v>
                </c:pt>
                <c:pt idx="2696">
                  <c:v>75.607090909090914</c:v>
                </c:pt>
                <c:pt idx="2697">
                  <c:v>74.244</c:v>
                </c:pt>
                <c:pt idx="2698">
                  <c:v>72.981636363636369</c:v>
                </c:pt>
                <c:pt idx="2699">
                  <c:v>71.773818181818172</c:v>
                </c:pt>
                <c:pt idx="2700">
                  <c:v>70.908727272727276</c:v>
                </c:pt>
                <c:pt idx="2701">
                  <c:v>69.858000000000004</c:v>
                </c:pt>
                <c:pt idx="2702">
                  <c:v>68.48181818181817</c:v>
                </c:pt>
                <c:pt idx="2703">
                  <c:v>67.124909090909085</c:v>
                </c:pt>
                <c:pt idx="2704">
                  <c:v>66.295454545454533</c:v>
                </c:pt>
                <c:pt idx="2705">
                  <c:v>65.370363636363635</c:v>
                </c:pt>
                <c:pt idx="2706">
                  <c:v>64.62018181818182</c:v>
                </c:pt>
                <c:pt idx="2707">
                  <c:v>63.839999999999996</c:v>
                </c:pt>
                <c:pt idx="2708">
                  <c:v>63.314727272727282</c:v>
                </c:pt>
                <c:pt idx="2709">
                  <c:v>62.662727272727274</c:v>
                </c:pt>
                <c:pt idx="2710">
                  <c:v>62.459090909090911</c:v>
                </c:pt>
                <c:pt idx="2711">
                  <c:v>62.156363636363636</c:v>
                </c:pt>
                <c:pt idx="2712">
                  <c:v>62.319454545454541</c:v>
                </c:pt>
                <c:pt idx="2713">
                  <c:v>62.576545454545453</c:v>
                </c:pt>
                <c:pt idx="2714">
                  <c:v>63.016909090909081</c:v>
                </c:pt>
                <c:pt idx="2715">
                  <c:v>63.618909090909092</c:v>
                </c:pt>
                <c:pt idx="2716">
                  <c:v>64.209272727272719</c:v>
                </c:pt>
                <c:pt idx="2717">
                  <c:v>64.722727272727269</c:v>
                </c:pt>
                <c:pt idx="2718">
                  <c:v>64.923636363636362</c:v>
                </c:pt>
                <c:pt idx="2719">
                  <c:v>64.75527272727274</c:v>
                </c:pt>
                <c:pt idx="2720">
                  <c:v>64.581272727272733</c:v>
                </c:pt>
                <c:pt idx="2721">
                  <c:v>64.399272727272731</c:v>
                </c:pt>
                <c:pt idx="2722">
                  <c:v>63.966545454545461</c:v>
                </c:pt>
                <c:pt idx="2723">
                  <c:v>63.599090909090904</c:v>
                </c:pt>
                <c:pt idx="2724">
                  <c:v>63.382181818181813</c:v>
                </c:pt>
                <c:pt idx="2725">
                  <c:v>63.094909090909105</c:v>
                </c:pt>
                <c:pt idx="2726">
                  <c:v>63.032000000000004</c:v>
                </c:pt>
                <c:pt idx="2727">
                  <c:v>63.096909090909094</c:v>
                </c:pt>
                <c:pt idx="2728">
                  <c:v>62.965454545454548</c:v>
                </c:pt>
                <c:pt idx="2729">
                  <c:v>62.911818181818184</c:v>
                </c:pt>
                <c:pt idx="2730">
                  <c:v>62.748909090909081</c:v>
                </c:pt>
                <c:pt idx="2731">
                  <c:v>62.401636363636364</c:v>
                </c:pt>
                <c:pt idx="2732">
                  <c:v>62.141999999999996</c:v>
                </c:pt>
                <c:pt idx="2733">
                  <c:v>62.036363636363632</c:v>
                </c:pt>
                <c:pt idx="2734">
                  <c:v>61.873272727272727</c:v>
                </c:pt>
                <c:pt idx="2735">
                  <c:v>61.69472727272727</c:v>
                </c:pt>
                <c:pt idx="2736">
                  <c:v>61.462181818181818</c:v>
                </c:pt>
                <c:pt idx="2737">
                  <c:v>60.785636363636364</c:v>
                </c:pt>
                <c:pt idx="2738">
                  <c:v>59.790909090909082</c:v>
                </c:pt>
                <c:pt idx="2739">
                  <c:v>58.944363636363647</c:v>
                </c:pt>
                <c:pt idx="2740">
                  <c:v>58.052181818181808</c:v>
                </c:pt>
                <c:pt idx="2741">
                  <c:v>57.477090909090904</c:v>
                </c:pt>
                <c:pt idx="2742">
                  <c:v>56.915090909090907</c:v>
                </c:pt>
                <c:pt idx="2743">
                  <c:v>56.468727272727278</c:v>
                </c:pt>
                <c:pt idx="2744">
                  <c:v>56.484545454545454</c:v>
                </c:pt>
                <c:pt idx="2745">
                  <c:v>56.636727272727263</c:v>
                </c:pt>
                <c:pt idx="2746">
                  <c:v>56.886545454545455</c:v>
                </c:pt>
                <c:pt idx="2747">
                  <c:v>57.328000000000003</c:v>
                </c:pt>
                <c:pt idx="2748">
                  <c:v>58.014181818181818</c:v>
                </c:pt>
                <c:pt idx="2749">
                  <c:v>58.606909090909092</c:v>
                </c:pt>
                <c:pt idx="2750">
                  <c:v>59.442000000000007</c:v>
                </c:pt>
                <c:pt idx="2751">
                  <c:v>60.562545454545464</c:v>
                </c:pt>
                <c:pt idx="2752">
                  <c:v>62.103090909090916</c:v>
                </c:pt>
                <c:pt idx="2753">
                  <c:v>64.382000000000005</c:v>
                </c:pt>
                <c:pt idx="2754">
                  <c:v>66.435636363636362</c:v>
                </c:pt>
                <c:pt idx="2755">
                  <c:v>67.264727272727271</c:v>
                </c:pt>
                <c:pt idx="2756">
                  <c:v>67.675636363636357</c:v>
                </c:pt>
                <c:pt idx="2757">
                  <c:v>68.391999999999996</c:v>
                </c:pt>
                <c:pt idx="2758">
                  <c:v>69.00472727272728</c:v>
                </c:pt>
                <c:pt idx="2759">
                  <c:v>69.648909090909086</c:v>
                </c:pt>
                <c:pt idx="2760">
                  <c:v>70.056181818181813</c:v>
                </c:pt>
                <c:pt idx="2761">
                  <c:v>69.665272727272736</c:v>
                </c:pt>
                <c:pt idx="2762">
                  <c:v>69.088545454545468</c:v>
                </c:pt>
                <c:pt idx="2763">
                  <c:v>68.577090909090913</c:v>
                </c:pt>
                <c:pt idx="2764">
                  <c:v>68.275636363636366</c:v>
                </c:pt>
                <c:pt idx="2765">
                  <c:v>67.618727272727284</c:v>
                </c:pt>
                <c:pt idx="2766">
                  <c:v>66.792909090909092</c:v>
                </c:pt>
                <c:pt idx="2767">
                  <c:v>65.975090909090909</c:v>
                </c:pt>
                <c:pt idx="2768">
                  <c:v>65.028727272727281</c:v>
                </c:pt>
                <c:pt idx="2769">
                  <c:v>64.031454545454551</c:v>
                </c:pt>
                <c:pt idx="2770">
                  <c:v>63.01945454545455</c:v>
                </c:pt>
                <c:pt idx="2771">
                  <c:v>62.06763636363636</c:v>
                </c:pt>
                <c:pt idx="2772">
                  <c:v>61.274181818181823</c:v>
                </c:pt>
                <c:pt idx="2773">
                  <c:v>60.541636363636364</c:v>
                </c:pt>
                <c:pt idx="2774">
                  <c:v>60.014545454545463</c:v>
                </c:pt>
                <c:pt idx="2775">
                  <c:v>59.361818181818187</c:v>
                </c:pt>
                <c:pt idx="2776">
                  <c:v>58.515999999999991</c:v>
                </c:pt>
                <c:pt idx="2777">
                  <c:v>57.738909090909083</c:v>
                </c:pt>
                <c:pt idx="2778">
                  <c:v>56.665818181818182</c:v>
                </c:pt>
                <c:pt idx="2779">
                  <c:v>55.81545454545455</c:v>
                </c:pt>
                <c:pt idx="2780">
                  <c:v>55.19072727272728</c:v>
                </c:pt>
                <c:pt idx="2781">
                  <c:v>54.607454545454544</c:v>
                </c:pt>
                <c:pt idx="2782">
                  <c:v>54.12</c:v>
                </c:pt>
                <c:pt idx="2783">
                  <c:v>53.845636363636366</c:v>
                </c:pt>
                <c:pt idx="2784">
                  <c:v>53.835636363636361</c:v>
                </c:pt>
                <c:pt idx="2785">
                  <c:v>53.796909090909097</c:v>
                </c:pt>
                <c:pt idx="2786">
                  <c:v>53.962545454545456</c:v>
                </c:pt>
                <c:pt idx="2787">
                  <c:v>54.156000000000006</c:v>
                </c:pt>
                <c:pt idx="2788">
                  <c:v>54.469090909090909</c:v>
                </c:pt>
                <c:pt idx="2789">
                  <c:v>54.842727272727274</c:v>
                </c:pt>
                <c:pt idx="2790">
                  <c:v>55.485272727272729</c:v>
                </c:pt>
                <c:pt idx="2791">
                  <c:v>56.192363636363638</c:v>
                </c:pt>
                <c:pt idx="2792">
                  <c:v>57.44109090909091</c:v>
                </c:pt>
                <c:pt idx="2793">
                  <c:v>58.506727272727268</c:v>
                </c:pt>
                <c:pt idx="2794">
                  <c:v>59.688727272727277</c:v>
                </c:pt>
                <c:pt idx="2795">
                  <c:v>61.126909090909088</c:v>
                </c:pt>
                <c:pt idx="2796">
                  <c:v>62.361272727272734</c:v>
                </c:pt>
                <c:pt idx="2797">
                  <c:v>64.00090909090909</c:v>
                </c:pt>
                <c:pt idx="2798">
                  <c:v>65.290545454545452</c:v>
                </c:pt>
                <c:pt idx="2799">
                  <c:v>66.19</c:v>
                </c:pt>
                <c:pt idx="2800">
                  <c:v>67.017090909090911</c:v>
                </c:pt>
                <c:pt idx="2801">
                  <c:v>67.857090909090914</c:v>
                </c:pt>
                <c:pt idx="2802">
                  <c:v>68.807999999999993</c:v>
                </c:pt>
                <c:pt idx="2803">
                  <c:v>69.690545454545457</c:v>
                </c:pt>
                <c:pt idx="2804">
                  <c:v>70.661272727272731</c:v>
                </c:pt>
                <c:pt idx="2805">
                  <c:v>71.384727272727275</c:v>
                </c:pt>
                <c:pt idx="2806">
                  <c:v>71.922727272727286</c:v>
                </c:pt>
                <c:pt idx="2807">
                  <c:v>72.311454545454552</c:v>
                </c:pt>
                <c:pt idx="2808">
                  <c:v>72.59</c:v>
                </c:pt>
                <c:pt idx="2809">
                  <c:v>72.467636363636359</c:v>
                </c:pt>
                <c:pt idx="2810">
                  <c:v>72.425454545454556</c:v>
                </c:pt>
                <c:pt idx="2811">
                  <c:v>72.056181818181813</c:v>
                </c:pt>
                <c:pt idx="2812">
                  <c:v>71.544181818181812</c:v>
                </c:pt>
                <c:pt idx="2813">
                  <c:v>71.080727272727273</c:v>
                </c:pt>
                <c:pt idx="2814">
                  <c:v>70.173999999999978</c:v>
                </c:pt>
                <c:pt idx="2815">
                  <c:v>69.188545454545476</c:v>
                </c:pt>
                <c:pt idx="2816">
                  <c:v>67.965636363636378</c:v>
                </c:pt>
                <c:pt idx="2817">
                  <c:v>66.663090909090926</c:v>
                </c:pt>
                <c:pt idx="2818">
                  <c:v>65.210909090909098</c:v>
                </c:pt>
                <c:pt idx="2819">
                  <c:v>63.707272727272731</c:v>
                </c:pt>
                <c:pt idx="2820">
                  <c:v>62.217454545454551</c:v>
                </c:pt>
                <c:pt idx="2821">
                  <c:v>60.928363636363649</c:v>
                </c:pt>
                <c:pt idx="2822">
                  <c:v>59.49127272727273</c:v>
                </c:pt>
                <c:pt idx="2823">
                  <c:v>58.47</c:v>
                </c:pt>
                <c:pt idx="2824">
                  <c:v>57.458363636363636</c:v>
                </c:pt>
                <c:pt idx="2825">
                  <c:v>56.600727272727269</c:v>
                </c:pt>
                <c:pt idx="2826">
                  <c:v>55.750727272727268</c:v>
                </c:pt>
                <c:pt idx="2827">
                  <c:v>55.034363636363643</c:v>
                </c:pt>
                <c:pt idx="2828">
                  <c:v>54.200545454545463</c:v>
                </c:pt>
                <c:pt idx="2829">
                  <c:v>53.460181818181816</c:v>
                </c:pt>
                <c:pt idx="2830">
                  <c:v>52.676545454545462</c:v>
                </c:pt>
                <c:pt idx="2831">
                  <c:v>51.92581818181818</c:v>
                </c:pt>
                <c:pt idx="2832">
                  <c:v>51.292727272727269</c:v>
                </c:pt>
                <c:pt idx="2833">
                  <c:v>50.665090909090907</c:v>
                </c:pt>
                <c:pt idx="2834">
                  <c:v>50.055090909090907</c:v>
                </c:pt>
                <c:pt idx="2835">
                  <c:v>49.610181818181822</c:v>
                </c:pt>
                <c:pt idx="2836">
                  <c:v>48.970727272727281</c:v>
                </c:pt>
                <c:pt idx="2837">
                  <c:v>48.438545454545462</c:v>
                </c:pt>
                <c:pt idx="2838">
                  <c:v>47.684181818181827</c:v>
                </c:pt>
                <c:pt idx="2839">
                  <c:v>46.873636363636358</c:v>
                </c:pt>
                <c:pt idx="2840">
                  <c:v>46.076727272727275</c:v>
                </c:pt>
                <c:pt idx="2841">
                  <c:v>45.45036363636364</c:v>
                </c:pt>
                <c:pt idx="2842">
                  <c:v>44.689818181818175</c:v>
                </c:pt>
                <c:pt idx="2843">
                  <c:v>44.215272727272733</c:v>
                </c:pt>
                <c:pt idx="2844">
                  <c:v>43.9</c:v>
                </c:pt>
                <c:pt idx="2845">
                  <c:v>43.421090909090907</c:v>
                </c:pt>
                <c:pt idx="2846">
                  <c:v>43.122727272727268</c:v>
                </c:pt>
                <c:pt idx="2847">
                  <c:v>42.915454545454551</c:v>
                </c:pt>
                <c:pt idx="2848">
                  <c:v>42.698181818181816</c:v>
                </c:pt>
                <c:pt idx="2849">
                  <c:v>42.389636363636363</c:v>
                </c:pt>
                <c:pt idx="2850">
                  <c:v>42.081818181818178</c:v>
                </c:pt>
                <c:pt idx="2851">
                  <c:v>41.856000000000002</c:v>
                </c:pt>
                <c:pt idx="2852">
                  <c:v>41.583818181818174</c:v>
                </c:pt>
                <c:pt idx="2853">
                  <c:v>41.45127272727273</c:v>
                </c:pt>
                <c:pt idx="2854">
                  <c:v>41.515636363636368</c:v>
                </c:pt>
                <c:pt idx="2855">
                  <c:v>41.355818181818186</c:v>
                </c:pt>
                <c:pt idx="2856">
                  <c:v>41.24254545454545</c:v>
                </c:pt>
                <c:pt idx="2857">
                  <c:v>40.957272727272731</c:v>
                </c:pt>
                <c:pt idx="2858">
                  <c:v>40.625454545454538</c:v>
                </c:pt>
                <c:pt idx="2859">
                  <c:v>40.316181818181818</c:v>
                </c:pt>
                <c:pt idx="2860">
                  <c:v>39.972545454545461</c:v>
                </c:pt>
                <c:pt idx="2861">
                  <c:v>39.565636363636358</c:v>
                </c:pt>
                <c:pt idx="2862">
                  <c:v>39.263272727272721</c:v>
                </c:pt>
                <c:pt idx="2863">
                  <c:v>39.056909090909087</c:v>
                </c:pt>
                <c:pt idx="2864">
                  <c:v>38.898181818181811</c:v>
                </c:pt>
                <c:pt idx="2865">
                  <c:v>38.834181818181818</c:v>
                </c:pt>
                <c:pt idx="2866">
                  <c:v>38.652363636363638</c:v>
                </c:pt>
                <c:pt idx="2867">
                  <c:v>38.599090909090904</c:v>
                </c:pt>
                <c:pt idx="2868">
                  <c:v>38.476363636363629</c:v>
                </c:pt>
                <c:pt idx="2869">
                  <c:v>38.462000000000003</c:v>
                </c:pt>
                <c:pt idx="2870">
                  <c:v>38.429999999999993</c:v>
                </c:pt>
                <c:pt idx="2871">
                  <c:v>38.453454545454548</c:v>
                </c:pt>
                <c:pt idx="2872">
                  <c:v>38.396363636363645</c:v>
                </c:pt>
                <c:pt idx="2873">
                  <c:v>38.420363636363632</c:v>
                </c:pt>
                <c:pt idx="2874">
                  <c:v>38.357272727272729</c:v>
                </c:pt>
                <c:pt idx="2875">
                  <c:v>38.320545454545453</c:v>
                </c:pt>
                <c:pt idx="2876">
                  <c:v>38.38636363636364</c:v>
                </c:pt>
                <c:pt idx="2877">
                  <c:v>38.376909090909088</c:v>
                </c:pt>
                <c:pt idx="2878">
                  <c:v>38.396000000000001</c:v>
                </c:pt>
                <c:pt idx="2879">
                  <c:v>38.460363636363638</c:v>
                </c:pt>
                <c:pt idx="2880">
                  <c:v>38.643454545454546</c:v>
                </c:pt>
                <c:pt idx="2881">
                  <c:v>38.704363636363638</c:v>
                </c:pt>
                <c:pt idx="2882">
                  <c:v>38.577272727272728</c:v>
                </c:pt>
                <c:pt idx="2883">
                  <c:v>38.530727272727276</c:v>
                </c:pt>
                <c:pt idx="2884">
                  <c:v>38.465272727272726</c:v>
                </c:pt>
                <c:pt idx="2885">
                  <c:v>38.471818181818179</c:v>
                </c:pt>
                <c:pt idx="2886">
                  <c:v>38.530545454545461</c:v>
                </c:pt>
                <c:pt idx="2887">
                  <c:v>38.670363636363646</c:v>
                </c:pt>
                <c:pt idx="2888">
                  <c:v>38.587272727272726</c:v>
                </c:pt>
                <c:pt idx="2889">
                  <c:v>38.610181818181822</c:v>
                </c:pt>
                <c:pt idx="2890">
                  <c:v>38.716000000000001</c:v>
                </c:pt>
                <c:pt idx="2891">
                  <c:v>38.710727272727269</c:v>
                </c:pt>
                <c:pt idx="2892">
                  <c:v>38.74636363636364</c:v>
                </c:pt>
                <c:pt idx="2893">
                  <c:v>38.600181818181809</c:v>
                </c:pt>
                <c:pt idx="2894">
                  <c:v>38.667090909090909</c:v>
                </c:pt>
                <c:pt idx="2895">
                  <c:v>38.583818181818181</c:v>
                </c:pt>
                <c:pt idx="2896">
                  <c:v>38.665999999999997</c:v>
                </c:pt>
                <c:pt idx="2897">
                  <c:v>38.677272727272729</c:v>
                </c:pt>
                <c:pt idx="2898">
                  <c:v>38.694000000000003</c:v>
                </c:pt>
                <c:pt idx="2899">
                  <c:v>38.738363636363637</c:v>
                </c:pt>
                <c:pt idx="2900">
                  <c:v>38.648181818181826</c:v>
                </c:pt>
                <c:pt idx="2901">
                  <c:v>38.683999999999997</c:v>
                </c:pt>
                <c:pt idx="2902">
                  <c:v>38.859818181818184</c:v>
                </c:pt>
                <c:pt idx="2903">
                  <c:v>38.879636363636365</c:v>
                </c:pt>
                <c:pt idx="2904">
                  <c:v>38.698545454545453</c:v>
                </c:pt>
                <c:pt idx="2905">
                  <c:v>38.49309090909091</c:v>
                </c:pt>
                <c:pt idx="2906">
                  <c:v>38.351454545454544</c:v>
                </c:pt>
                <c:pt idx="2907">
                  <c:v>38.263636363636365</c:v>
                </c:pt>
                <c:pt idx="2908">
                  <c:v>37.961090909090913</c:v>
                </c:pt>
                <c:pt idx="2909">
                  <c:v>37.902000000000001</c:v>
                </c:pt>
                <c:pt idx="2910">
                  <c:v>37.700363636363633</c:v>
                </c:pt>
                <c:pt idx="2911">
                  <c:v>37.712727272727278</c:v>
                </c:pt>
                <c:pt idx="2912">
                  <c:v>37.680181818181822</c:v>
                </c:pt>
                <c:pt idx="2913">
                  <c:v>37.643636363636361</c:v>
                </c:pt>
                <c:pt idx="2914">
                  <c:v>37.677818181818182</c:v>
                </c:pt>
                <c:pt idx="2915">
                  <c:v>37.686727272727282</c:v>
                </c:pt>
                <c:pt idx="2916">
                  <c:v>37.636727272727271</c:v>
                </c:pt>
                <c:pt idx="2917">
                  <c:v>37.641636363636366</c:v>
                </c:pt>
                <c:pt idx="2918">
                  <c:v>37.760909090909095</c:v>
                </c:pt>
                <c:pt idx="2919">
                  <c:v>37.804181818181817</c:v>
                </c:pt>
                <c:pt idx="2920">
                  <c:v>37.845818181818174</c:v>
                </c:pt>
                <c:pt idx="2921">
                  <c:v>37.755272727272725</c:v>
                </c:pt>
                <c:pt idx="2922">
                  <c:v>37.902545454545461</c:v>
                </c:pt>
                <c:pt idx="2923">
                  <c:v>37.820909090909097</c:v>
                </c:pt>
                <c:pt idx="2924">
                  <c:v>37.817999999999998</c:v>
                </c:pt>
                <c:pt idx="2925">
                  <c:v>37.831272727272733</c:v>
                </c:pt>
                <c:pt idx="2926">
                  <c:v>37.697272727272725</c:v>
                </c:pt>
                <c:pt idx="2927">
                  <c:v>37.616727272727275</c:v>
                </c:pt>
                <c:pt idx="2928">
                  <c:v>37.406545454545459</c:v>
                </c:pt>
                <c:pt idx="2929">
                  <c:v>37.431454545454542</c:v>
                </c:pt>
                <c:pt idx="2930">
                  <c:v>37.311454545454545</c:v>
                </c:pt>
                <c:pt idx="2931">
                  <c:v>37.156000000000006</c:v>
                </c:pt>
                <c:pt idx="2932">
                  <c:v>37.084545454545463</c:v>
                </c:pt>
                <c:pt idx="2933">
                  <c:v>36.912545454545452</c:v>
                </c:pt>
                <c:pt idx="2934">
                  <c:v>36.844909090909098</c:v>
                </c:pt>
                <c:pt idx="2935">
                  <c:v>36.812727272727273</c:v>
                </c:pt>
                <c:pt idx="2936">
                  <c:v>36.710909090909084</c:v>
                </c:pt>
                <c:pt idx="2937">
                  <c:v>36.704909090909091</c:v>
                </c:pt>
                <c:pt idx="2938">
                  <c:v>36.576727272727268</c:v>
                </c:pt>
                <c:pt idx="2939">
                  <c:v>36.492363636363635</c:v>
                </c:pt>
                <c:pt idx="2940">
                  <c:v>36.383272727272725</c:v>
                </c:pt>
                <c:pt idx="2941">
                  <c:v>36.368363636363632</c:v>
                </c:pt>
                <c:pt idx="2942">
                  <c:v>36.258909090909086</c:v>
                </c:pt>
                <c:pt idx="2943">
                  <c:v>36.163272727272727</c:v>
                </c:pt>
                <c:pt idx="2944">
                  <c:v>36.092363636363636</c:v>
                </c:pt>
                <c:pt idx="2945">
                  <c:v>36.090181818181819</c:v>
                </c:pt>
                <c:pt idx="2946">
                  <c:v>35.966000000000008</c:v>
                </c:pt>
                <c:pt idx="2947">
                  <c:v>35.854727272727274</c:v>
                </c:pt>
                <c:pt idx="2948">
                  <c:v>35.846909090909087</c:v>
                </c:pt>
                <c:pt idx="2949">
                  <c:v>35.807454545454547</c:v>
                </c:pt>
                <c:pt idx="2950">
                  <c:v>35.714363636363643</c:v>
                </c:pt>
                <c:pt idx="2951">
                  <c:v>35.419090909090912</c:v>
                </c:pt>
                <c:pt idx="2952">
                  <c:v>35.301636363636362</c:v>
                </c:pt>
                <c:pt idx="2953">
                  <c:v>35.12981818181818</c:v>
                </c:pt>
                <c:pt idx="2954">
                  <c:v>34.926363636363639</c:v>
                </c:pt>
                <c:pt idx="2955">
                  <c:v>34.705818181818188</c:v>
                </c:pt>
                <c:pt idx="2956">
                  <c:v>34.63363636363637</c:v>
                </c:pt>
                <c:pt idx="2957">
                  <c:v>34.429636363636362</c:v>
                </c:pt>
                <c:pt idx="2958">
                  <c:v>34.260909090909088</c:v>
                </c:pt>
                <c:pt idx="2959">
                  <c:v>34.082727272727269</c:v>
                </c:pt>
                <c:pt idx="2960">
                  <c:v>34.036727272727269</c:v>
                </c:pt>
                <c:pt idx="2961">
                  <c:v>33.956181818181818</c:v>
                </c:pt>
                <c:pt idx="2962">
                  <c:v>33.940181818181813</c:v>
                </c:pt>
                <c:pt idx="2963">
                  <c:v>33.823454545454538</c:v>
                </c:pt>
                <c:pt idx="2964">
                  <c:v>33.756</c:v>
                </c:pt>
                <c:pt idx="2965">
                  <c:v>33.686727272727268</c:v>
                </c:pt>
                <c:pt idx="2966">
                  <c:v>33.729636363636367</c:v>
                </c:pt>
                <c:pt idx="2967">
                  <c:v>33.576909090909083</c:v>
                </c:pt>
                <c:pt idx="2968">
                  <c:v>33.583636363636359</c:v>
                </c:pt>
                <c:pt idx="2969">
                  <c:v>33.504909090909095</c:v>
                </c:pt>
                <c:pt idx="2970">
                  <c:v>33.418000000000006</c:v>
                </c:pt>
                <c:pt idx="2971">
                  <c:v>33.477454545454549</c:v>
                </c:pt>
                <c:pt idx="2972">
                  <c:v>33.769090909090906</c:v>
                </c:pt>
                <c:pt idx="2973">
                  <c:v>33.650727272727266</c:v>
                </c:pt>
                <c:pt idx="2974">
                  <c:v>33.638727272727266</c:v>
                </c:pt>
                <c:pt idx="2975">
                  <c:v>33.454181818181823</c:v>
                </c:pt>
                <c:pt idx="2976">
                  <c:v>33.348181818181814</c:v>
                </c:pt>
                <c:pt idx="2977">
                  <c:v>33.211454545454544</c:v>
                </c:pt>
                <c:pt idx="2978">
                  <c:v>33.12054545454545</c:v>
                </c:pt>
                <c:pt idx="2979">
                  <c:v>33.098545454545459</c:v>
                </c:pt>
                <c:pt idx="2980">
                  <c:v>33.009454545454545</c:v>
                </c:pt>
                <c:pt idx="2981">
                  <c:v>33.01436363636364</c:v>
                </c:pt>
                <c:pt idx="2982">
                  <c:v>32.971636363636364</c:v>
                </c:pt>
                <c:pt idx="2983">
                  <c:v>32.958545454545451</c:v>
                </c:pt>
                <c:pt idx="2984">
                  <c:v>33.003272727272723</c:v>
                </c:pt>
                <c:pt idx="2985">
                  <c:v>33.117999999999995</c:v>
                </c:pt>
                <c:pt idx="2986">
                  <c:v>33.181090909090912</c:v>
                </c:pt>
                <c:pt idx="2987">
                  <c:v>33.280909090909091</c:v>
                </c:pt>
                <c:pt idx="2988">
                  <c:v>33.270727272727271</c:v>
                </c:pt>
                <c:pt idx="2989">
                  <c:v>33.307636363636362</c:v>
                </c:pt>
                <c:pt idx="2990">
                  <c:v>33.37563636363636</c:v>
                </c:pt>
                <c:pt idx="2991">
                  <c:v>33.308727272727275</c:v>
                </c:pt>
                <c:pt idx="2992">
                  <c:v>33.390181818181816</c:v>
                </c:pt>
                <c:pt idx="2993">
                  <c:v>33.419454545454542</c:v>
                </c:pt>
                <c:pt idx="2994">
                  <c:v>33.349636363636364</c:v>
                </c:pt>
                <c:pt idx="2995">
                  <c:v>33.482545454545452</c:v>
                </c:pt>
                <c:pt idx="2996">
                  <c:v>33.542363636363632</c:v>
                </c:pt>
                <c:pt idx="2997">
                  <c:v>33.678181818181812</c:v>
                </c:pt>
                <c:pt idx="2998">
                  <c:v>33.698181818181816</c:v>
                </c:pt>
                <c:pt idx="2999">
                  <c:v>33.891636363636366</c:v>
                </c:pt>
                <c:pt idx="3000">
                  <c:v>34.062727272727273</c:v>
                </c:pt>
                <c:pt idx="3001">
                  <c:v>34.151090909090911</c:v>
                </c:pt>
                <c:pt idx="3002">
                  <c:v>34.36272727272727</c:v>
                </c:pt>
                <c:pt idx="3003">
                  <c:v>34.533272727272731</c:v>
                </c:pt>
                <c:pt idx="3004">
                  <c:v>34.826727272727275</c:v>
                </c:pt>
                <c:pt idx="3005">
                  <c:v>34.956363636363633</c:v>
                </c:pt>
                <c:pt idx="3006">
                  <c:v>35.231454545454554</c:v>
                </c:pt>
                <c:pt idx="3007">
                  <c:v>35.300363636363642</c:v>
                </c:pt>
                <c:pt idx="3008">
                  <c:v>35.480000000000004</c:v>
                </c:pt>
                <c:pt idx="3009">
                  <c:v>35.622727272727268</c:v>
                </c:pt>
                <c:pt idx="3010">
                  <c:v>35.805272727272722</c:v>
                </c:pt>
                <c:pt idx="3011">
                  <c:v>36.018363636363645</c:v>
                </c:pt>
                <c:pt idx="3012">
                  <c:v>36.193636363636365</c:v>
                </c:pt>
                <c:pt idx="3013">
                  <c:v>36.396909090909091</c:v>
                </c:pt>
                <c:pt idx="3014">
                  <c:v>36.594181818181816</c:v>
                </c:pt>
                <c:pt idx="3015">
                  <c:v>36.916727272727272</c:v>
                </c:pt>
                <c:pt idx="3016">
                  <c:v>37.270181818181818</c:v>
                </c:pt>
                <c:pt idx="3017">
                  <c:v>37.69</c:v>
                </c:pt>
                <c:pt idx="3018">
                  <c:v>38.158000000000001</c:v>
                </c:pt>
                <c:pt idx="3019">
                  <c:v>38.543999999999997</c:v>
                </c:pt>
                <c:pt idx="3020">
                  <c:v>38.866545454545459</c:v>
                </c:pt>
                <c:pt idx="3021">
                  <c:v>39.288181818181812</c:v>
                </c:pt>
                <c:pt idx="3022">
                  <c:v>39.757272727272735</c:v>
                </c:pt>
                <c:pt idx="3023">
                  <c:v>40.266727272727266</c:v>
                </c:pt>
                <c:pt idx="3024">
                  <c:v>40.595090909090914</c:v>
                </c:pt>
                <c:pt idx="3025">
                  <c:v>41.115454545454554</c:v>
                </c:pt>
                <c:pt idx="3026">
                  <c:v>41.587818181818186</c:v>
                </c:pt>
                <c:pt idx="3027">
                  <c:v>42.072363636363626</c:v>
                </c:pt>
                <c:pt idx="3028">
                  <c:v>42.676545454545447</c:v>
                </c:pt>
                <c:pt idx="3029">
                  <c:v>43.405818181818184</c:v>
                </c:pt>
                <c:pt idx="3030">
                  <c:v>44.048000000000002</c:v>
                </c:pt>
                <c:pt idx="3031">
                  <c:v>44.672181818181819</c:v>
                </c:pt>
                <c:pt idx="3032">
                  <c:v>45.402545454545454</c:v>
                </c:pt>
                <c:pt idx="3033">
                  <c:v>46.094363636363632</c:v>
                </c:pt>
                <c:pt idx="3034">
                  <c:v>47.05854545454546</c:v>
                </c:pt>
                <c:pt idx="3035">
                  <c:v>47.887636363636368</c:v>
                </c:pt>
                <c:pt idx="3036">
                  <c:v>48.80854545454546</c:v>
                </c:pt>
                <c:pt idx="3037">
                  <c:v>49.835999999999999</c:v>
                </c:pt>
                <c:pt idx="3038">
                  <c:v>50.928545454545457</c:v>
                </c:pt>
                <c:pt idx="3039">
                  <c:v>52.160909090909087</c:v>
                </c:pt>
                <c:pt idx="3040">
                  <c:v>53.407090909090911</c:v>
                </c:pt>
                <c:pt idx="3041">
                  <c:v>54.611090909090912</c:v>
                </c:pt>
                <c:pt idx="3042">
                  <c:v>55.74163636363636</c:v>
                </c:pt>
                <c:pt idx="3043">
                  <c:v>56.737272727272732</c:v>
                </c:pt>
                <c:pt idx="3044">
                  <c:v>57.794727272727265</c:v>
                </c:pt>
                <c:pt idx="3045">
                  <c:v>58.49054545454544</c:v>
                </c:pt>
                <c:pt idx="3046">
                  <c:v>58.871818181818185</c:v>
                </c:pt>
                <c:pt idx="3047">
                  <c:v>58.906181818181828</c:v>
                </c:pt>
                <c:pt idx="3048">
                  <c:v>58.820181818181823</c:v>
                </c:pt>
                <c:pt idx="3049">
                  <c:v>58.838727272727276</c:v>
                </c:pt>
                <c:pt idx="3050">
                  <c:v>59.192</c:v>
                </c:pt>
                <c:pt idx="3051">
                  <c:v>59.961636363636359</c:v>
                </c:pt>
                <c:pt idx="3052">
                  <c:v>59.978181818181831</c:v>
                </c:pt>
                <c:pt idx="3053">
                  <c:v>59.121272727272725</c:v>
                </c:pt>
                <c:pt idx="3054">
                  <c:v>57.953454545454541</c:v>
                </c:pt>
                <c:pt idx="3055">
                  <c:v>56.769818181818181</c:v>
                </c:pt>
                <c:pt idx="3056">
                  <c:v>55.246545454545455</c:v>
                </c:pt>
                <c:pt idx="3057">
                  <c:v>53.81818181818182</c:v>
                </c:pt>
                <c:pt idx="3058">
                  <c:v>52.389272727272733</c:v>
                </c:pt>
                <c:pt idx="3059">
                  <c:v>51.115090909090917</c:v>
                </c:pt>
                <c:pt idx="3060">
                  <c:v>49.80145454545454</c:v>
                </c:pt>
                <c:pt idx="3061">
                  <c:v>48.610545454545459</c:v>
                </c:pt>
                <c:pt idx="3062">
                  <c:v>47.489636363636372</c:v>
                </c:pt>
                <c:pt idx="3063">
                  <c:v>46.417818181818184</c:v>
                </c:pt>
                <c:pt idx="3064">
                  <c:v>45.393272727272731</c:v>
                </c:pt>
                <c:pt idx="3065">
                  <c:v>44.464545454545458</c:v>
                </c:pt>
                <c:pt idx="3066">
                  <c:v>43.613818181818182</c:v>
                </c:pt>
                <c:pt idx="3067">
                  <c:v>42.906363636363636</c:v>
                </c:pt>
                <c:pt idx="3068">
                  <c:v>42.18</c:v>
                </c:pt>
                <c:pt idx="3069">
                  <c:v>41.484181818181824</c:v>
                </c:pt>
                <c:pt idx="3070">
                  <c:v>40.92254545454545</c:v>
                </c:pt>
                <c:pt idx="3071">
                  <c:v>40.525090909090913</c:v>
                </c:pt>
                <c:pt idx="3072">
                  <c:v>40.145454545454548</c:v>
                </c:pt>
                <c:pt idx="3073">
                  <c:v>39.827636363636366</c:v>
                </c:pt>
                <c:pt idx="3074">
                  <c:v>39.773636363636356</c:v>
                </c:pt>
                <c:pt idx="3075">
                  <c:v>39.721454545454542</c:v>
                </c:pt>
                <c:pt idx="3076">
                  <c:v>39.786545454545454</c:v>
                </c:pt>
                <c:pt idx="3077">
                  <c:v>39.833272727272721</c:v>
                </c:pt>
                <c:pt idx="3078">
                  <c:v>40.033090909090909</c:v>
                </c:pt>
                <c:pt idx="3079">
                  <c:v>40.415636363636366</c:v>
                </c:pt>
                <c:pt idx="3080">
                  <c:v>40.788545454545464</c:v>
                </c:pt>
                <c:pt idx="3081">
                  <c:v>41.159636363636366</c:v>
                </c:pt>
                <c:pt idx="3082">
                  <c:v>41.658181818181816</c:v>
                </c:pt>
                <c:pt idx="3083">
                  <c:v>42.216000000000008</c:v>
                </c:pt>
                <c:pt idx="3084">
                  <c:v>42.549272727272722</c:v>
                </c:pt>
                <c:pt idx="3085">
                  <c:v>43.07145454545455</c:v>
                </c:pt>
                <c:pt idx="3086">
                  <c:v>43.741272727272722</c:v>
                </c:pt>
                <c:pt idx="3087">
                  <c:v>44.42290909090908</c:v>
                </c:pt>
                <c:pt idx="3088">
                  <c:v>45.028727272727274</c:v>
                </c:pt>
                <c:pt idx="3089">
                  <c:v>45.811090909090908</c:v>
                </c:pt>
                <c:pt idx="3090">
                  <c:v>46.55745454545454</c:v>
                </c:pt>
                <c:pt idx="3091">
                  <c:v>47.514181818181818</c:v>
                </c:pt>
                <c:pt idx="3092">
                  <c:v>48.409818181818174</c:v>
                </c:pt>
                <c:pt idx="3093">
                  <c:v>49.577454545454536</c:v>
                </c:pt>
                <c:pt idx="3094">
                  <c:v>50.709818181818179</c:v>
                </c:pt>
                <c:pt idx="3095">
                  <c:v>51.963454545454546</c:v>
                </c:pt>
                <c:pt idx="3096">
                  <c:v>53.30054545454545</c:v>
                </c:pt>
                <c:pt idx="3097">
                  <c:v>54.58072727272728</c:v>
                </c:pt>
                <c:pt idx="3098">
                  <c:v>55.968363636363634</c:v>
                </c:pt>
                <c:pt idx="3099">
                  <c:v>57.232727272727274</c:v>
                </c:pt>
                <c:pt idx="3100">
                  <c:v>58.225454545454539</c:v>
                </c:pt>
                <c:pt idx="3101">
                  <c:v>59.170909090909085</c:v>
                </c:pt>
                <c:pt idx="3102">
                  <c:v>59.919454545454549</c:v>
                </c:pt>
                <c:pt idx="3103">
                  <c:v>60.283999999999992</c:v>
                </c:pt>
                <c:pt idx="3104">
                  <c:v>60.384363636363645</c:v>
                </c:pt>
                <c:pt idx="3105">
                  <c:v>60.289090909090902</c:v>
                </c:pt>
                <c:pt idx="3106">
                  <c:v>60.039272727272731</c:v>
                </c:pt>
                <c:pt idx="3107">
                  <c:v>59.581818181818193</c:v>
                </c:pt>
                <c:pt idx="3108">
                  <c:v>59.096181818181826</c:v>
                </c:pt>
                <c:pt idx="3109">
                  <c:v>58.264000000000003</c:v>
                </c:pt>
                <c:pt idx="3110">
                  <c:v>57.382727272727266</c:v>
                </c:pt>
                <c:pt idx="3111">
                  <c:v>56.363090909090907</c:v>
                </c:pt>
                <c:pt idx="3112">
                  <c:v>55.5669090909091</c:v>
                </c:pt>
                <c:pt idx="3113">
                  <c:v>54.571636363636358</c:v>
                </c:pt>
                <c:pt idx="3114">
                  <c:v>53.638909090909088</c:v>
                </c:pt>
                <c:pt idx="3115">
                  <c:v>52.636727272727271</c:v>
                </c:pt>
                <c:pt idx="3116">
                  <c:v>51.8750909090909</c:v>
                </c:pt>
                <c:pt idx="3117">
                  <c:v>50.886363636363626</c:v>
                </c:pt>
                <c:pt idx="3118">
                  <c:v>49.877818181818185</c:v>
                </c:pt>
                <c:pt idx="3119">
                  <c:v>48.840545454545456</c:v>
                </c:pt>
                <c:pt idx="3120">
                  <c:v>47.758363636363647</c:v>
                </c:pt>
                <c:pt idx="3121">
                  <c:v>46.733818181818179</c:v>
                </c:pt>
                <c:pt idx="3122">
                  <c:v>45.953818181818178</c:v>
                </c:pt>
                <c:pt idx="3123">
                  <c:v>44.990363636363639</c:v>
                </c:pt>
                <c:pt idx="3124">
                  <c:v>44.193090909090913</c:v>
                </c:pt>
                <c:pt idx="3125">
                  <c:v>43.312909090909095</c:v>
                </c:pt>
                <c:pt idx="3126">
                  <c:v>42.659454545454537</c:v>
                </c:pt>
                <c:pt idx="3127">
                  <c:v>41.851454545454551</c:v>
                </c:pt>
                <c:pt idx="3128">
                  <c:v>41.00272727272727</c:v>
                </c:pt>
                <c:pt idx="3129">
                  <c:v>40.280727272727283</c:v>
                </c:pt>
                <c:pt idx="3130">
                  <c:v>39.569272727272732</c:v>
                </c:pt>
                <c:pt idx="3131">
                  <c:v>38.87672727272728</c:v>
                </c:pt>
                <c:pt idx="3132">
                  <c:v>37.980181818181819</c:v>
                </c:pt>
                <c:pt idx="3133">
                  <c:v>37.305999999999997</c:v>
                </c:pt>
                <c:pt idx="3134">
                  <c:v>36.486909090909094</c:v>
                </c:pt>
                <c:pt idx="3135">
                  <c:v>35.920545454545454</c:v>
                </c:pt>
                <c:pt idx="3136">
                  <c:v>35.285090909090904</c:v>
                </c:pt>
                <c:pt idx="3137">
                  <c:v>34.75127272727272</c:v>
                </c:pt>
                <c:pt idx="3138">
                  <c:v>34.371272727272725</c:v>
                </c:pt>
                <c:pt idx="3139">
                  <c:v>33.752909090909085</c:v>
                </c:pt>
                <c:pt idx="3140">
                  <c:v>33.289454545454547</c:v>
                </c:pt>
                <c:pt idx="3141">
                  <c:v>32.813999999999993</c:v>
                </c:pt>
                <c:pt idx="3142">
                  <c:v>32.423272727272725</c:v>
                </c:pt>
                <c:pt idx="3143">
                  <c:v>32.088000000000008</c:v>
                </c:pt>
                <c:pt idx="3144">
                  <c:v>31.659636363636366</c:v>
                </c:pt>
                <c:pt idx="3145">
                  <c:v>31.328181818181818</c:v>
                </c:pt>
                <c:pt idx="3146">
                  <c:v>30.998727272727269</c:v>
                </c:pt>
                <c:pt idx="3147">
                  <c:v>30.674909090909086</c:v>
                </c:pt>
                <c:pt idx="3148">
                  <c:v>30.288</c:v>
                </c:pt>
                <c:pt idx="3149">
                  <c:v>30.067090909090908</c:v>
                </c:pt>
                <c:pt idx="3150">
                  <c:v>29.845818181818188</c:v>
                </c:pt>
                <c:pt idx="3151">
                  <c:v>29.741272727272726</c:v>
                </c:pt>
                <c:pt idx="3152">
                  <c:v>29.428181818181812</c:v>
                </c:pt>
                <c:pt idx="3153">
                  <c:v>29.241090909090911</c:v>
                </c:pt>
                <c:pt idx="3154">
                  <c:v>29.078909090909093</c:v>
                </c:pt>
                <c:pt idx="3155">
                  <c:v>28.735818181818185</c:v>
                </c:pt>
                <c:pt idx="3156">
                  <c:v>28.521272727272731</c:v>
                </c:pt>
                <c:pt idx="3157">
                  <c:v>28.144181818181817</c:v>
                </c:pt>
                <c:pt idx="3158">
                  <c:v>27.959454545454541</c:v>
                </c:pt>
                <c:pt idx="3159">
                  <c:v>27.640181818181819</c:v>
                </c:pt>
                <c:pt idx="3160">
                  <c:v>27.328909090909089</c:v>
                </c:pt>
                <c:pt idx="3161">
                  <c:v>27.190000000000005</c:v>
                </c:pt>
                <c:pt idx="3162">
                  <c:v>26.94709090909091</c:v>
                </c:pt>
                <c:pt idx="3163">
                  <c:v>26.834181818181818</c:v>
                </c:pt>
                <c:pt idx="3164">
                  <c:v>26.63</c:v>
                </c:pt>
                <c:pt idx="3165">
                  <c:v>26.519090909090906</c:v>
                </c:pt>
                <c:pt idx="3166">
                  <c:v>26.345818181818181</c:v>
                </c:pt>
                <c:pt idx="3167">
                  <c:v>26.190727272727269</c:v>
                </c:pt>
                <c:pt idx="3168">
                  <c:v>26.001272727272724</c:v>
                </c:pt>
                <c:pt idx="3169">
                  <c:v>26.013636363636365</c:v>
                </c:pt>
                <c:pt idx="3170">
                  <c:v>25.876363636363635</c:v>
                </c:pt>
                <c:pt idx="3171">
                  <c:v>25.867090909090908</c:v>
                </c:pt>
                <c:pt idx="3172">
                  <c:v>25.803818181818183</c:v>
                </c:pt>
                <c:pt idx="3173">
                  <c:v>25.795818181818181</c:v>
                </c:pt>
                <c:pt idx="3174">
                  <c:v>25.735454545454548</c:v>
                </c:pt>
                <c:pt idx="3175">
                  <c:v>25.651818181818182</c:v>
                </c:pt>
                <c:pt idx="3176">
                  <c:v>25.610727272727271</c:v>
                </c:pt>
                <c:pt idx="3177">
                  <c:v>25.431272727272724</c:v>
                </c:pt>
                <c:pt idx="3178">
                  <c:v>25.437272727272724</c:v>
                </c:pt>
                <c:pt idx="3179">
                  <c:v>25.075818181818185</c:v>
                </c:pt>
                <c:pt idx="3180">
                  <c:v>24.984727272727273</c:v>
                </c:pt>
                <c:pt idx="3181">
                  <c:v>24.756727272727272</c:v>
                </c:pt>
                <c:pt idx="3182">
                  <c:v>24.547454545454546</c:v>
                </c:pt>
                <c:pt idx="3183">
                  <c:v>24.234181818181817</c:v>
                </c:pt>
                <c:pt idx="3184">
                  <c:v>24.081272727272726</c:v>
                </c:pt>
                <c:pt idx="3185">
                  <c:v>23.821818181818184</c:v>
                </c:pt>
                <c:pt idx="3186">
                  <c:v>23.69618181818182</c:v>
                </c:pt>
                <c:pt idx="3187">
                  <c:v>23.577272727272724</c:v>
                </c:pt>
                <c:pt idx="3188">
                  <c:v>23.521454545454542</c:v>
                </c:pt>
                <c:pt idx="3189">
                  <c:v>23.228727272727273</c:v>
                </c:pt>
                <c:pt idx="3190">
                  <c:v>23.100727272727273</c:v>
                </c:pt>
                <c:pt idx="3191">
                  <c:v>23.034545454545455</c:v>
                </c:pt>
                <c:pt idx="3192">
                  <c:v>22.893090909090912</c:v>
                </c:pt>
                <c:pt idx="3193">
                  <c:v>22.778181818181817</c:v>
                </c:pt>
                <c:pt idx="3194">
                  <c:v>22.723272727272725</c:v>
                </c:pt>
                <c:pt idx="3195">
                  <c:v>22.674181818181822</c:v>
                </c:pt>
                <c:pt idx="3196">
                  <c:v>22.513999999999999</c:v>
                </c:pt>
                <c:pt idx="3197">
                  <c:v>22.527636363636361</c:v>
                </c:pt>
                <c:pt idx="3198">
                  <c:v>22.585636363636365</c:v>
                </c:pt>
                <c:pt idx="3199">
                  <c:v>22.443090909090909</c:v>
                </c:pt>
                <c:pt idx="3200">
                  <c:v>22.430000000000003</c:v>
                </c:pt>
                <c:pt idx="3201">
                  <c:v>22.246181818181817</c:v>
                </c:pt>
                <c:pt idx="3202">
                  <c:v>22.150181818181821</c:v>
                </c:pt>
                <c:pt idx="3203">
                  <c:v>22.031272727272725</c:v>
                </c:pt>
                <c:pt idx="3204">
                  <c:v>21.925636363636364</c:v>
                </c:pt>
                <c:pt idx="3205">
                  <c:v>21.802545454545452</c:v>
                </c:pt>
                <c:pt idx="3206">
                  <c:v>21.615090909090906</c:v>
                </c:pt>
                <c:pt idx="3207">
                  <c:v>21.541818181818183</c:v>
                </c:pt>
                <c:pt idx="3208">
                  <c:v>21.266181818181813</c:v>
                </c:pt>
                <c:pt idx="3209">
                  <c:v>21.093636363636364</c:v>
                </c:pt>
                <c:pt idx="3210">
                  <c:v>20.975090909090905</c:v>
                </c:pt>
                <c:pt idx="3211">
                  <c:v>20.840727272727268</c:v>
                </c:pt>
                <c:pt idx="3212">
                  <c:v>20.788000000000004</c:v>
                </c:pt>
                <c:pt idx="3213">
                  <c:v>20.577636363636366</c:v>
                </c:pt>
                <c:pt idx="3214">
                  <c:v>20.455636363636359</c:v>
                </c:pt>
                <c:pt idx="3215">
                  <c:v>20.446727272727276</c:v>
                </c:pt>
                <c:pt idx="3216">
                  <c:v>20.336181818181814</c:v>
                </c:pt>
                <c:pt idx="3217">
                  <c:v>20.247818181818182</c:v>
                </c:pt>
                <c:pt idx="3218">
                  <c:v>20.216363636363639</c:v>
                </c:pt>
                <c:pt idx="3219">
                  <c:v>20.107272727272726</c:v>
                </c:pt>
                <c:pt idx="3220">
                  <c:v>19.996000000000002</c:v>
                </c:pt>
                <c:pt idx="3221">
                  <c:v>19.893454545454546</c:v>
                </c:pt>
                <c:pt idx="3222">
                  <c:v>19.877818181818185</c:v>
                </c:pt>
                <c:pt idx="3223">
                  <c:v>19.713454545454546</c:v>
                </c:pt>
                <c:pt idx="3224">
                  <c:v>19.77509090909091</c:v>
                </c:pt>
                <c:pt idx="3225">
                  <c:v>19.606181818181817</c:v>
                </c:pt>
                <c:pt idx="3226">
                  <c:v>19.573272727272727</c:v>
                </c:pt>
                <c:pt idx="3227">
                  <c:v>19.595636363636363</c:v>
                </c:pt>
                <c:pt idx="3228">
                  <c:v>19.527636363636361</c:v>
                </c:pt>
                <c:pt idx="3229">
                  <c:v>19.545090909090909</c:v>
                </c:pt>
                <c:pt idx="3230">
                  <c:v>19.410363636363634</c:v>
                </c:pt>
                <c:pt idx="3231">
                  <c:v>19.352181818181819</c:v>
                </c:pt>
                <c:pt idx="3232">
                  <c:v>19.157090909090911</c:v>
                </c:pt>
                <c:pt idx="3233">
                  <c:v>19.050909090909091</c:v>
                </c:pt>
                <c:pt idx="3234">
                  <c:v>18.984909090909092</c:v>
                </c:pt>
                <c:pt idx="3235">
                  <c:v>18.782727272727271</c:v>
                </c:pt>
                <c:pt idx="3236">
                  <c:v>18.644545454545455</c:v>
                </c:pt>
                <c:pt idx="3237">
                  <c:v>18.578000000000003</c:v>
                </c:pt>
                <c:pt idx="3238">
                  <c:v>18.522363636363636</c:v>
                </c:pt>
                <c:pt idx="3239">
                  <c:v>18.322727272727271</c:v>
                </c:pt>
                <c:pt idx="3240">
                  <c:v>18.258000000000003</c:v>
                </c:pt>
                <c:pt idx="3241">
                  <c:v>18.239454545454542</c:v>
                </c:pt>
                <c:pt idx="3242">
                  <c:v>18.128618181818183</c:v>
                </c:pt>
                <c:pt idx="3243">
                  <c:v>18.064818181818183</c:v>
                </c:pt>
                <c:pt idx="3244">
                  <c:v>18.002690909090909</c:v>
                </c:pt>
                <c:pt idx="3245">
                  <c:v>17.996854545454546</c:v>
                </c:pt>
                <c:pt idx="3246">
                  <c:v>17.944127272727272</c:v>
                </c:pt>
                <c:pt idx="3247">
                  <c:v>17.845981818181819</c:v>
                </c:pt>
                <c:pt idx="3248">
                  <c:v>17.771781818181822</c:v>
                </c:pt>
                <c:pt idx="3249">
                  <c:v>17.746472727272725</c:v>
                </c:pt>
                <c:pt idx="3250">
                  <c:v>17.773945454545455</c:v>
                </c:pt>
                <c:pt idx="3251">
                  <c:v>17.739272727272727</c:v>
                </c:pt>
                <c:pt idx="3252">
                  <c:v>17.804745454545454</c:v>
                </c:pt>
                <c:pt idx="3253">
                  <c:v>17.727545454545456</c:v>
                </c:pt>
                <c:pt idx="3254">
                  <c:v>17.595363636363636</c:v>
                </c:pt>
                <c:pt idx="3255">
                  <c:v>17.573181818181819</c:v>
                </c:pt>
                <c:pt idx="3256">
                  <c:v>17.520163636363634</c:v>
                </c:pt>
                <c:pt idx="3257">
                  <c:v>17.385909090909088</c:v>
                </c:pt>
                <c:pt idx="3258">
                  <c:v>17.344054545454547</c:v>
                </c:pt>
                <c:pt idx="3259">
                  <c:v>17.181254545454546</c:v>
                </c:pt>
                <c:pt idx="3260">
                  <c:v>17.125854545454548</c:v>
                </c:pt>
                <c:pt idx="3261">
                  <c:v>17.025818181818181</c:v>
                </c:pt>
                <c:pt idx="3262">
                  <c:v>16.915290909090906</c:v>
                </c:pt>
                <c:pt idx="3263">
                  <c:v>16.869145454545453</c:v>
                </c:pt>
                <c:pt idx="3264">
                  <c:v>16.698454545454545</c:v>
                </c:pt>
                <c:pt idx="3265">
                  <c:v>16.646709090909091</c:v>
                </c:pt>
                <c:pt idx="3266">
                  <c:v>16.536054545454547</c:v>
                </c:pt>
                <c:pt idx="3267">
                  <c:v>16.499981818181816</c:v>
                </c:pt>
                <c:pt idx="3268">
                  <c:v>16.460272727272724</c:v>
                </c:pt>
                <c:pt idx="3269">
                  <c:v>16.327781818181819</c:v>
                </c:pt>
                <c:pt idx="3270">
                  <c:v>16.292490909090908</c:v>
                </c:pt>
                <c:pt idx="3271">
                  <c:v>16.201818181818183</c:v>
                </c:pt>
                <c:pt idx="3272">
                  <c:v>16.24170909090909</c:v>
                </c:pt>
                <c:pt idx="3273">
                  <c:v>16.131018181818181</c:v>
                </c:pt>
                <c:pt idx="3274">
                  <c:v>16.105909090909091</c:v>
                </c:pt>
                <c:pt idx="3275">
                  <c:v>16.112690909090908</c:v>
                </c:pt>
                <c:pt idx="3276">
                  <c:v>16.057418181818186</c:v>
                </c:pt>
                <c:pt idx="3277">
                  <c:v>16.123781818181818</c:v>
                </c:pt>
                <c:pt idx="3278">
                  <c:v>16.072818181818182</c:v>
                </c:pt>
                <c:pt idx="3279">
                  <c:v>16.108581818181818</c:v>
                </c:pt>
                <c:pt idx="3280">
                  <c:v>15.973272727272727</c:v>
                </c:pt>
                <c:pt idx="3281">
                  <c:v>16.036690909090908</c:v>
                </c:pt>
                <c:pt idx="3282">
                  <c:v>15.979399999999998</c:v>
                </c:pt>
                <c:pt idx="3283">
                  <c:v>15.894163636363636</c:v>
                </c:pt>
                <c:pt idx="3284">
                  <c:v>15.817854545454546</c:v>
                </c:pt>
                <c:pt idx="3285">
                  <c:v>15.722309090909093</c:v>
                </c:pt>
                <c:pt idx="3286">
                  <c:v>15.640763636363635</c:v>
                </c:pt>
                <c:pt idx="3287">
                  <c:v>15.526036363636365</c:v>
                </c:pt>
                <c:pt idx="3288">
                  <c:v>15.407545454545454</c:v>
                </c:pt>
                <c:pt idx="3289">
                  <c:v>15.340254545454544</c:v>
                </c:pt>
                <c:pt idx="3290">
                  <c:v>15.200218181818181</c:v>
                </c:pt>
                <c:pt idx="3291">
                  <c:v>15.184963636363635</c:v>
                </c:pt>
                <c:pt idx="3292">
                  <c:v>15.125072727272729</c:v>
                </c:pt>
                <c:pt idx="3293">
                  <c:v>15.048345454545455</c:v>
                </c:pt>
                <c:pt idx="3294">
                  <c:v>14.957272727272725</c:v>
                </c:pt>
                <c:pt idx="3295">
                  <c:v>14.918690909090911</c:v>
                </c:pt>
                <c:pt idx="3296">
                  <c:v>14.870400000000002</c:v>
                </c:pt>
                <c:pt idx="3297">
                  <c:v>14.878963636363636</c:v>
                </c:pt>
                <c:pt idx="3298">
                  <c:v>14.882999999999997</c:v>
                </c:pt>
                <c:pt idx="3299">
                  <c:v>14.898127272727272</c:v>
                </c:pt>
                <c:pt idx="3300">
                  <c:v>14.820927272727273</c:v>
                </c:pt>
                <c:pt idx="3301">
                  <c:v>14.738872727272728</c:v>
                </c:pt>
                <c:pt idx="3302">
                  <c:v>14.770709090909088</c:v>
                </c:pt>
                <c:pt idx="3303">
                  <c:v>14.85236363636364</c:v>
                </c:pt>
                <c:pt idx="3304">
                  <c:v>14.826109090909087</c:v>
                </c:pt>
                <c:pt idx="3305">
                  <c:v>14.817054545454544</c:v>
                </c:pt>
                <c:pt idx="3306">
                  <c:v>14.751527272727273</c:v>
                </c:pt>
                <c:pt idx="3307">
                  <c:v>14.685981818181821</c:v>
                </c:pt>
                <c:pt idx="3308">
                  <c:v>14.753072727272729</c:v>
                </c:pt>
                <c:pt idx="3309">
                  <c:v>14.511400000000002</c:v>
                </c:pt>
                <c:pt idx="3310">
                  <c:v>14.555890909090913</c:v>
                </c:pt>
                <c:pt idx="3311">
                  <c:v>14.470018181818183</c:v>
                </c:pt>
                <c:pt idx="3312">
                  <c:v>14.438781818181818</c:v>
                </c:pt>
                <c:pt idx="3313">
                  <c:v>14.293254545454545</c:v>
                </c:pt>
                <c:pt idx="3314">
                  <c:v>14.241872727272726</c:v>
                </c:pt>
                <c:pt idx="3315">
                  <c:v>14.214818181818181</c:v>
                </c:pt>
                <c:pt idx="3316">
                  <c:v>14.129399999999999</c:v>
                </c:pt>
                <c:pt idx="3317">
                  <c:v>14.054181818181819</c:v>
                </c:pt>
                <c:pt idx="3318">
                  <c:v>13.991836363636363</c:v>
                </c:pt>
                <c:pt idx="3319">
                  <c:v>13.937890909090909</c:v>
                </c:pt>
                <c:pt idx="3320">
                  <c:v>13.909418181818182</c:v>
                </c:pt>
                <c:pt idx="3321">
                  <c:v>13.984218181818182</c:v>
                </c:pt>
                <c:pt idx="3322">
                  <c:v>13.896163636363637</c:v>
                </c:pt>
                <c:pt idx="3323">
                  <c:v>13.829272727272727</c:v>
                </c:pt>
                <c:pt idx="3324">
                  <c:v>13.91218181818182</c:v>
                </c:pt>
                <c:pt idx="3325">
                  <c:v>13.758381818181819</c:v>
                </c:pt>
                <c:pt idx="3326">
                  <c:v>13.790781818181818</c:v>
                </c:pt>
                <c:pt idx="3327">
                  <c:v>13.769709090909091</c:v>
                </c:pt>
                <c:pt idx="3328">
                  <c:v>13.708036363636362</c:v>
                </c:pt>
                <c:pt idx="3329">
                  <c:v>13.718927272727273</c:v>
                </c:pt>
                <c:pt idx="3330">
                  <c:v>13.761909090909089</c:v>
                </c:pt>
                <c:pt idx="3331">
                  <c:v>13.656472727272726</c:v>
                </c:pt>
                <c:pt idx="3332">
                  <c:v>13.670236363636363</c:v>
                </c:pt>
                <c:pt idx="3333">
                  <c:v>13.725363636363637</c:v>
                </c:pt>
                <c:pt idx="3334">
                  <c:v>13.686272727272728</c:v>
                </c:pt>
                <c:pt idx="3335">
                  <c:v>13.662254545454546</c:v>
                </c:pt>
                <c:pt idx="3336">
                  <c:v>13.56538181818182</c:v>
                </c:pt>
                <c:pt idx="3337">
                  <c:v>13.562272727272726</c:v>
                </c:pt>
                <c:pt idx="3338">
                  <c:v>13.539163636363636</c:v>
                </c:pt>
                <c:pt idx="3339">
                  <c:v>13.564018181818183</c:v>
                </c:pt>
                <c:pt idx="3340">
                  <c:v>13.443545454545456</c:v>
                </c:pt>
                <c:pt idx="3341">
                  <c:v>13.360490909090908</c:v>
                </c:pt>
                <c:pt idx="3342">
                  <c:v>13.313218181818181</c:v>
                </c:pt>
                <c:pt idx="3343">
                  <c:v>13.252327272727273</c:v>
                </c:pt>
                <c:pt idx="3344">
                  <c:v>13.217436363636363</c:v>
                </c:pt>
                <c:pt idx="3345">
                  <c:v>13.154000000000002</c:v>
                </c:pt>
                <c:pt idx="3346">
                  <c:v>13.150599999999999</c:v>
                </c:pt>
                <c:pt idx="3347">
                  <c:v>13.044327272727275</c:v>
                </c:pt>
                <c:pt idx="3348">
                  <c:v>12.999072727272727</c:v>
                </c:pt>
                <c:pt idx="3349">
                  <c:v>12.935509090909092</c:v>
                </c:pt>
                <c:pt idx="3350">
                  <c:v>12.892636363636365</c:v>
                </c:pt>
                <c:pt idx="3351">
                  <c:v>12.919836363636364</c:v>
                </c:pt>
                <c:pt idx="3352">
                  <c:v>12.910054545454546</c:v>
                </c:pt>
                <c:pt idx="3353">
                  <c:v>12.765109090909091</c:v>
                </c:pt>
                <c:pt idx="3354">
                  <c:v>12.864309090909092</c:v>
                </c:pt>
                <c:pt idx="3355">
                  <c:v>12.827818181818182</c:v>
                </c:pt>
                <c:pt idx="3356">
                  <c:v>12.843563636363635</c:v>
                </c:pt>
                <c:pt idx="3357">
                  <c:v>12.874872727272727</c:v>
                </c:pt>
                <c:pt idx="3358">
                  <c:v>12.80978181818182</c:v>
                </c:pt>
                <c:pt idx="3359">
                  <c:v>12.76610909090909</c:v>
                </c:pt>
                <c:pt idx="3360">
                  <c:v>12.710145454545454</c:v>
                </c:pt>
                <c:pt idx="3361">
                  <c:v>12.661472727272727</c:v>
                </c:pt>
                <c:pt idx="3362">
                  <c:v>12.539509090909091</c:v>
                </c:pt>
                <c:pt idx="3363">
                  <c:v>12.452963636363636</c:v>
                </c:pt>
                <c:pt idx="3364">
                  <c:v>12.493781818181819</c:v>
                </c:pt>
                <c:pt idx="3365">
                  <c:v>12.3332</c:v>
                </c:pt>
                <c:pt idx="3366">
                  <c:v>12.304163636363636</c:v>
                </c:pt>
                <c:pt idx="3367">
                  <c:v>12.297800000000001</c:v>
                </c:pt>
                <c:pt idx="3368">
                  <c:v>12.199981818181818</c:v>
                </c:pt>
                <c:pt idx="3369">
                  <c:v>12.103400000000001</c:v>
                </c:pt>
                <c:pt idx="3370">
                  <c:v>12.130527272727274</c:v>
                </c:pt>
                <c:pt idx="3371">
                  <c:v>12.035400000000001</c:v>
                </c:pt>
                <c:pt idx="3372">
                  <c:v>11.983836363636362</c:v>
                </c:pt>
                <c:pt idx="3373">
                  <c:v>11.902236363636366</c:v>
                </c:pt>
                <c:pt idx="3374">
                  <c:v>11.857054545454545</c:v>
                </c:pt>
                <c:pt idx="3375">
                  <c:v>11.849181818181817</c:v>
                </c:pt>
                <c:pt idx="3376">
                  <c:v>11.782945454545455</c:v>
                </c:pt>
                <c:pt idx="3377">
                  <c:v>11.688745454545455</c:v>
                </c:pt>
                <c:pt idx="3378">
                  <c:v>11.671909090909091</c:v>
                </c:pt>
                <c:pt idx="3379">
                  <c:v>11.673381818181818</c:v>
                </c:pt>
                <c:pt idx="3380">
                  <c:v>11.64901818181818</c:v>
                </c:pt>
                <c:pt idx="3381">
                  <c:v>11.643199999999998</c:v>
                </c:pt>
                <c:pt idx="3382">
                  <c:v>11.563545454545455</c:v>
                </c:pt>
                <c:pt idx="3383">
                  <c:v>11.569199999999999</c:v>
                </c:pt>
                <c:pt idx="3384">
                  <c:v>11.666054545454545</c:v>
                </c:pt>
                <c:pt idx="3385">
                  <c:v>11.620781818181818</c:v>
                </c:pt>
                <c:pt idx="3386">
                  <c:v>11.687690909090909</c:v>
                </c:pt>
                <c:pt idx="3387">
                  <c:v>11.707345454545454</c:v>
                </c:pt>
                <c:pt idx="3388">
                  <c:v>11.685181818181817</c:v>
                </c:pt>
                <c:pt idx="3389">
                  <c:v>11.628163636363638</c:v>
                </c:pt>
                <c:pt idx="3390">
                  <c:v>11.658345454545456</c:v>
                </c:pt>
                <c:pt idx="3391">
                  <c:v>11.679763636363635</c:v>
                </c:pt>
                <c:pt idx="3392">
                  <c:v>11.66729090909091</c:v>
                </c:pt>
                <c:pt idx="3393">
                  <c:v>11.671799999999999</c:v>
                </c:pt>
                <c:pt idx="3394">
                  <c:v>11.6578</c:v>
                </c:pt>
                <c:pt idx="3395">
                  <c:v>11.589236363636363</c:v>
                </c:pt>
                <c:pt idx="3396">
                  <c:v>11.563218181818183</c:v>
                </c:pt>
                <c:pt idx="3397">
                  <c:v>11.487963636363636</c:v>
                </c:pt>
                <c:pt idx="3398">
                  <c:v>11.372527272727273</c:v>
                </c:pt>
                <c:pt idx="3399">
                  <c:v>11.338963636363637</c:v>
                </c:pt>
                <c:pt idx="3400">
                  <c:v>11.369490909090912</c:v>
                </c:pt>
                <c:pt idx="3401">
                  <c:v>11.284600000000001</c:v>
                </c:pt>
                <c:pt idx="3402">
                  <c:v>11.214381818181817</c:v>
                </c:pt>
                <c:pt idx="3403">
                  <c:v>11.234090909090908</c:v>
                </c:pt>
                <c:pt idx="3404">
                  <c:v>11.192836363636365</c:v>
                </c:pt>
                <c:pt idx="3405">
                  <c:v>11.223727272727274</c:v>
                </c:pt>
                <c:pt idx="3406">
                  <c:v>11.21</c:v>
                </c:pt>
                <c:pt idx="3407">
                  <c:v>11.125054545454544</c:v>
                </c:pt>
                <c:pt idx="3408">
                  <c:v>11.183109090909092</c:v>
                </c:pt>
                <c:pt idx="3409">
                  <c:v>11.206018181818182</c:v>
                </c:pt>
                <c:pt idx="3410">
                  <c:v>11.117163636363633</c:v>
                </c:pt>
                <c:pt idx="3411">
                  <c:v>11.154654545454544</c:v>
                </c:pt>
                <c:pt idx="3412">
                  <c:v>11.168381818181816</c:v>
                </c:pt>
                <c:pt idx="3413">
                  <c:v>11.134309090909092</c:v>
                </c:pt>
                <c:pt idx="3414">
                  <c:v>11.140781818181818</c:v>
                </c:pt>
                <c:pt idx="3415">
                  <c:v>11.133872727272728</c:v>
                </c:pt>
                <c:pt idx="3416">
                  <c:v>11.148963636363636</c:v>
                </c:pt>
                <c:pt idx="3417">
                  <c:v>11.172090909090908</c:v>
                </c:pt>
                <c:pt idx="3418">
                  <c:v>11.234599999999999</c:v>
                </c:pt>
                <c:pt idx="3419">
                  <c:v>11.252109090909093</c:v>
                </c:pt>
                <c:pt idx="3420">
                  <c:v>11.249836363636362</c:v>
                </c:pt>
                <c:pt idx="3421">
                  <c:v>11.193381818181818</c:v>
                </c:pt>
                <c:pt idx="3422">
                  <c:v>11.295727272727271</c:v>
                </c:pt>
                <c:pt idx="3423">
                  <c:v>11.222272727272726</c:v>
                </c:pt>
                <c:pt idx="3424">
                  <c:v>11.299654545454544</c:v>
                </c:pt>
                <c:pt idx="3425">
                  <c:v>11.328618181818182</c:v>
                </c:pt>
                <c:pt idx="3426">
                  <c:v>11.264963636363635</c:v>
                </c:pt>
                <c:pt idx="3427">
                  <c:v>11.265145454545456</c:v>
                </c:pt>
                <c:pt idx="3428">
                  <c:v>11.22330909090909</c:v>
                </c:pt>
                <c:pt idx="3429">
                  <c:v>11.275345454545453</c:v>
                </c:pt>
                <c:pt idx="3430">
                  <c:v>11.211345454545453</c:v>
                </c:pt>
                <c:pt idx="3431">
                  <c:v>11.174527272727273</c:v>
                </c:pt>
                <c:pt idx="3432">
                  <c:v>11.250527272727274</c:v>
                </c:pt>
                <c:pt idx="3433">
                  <c:v>11.168545454545455</c:v>
                </c:pt>
                <c:pt idx="3434">
                  <c:v>11.223836363636364</c:v>
                </c:pt>
                <c:pt idx="3435">
                  <c:v>11.272963636363635</c:v>
                </c:pt>
                <c:pt idx="3436">
                  <c:v>11.243254545454546</c:v>
                </c:pt>
                <c:pt idx="3437">
                  <c:v>11.242327272727273</c:v>
                </c:pt>
                <c:pt idx="3438">
                  <c:v>11.25530909090909</c:v>
                </c:pt>
                <c:pt idx="3439">
                  <c:v>11.302618181818183</c:v>
                </c:pt>
                <c:pt idx="3440">
                  <c:v>11.327399999999999</c:v>
                </c:pt>
                <c:pt idx="3441">
                  <c:v>11.308799999999998</c:v>
                </c:pt>
                <c:pt idx="3442">
                  <c:v>11.319381818181819</c:v>
                </c:pt>
                <c:pt idx="3443">
                  <c:v>11.278909090909091</c:v>
                </c:pt>
                <c:pt idx="3444">
                  <c:v>11.452272727272728</c:v>
                </c:pt>
                <c:pt idx="3445">
                  <c:v>11.554472727272726</c:v>
                </c:pt>
                <c:pt idx="3446">
                  <c:v>11.514909090909091</c:v>
                </c:pt>
                <c:pt idx="3447">
                  <c:v>11.587927272727272</c:v>
                </c:pt>
                <c:pt idx="3448">
                  <c:v>11.64249090909091</c:v>
                </c:pt>
                <c:pt idx="3449">
                  <c:v>11.64901818181818</c:v>
                </c:pt>
                <c:pt idx="3450">
                  <c:v>11.625109090909092</c:v>
                </c:pt>
                <c:pt idx="3451">
                  <c:v>11.684272727272729</c:v>
                </c:pt>
                <c:pt idx="3452">
                  <c:v>11.79670909090909</c:v>
                </c:pt>
                <c:pt idx="3453">
                  <c:v>11.8048</c:v>
                </c:pt>
                <c:pt idx="3454">
                  <c:v>11.865945454545454</c:v>
                </c:pt>
                <c:pt idx="3455">
                  <c:v>11.905163636363636</c:v>
                </c:pt>
                <c:pt idx="3456">
                  <c:v>11.903836363636364</c:v>
                </c:pt>
                <c:pt idx="3457">
                  <c:v>11.883763636363636</c:v>
                </c:pt>
                <c:pt idx="3458">
                  <c:v>11.987327272727272</c:v>
                </c:pt>
                <c:pt idx="3459">
                  <c:v>11.893800000000001</c:v>
                </c:pt>
                <c:pt idx="3460">
                  <c:v>11.874327272727271</c:v>
                </c:pt>
                <c:pt idx="3461">
                  <c:v>11.754781818181819</c:v>
                </c:pt>
                <c:pt idx="3462">
                  <c:v>11.592709090909089</c:v>
                </c:pt>
                <c:pt idx="3463">
                  <c:v>11.484690909090906</c:v>
                </c:pt>
                <c:pt idx="3464">
                  <c:v>11.36249090909091</c:v>
                </c:pt>
                <c:pt idx="3465">
                  <c:v>11.207781818181818</c:v>
                </c:pt>
                <c:pt idx="3466">
                  <c:v>11.145618181818183</c:v>
                </c:pt>
                <c:pt idx="3467">
                  <c:v>10.978272727272726</c:v>
                </c:pt>
                <c:pt idx="3468">
                  <c:v>10.87569090909091</c:v>
                </c:pt>
                <c:pt idx="3469">
                  <c:v>10.810727272727272</c:v>
                </c:pt>
                <c:pt idx="3470">
                  <c:v>10.698272727272728</c:v>
                </c:pt>
                <c:pt idx="3471">
                  <c:v>10.763345454545455</c:v>
                </c:pt>
                <c:pt idx="3472">
                  <c:v>10.643818181818181</c:v>
                </c:pt>
                <c:pt idx="3473">
                  <c:v>10.662927272727272</c:v>
                </c:pt>
                <c:pt idx="3474">
                  <c:v>10.724872727272727</c:v>
                </c:pt>
                <c:pt idx="3475">
                  <c:v>10.682654545454543</c:v>
                </c:pt>
                <c:pt idx="3476">
                  <c:v>10.664090909090909</c:v>
                </c:pt>
                <c:pt idx="3477">
                  <c:v>10.595436363636363</c:v>
                </c:pt>
                <c:pt idx="3478">
                  <c:v>10.686599999999999</c:v>
                </c:pt>
                <c:pt idx="3479">
                  <c:v>10.81121818181818</c:v>
                </c:pt>
                <c:pt idx="3480">
                  <c:v>10.691909090909091</c:v>
                </c:pt>
                <c:pt idx="3481">
                  <c:v>10.797945454545454</c:v>
                </c:pt>
                <c:pt idx="3482">
                  <c:v>10.771145454545454</c:v>
                </c:pt>
                <c:pt idx="3483">
                  <c:v>10.839018181818181</c:v>
                </c:pt>
                <c:pt idx="3484">
                  <c:v>10.881745454545456</c:v>
                </c:pt>
                <c:pt idx="3485">
                  <c:v>10.892527272727273</c:v>
                </c:pt>
                <c:pt idx="3486">
                  <c:v>10.927963636363637</c:v>
                </c:pt>
                <c:pt idx="3487">
                  <c:v>10.959018181818184</c:v>
                </c:pt>
                <c:pt idx="3488">
                  <c:v>11.097781818181819</c:v>
                </c:pt>
                <c:pt idx="3489">
                  <c:v>11.111109090909091</c:v>
                </c:pt>
                <c:pt idx="3490">
                  <c:v>11.056454545454546</c:v>
                </c:pt>
                <c:pt idx="3491">
                  <c:v>11.156654545454545</c:v>
                </c:pt>
                <c:pt idx="3492">
                  <c:v>11.144836363636363</c:v>
                </c:pt>
                <c:pt idx="3493">
                  <c:v>11.250999999999999</c:v>
                </c:pt>
                <c:pt idx="3494">
                  <c:v>11.191545454545455</c:v>
                </c:pt>
                <c:pt idx="3495">
                  <c:v>11.24449090909091</c:v>
                </c:pt>
                <c:pt idx="3496">
                  <c:v>11.165127272727274</c:v>
                </c:pt>
                <c:pt idx="3497">
                  <c:v>11.314309090909092</c:v>
                </c:pt>
                <c:pt idx="3498">
                  <c:v>11.294745454545454</c:v>
                </c:pt>
                <c:pt idx="3499">
                  <c:v>11.367327272727273</c:v>
                </c:pt>
                <c:pt idx="3500">
                  <c:v>11.449618181818179</c:v>
                </c:pt>
                <c:pt idx="3501">
                  <c:v>11.524927272727272</c:v>
                </c:pt>
                <c:pt idx="3502">
                  <c:v>11.532436363636362</c:v>
                </c:pt>
                <c:pt idx="3503">
                  <c:v>11.609</c:v>
                </c:pt>
                <c:pt idx="3504">
                  <c:v>11.683854545454544</c:v>
                </c:pt>
                <c:pt idx="3505">
                  <c:v>11.592709090909089</c:v>
                </c:pt>
                <c:pt idx="3506">
                  <c:v>11.643672727272726</c:v>
                </c:pt>
                <c:pt idx="3507">
                  <c:v>11.731872727272725</c:v>
                </c:pt>
                <c:pt idx="3508">
                  <c:v>11.750018181818183</c:v>
                </c:pt>
                <c:pt idx="3509">
                  <c:v>11.812690909090911</c:v>
                </c:pt>
                <c:pt idx="3510">
                  <c:v>11.890090909090908</c:v>
                </c:pt>
                <c:pt idx="3511">
                  <c:v>11.8462</c:v>
                </c:pt>
                <c:pt idx="3512">
                  <c:v>11.772</c:v>
                </c:pt>
                <c:pt idx="3513">
                  <c:v>11.816581818181817</c:v>
                </c:pt>
                <c:pt idx="3514">
                  <c:v>11.923563636363637</c:v>
                </c:pt>
                <c:pt idx="3515">
                  <c:v>12.027436363636363</c:v>
                </c:pt>
                <c:pt idx="3516">
                  <c:v>11.912727272727272</c:v>
                </c:pt>
                <c:pt idx="3517">
                  <c:v>12.00421818181818</c:v>
                </c:pt>
                <c:pt idx="3518">
                  <c:v>11.969290909090908</c:v>
                </c:pt>
                <c:pt idx="3519">
                  <c:v>12.063254545454544</c:v>
                </c:pt>
                <c:pt idx="3520">
                  <c:v>12.097309090909089</c:v>
                </c:pt>
                <c:pt idx="3521">
                  <c:v>12.008381818181819</c:v>
                </c:pt>
                <c:pt idx="3522">
                  <c:v>12.136309090909092</c:v>
                </c:pt>
                <c:pt idx="3523">
                  <c:v>12.105381818181817</c:v>
                </c:pt>
                <c:pt idx="3524">
                  <c:v>12.060163636363637</c:v>
                </c:pt>
                <c:pt idx="3525">
                  <c:v>12.205254545454544</c:v>
                </c:pt>
                <c:pt idx="3526">
                  <c:v>12.164781818181821</c:v>
                </c:pt>
                <c:pt idx="3527">
                  <c:v>12.296163636363636</c:v>
                </c:pt>
                <c:pt idx="3528">
                  <c:v>12.195654545454547</c:v>
                </c:pt>
                <c:pt idx="3529">
                  <c:v>12.282399999999999</c:v>
                </c:pt>
                <c:pt idx="3530">
                  <c:v>12.214509090909091</c:v>
                </c:pt>
                <c:pt idx="3531">
                  <c:v>12.289436363636364</c:v>
                </c:pt>
                <c:pt idx="3532">
                  <c:v>12.206545454545454</c:v>
                </c:pt>
                <c:pt idx="3533">
                  <c:v>12.216036363636364</c:v>
                </c:pt>
                <c:pt idx="3534">
                  <c:v>12.249909090909091</c:v>
                </c:pt>
                <c:pt idx="3535">
                  <c:v>12.39841818181818</c:v>
                </c:pt>
                <c:pt idx="3536">
                  <c:v>12.253200000000001</c:v>
                </c:pt>
                <c:pt idx="3537">
                  <c:v>12.255599999999999</c:v>
                </c:pt>
                <c:pt idx="3538">
                  <c:v>12.389327272727273</c:v>
                </c:pt>
                <c:pt idx="3539">
                  <c:v>12.358181818181817</c:v>
                </c:pt>
                <c:pt idx="3540">
                  <c:v>12.331872727272728</c:v>
                </c:pt>
                <c:pt idx="3541">
                  <c:v>12.399109090909091</c:v>
                </c:pt>
                <c:pt idx="3542">
                  <c:v>12.436636363636362</c:v>
                </c:pt>
                <c:pt idx="3543">
                  <c:v>12.40438181818182</c:v>
                </c:pt>
                <c:pt idx="3544">
                  <c:v>12.583199999999998</c:v>
                </c:pt>
                <c:pt idx="3545">
                  <c:v>12.507818181818182</c:v>
                </c:pt>
                <c:pt idx="3546">
                  <c:v>12.547418181818182</c:v>
                </c:pt>
                <c:pt idx="3547">
                  <c:v>12.503563636363635</c:v>
                </c:pt>
                <c:pt idx="3548">
                  <c:v>12.577163636363638</c:v>
                </c:pt>
                <c:pt idx="3549">
                  <c:v>12.596745454545456</c:v>
                </c:pt>
                <c:pt idx="3550">
                  <c:v>12.583018181818185</c:v>
                </c:pt>
                <c:pt idx="3551">
                  <c:v>12.599454545454545</c:v>
                </c:pt>
                <c:pt idx="3552">
                  <c:v>12.802781818181819</c:v>
                </c:pt>
                <c:pt idx="3553">
                  <c:v>12.712563636363637</c:v>
                </c:pt>
                <c:pt idx="3554">
                  <c:v>12.848600000000001</c:v>
                </c:pt>
                <c:pt idx="3555">
                  <c:v>12.883072727272729</c:v>
                </c:pt>
                <c:pt idx="3556">
                  <c:v>12.886727272727272</c:v>
                </c:pt>
                <c:pt idx="3557">
                  <c:v>12.995799999999999</c:v>
                </c:pt>
                <c:pt idx="3558">
                  <c:v>12.970672727272728</c:v>
                </c:pt>
                <c:pt idx="3559">
                  <c:v>13.005745454545456</c:v>
                </c:pt>
                <c:pt idx="3560">
                  <c:v>12.942745454545454</c:v>
                </c:pt>
                <c:pt idx="3561">
                  <c:v>13.152781818181818</c:v>
                </c:pt>
                <c:pt idx="3562">
                  <c:v>13.134436363636365</c:v>
                </c:pt>
                <c:pt idx="3563">
                  <c:v>13.144327272727272</c:v>
                </c:pt>
                <c:pt idx="3564">
                  <c:v>13.207781818181816</c:v>
                </c:pt>
                <c:pt idx="3565">
                  <c:v>13.264818181818184</c:v>
                </c:pt>
                <c:pt idx="3566">
                  <c:v>13.29029090909091</c:v>
                </c:pt>
                <c:pt idx="3567">
                  <c:v>13.346836363636365</c:v>
                </c:pt>
                <c:pt idx="3568">
                  <c:v>13.233036363636364</c:v>
                </c:pt>
                <c:pt idx="3569">
                  <c:v>13.258672727272726</c:v>
                </c:pt>
                <c:pt idx="3570">
                  <c:v>13.361727272727272</c:v>
                </c:pt>
                <c:pt idx="3571">
                  <c:v>13.50658181818182</c:v>
                </c:pt>
                <c:pt idx="3572">
                  <c:v>13.526527272727273</c:v>
                </c:pt>
                <c:pt idx="3573">
                  <c:v>13.643363636363636</c:v>
                </c:pt>
                <c:pt idx="3574">
                  <c:v>13.514054545454545</c:v>
                </c:pt>
                <c:pt idx="3575">
                  <c:v>13.613381818181818</c:v>
                </c:pt>
                <c:pt idx="3576">
                  <c:v>13.585309090909091</c:v>
                </c:pt>
                <c:pt idx="3577">
                  <c:v>13.618672727272729</c:v>
                </c:pt>
                <c:pt idx="3578">
                  <c:v>13.708709090909091</c:v>
                </c:pt>
                <c:pt idx="3579">
                  <c:v>13.709981818181818</c:v>
                </c:pt>
                <c:pt idx="3580">
                  <c:v>13.65909090909091</c:v>
                </c:pt>
                <c:pt idx="3581">
                  <c:v>13.78509090909091</c:v>
                </c:pt>
                <c:pt idx="3582">
                  <c:v>13.804436363636363</c:v>
                </c:pt>
                <c:pt idx="3583">
                  <c:v>13.913</c:v>
                </c:pt>
                <c:pt idx="3584">
                  <c:v>13.749745454545454</c:v>
                </c:pt>
                <c:pt idx="3585">
                  <c:v>13.838854545454547</c:v>
                </c:pt>
                <c:pt idx="3586">
                  <c:v>13.966109090909091</c:v>
                </c:pt>
                <c:pt idx="3587">
                  <c:v>14.052690909090908</c:v>
                </c:pt>
                <c:pt idx="3588">
                  <c:v>13.97510909090909</c:v>
                </c:pt>
                <c:pt idx="3589">
                  <c:v>13.946981818181818</c:v>
                </c:pt>
                <c:pt idx="3590">
                  <c:v>14.067472727272728</c:v>
                </c:pt>
                <c:pt idx="3591">
                  <c:v>14.10550909090909</c:v>
                </c:pt>
                <c:pt idx="3592">
                  <c:v>14.119290909090909</c:v>
                </c:pt>
                <c:pt idx="3593">
                  <c:v>14.129236363636364</c:v>
                </c:pt>
                <c:pt idx="3594">
                  <c:v>14.253218181818184</c:v>
                </c:pt>
                <c:pt idx="3595">
                  <c:v>14.23250909090909</c:v>
                </c:pt>
                <c:pt idx="3596">
                  <c:v>14.196618181818181</c:v>
                </c:pt>
                <c:pt idx="3597">
                  <c:v>14.335563636363638</c:v>
                </c:pt>
                <c:pt idx="3598">
                  <c:v>14.334654545454546</c:v>
                </c:pt>
                <c:pt idx="3599">
                  <c:v>14.292600000000002</c:v>
                </c:pt>
                <c:pt idx="3600">
                  <c:v>14.41270909090909</c:v>
                </c:pt>
                <c:pt idx="3601">
                  <c:v>14.470418181818182</c:v>
                </c:pt>
                <c:pt idx="3602">
                  <c:v>14.394054545454546</c:v>
                </c:pt>
                <c:pt idx="3603">
                  <c:v>14.583236363636365</c:v>
                </c:pt>
                <c:pt idx="3604">
                  <c:v>14.479690909090907</c:v>
                </c:pt>
                <c:pt idx="3605">
                  <c:v>14.672981818181817</c:v>
                </c:pt>
                <c:pt idx="3606">
                  <c:v>14.534727272727272</c:v>
                </c:pt>
                <c:pt idx="3607">
                  <c:v>14.677745454545457</c:v>
                </c:pt>
                <c:pt idx="3608">
                  <c:v>14.652436363636363</c:v>
                </c:pt>
                <c:pt idx="3609">
                  <c:v>14.573290909090908</c:v>
                </c:pt>
                <c:pt idx="3610">
                  <c:v>14.792327272727272</c:v>
                </c:pt>
                <c:pt idx="3611">
                  <c:v>14.707890909090908</c:v>
                </c:pt>
                <c:pt idx="3612">
                  <c:v>14.81458181818182</c:v>
                </c:pt>
                <c:pt idx="3613">
                  <c:v>14.954036363636362</c:v>
                </c:pt>
                <c:pt idx="3614">
                  <c:v>14.743945454545456</c:v>
                </c:pt>
                <c:pt idx="3615">
                  <c:v>14.83898181818182</c:v>
                </c:pt>
                <c:pt idx="3616">
                  <c:v>14.85329090909091</c:v>
                </c:pt>
                <c:pt idx="3617">
                  <c:v>14.879218181818182</c:v>
                </c:pt>
                <c:pt idx="3618">
                  <c:v>14.830236363636365</c:v>
                </c:pt>
                <c:pt idx="3619">
                  <c:v>14.975854545454546</c:v>
                </c:pt>
                <c:pt idx="3620">
                  <c:v>14.84969090909091</c:v>
                </c:pt>
                <c:pt idx="3621">
                  <c:v>15.046981818181814</c:v>
                </c:pt>
                <c:pt idx="3622">
                  <c:v>15.028654545454545</c:v>
                </c:pt>
                <c:pt idx="3623">
                  <c:v>15.063127272727272</c:v>
                </c:pt>
                <c:pt idx="3624">
                  <c:v>15.136345454545456</c:v>
                </c:pt>
                <c:pt idx="3625">
                  <c:v>15.236709090909088</c:v>
                </c:pt>
                <c:pt idx="3626">
                  <c:v>15.238236363636361</c:v>
                </c:pt>
                <c:pt idx="3627">
                  <c:v>15.100836363636363</c:v>
                </c:pt>
                <c:pt idx="3628">
                  <c:v>15.19129090909091</c:v>
                </c:pt>
                <c:pt idx="3629">
                  <c:v>15.349836363636362</c:v>
                </c:pt>
                <c:pt idx="3630">
                  <c:v>15.316363636363635</c:v>
                </c:pt>
                <c:pt idx="3631">
                  <c:v>15.17007272727273</c:v>
                </c:pt>
                <c:pt idx="3632">
                  <c:v>15.527690909090907</c:v>
                </c:pt>
                <c:pt idx="3633">
                  <c:v>15.345581818181815</c:v>
                </c:pt>
                <c:pt idx="3634">
                  <c:v>15.381636363636362</c:v>
                </c:pt>
                <c:pt idx="3635">
                  <c:v>15.479381818181819</c:v>
                </c:pt>
                <c:pt idx="3636">
                  <c:v>15.380418181818181</c:v>
                </c:pt>
                <c:pt idx="3637">
                  <c:v>15.383163636363635</c:v>
                </c:pt>
                <c:pt idx="3638">
                  <c:v>15.616509090909092</c:v>
                </c:pt>
                <c:pt idx="3639">
                  <c:v>15.655127272727272</c:v>
                </c:pt>
                <c:pt idx="3640">
                  <c:v>15.598418181818182</c:v>
                </c:pt>
                <c:pt idx="3641">
                  <c:v>15.635618181818183</c:v>
                </c:pt>
                <c:pt idx="3642">
                  <c:v>15.735890909090905</c:v>
                </c:pt>
                <c:pt idx="3643">
                  <c:v>15.606781818181815</c:v>
                </c:pt>
                <c:pt idx="3644">
                  <c:v>15.714018181818181</c:v>
                </c:pt>
                <c:pt idx="3645">
                  <c:v>15.721436363636363</c:v>
                </c:pt>
                <c:pt idx="3646">
                  <c:v>15.73369090909091</c:v>
                </c:pt>
                <c:pt idx="3647">
                  <c:v>15.721381818181818</c:v>
                </c:pt>
                <c:pt idx="3648">
                  <c:v>15.854218181818183</c:v>
                </c:pt>
                <c:pt idx="3649">
                  <c:v>15.866999999999997</c:v>
                </c:pt>
                <c:pt idx="3650">
                  <c:v>15.876563636363635</c:v>
                </c:pt>
                <c:pt idx="3651">
                  <c:v>15.885454545454545</c:v>
                </c:pt>
                <c:pt idx="3652">
                  <c:v>16.026600000000002</c:v>
                </c:pt>
                <c:pt idx="3653">
                  <c:v>16.025981818181819</c:v>
                </c:pt>
                <c:pt idx="3654">
                  <c:v>16.027836363636364</c:v>
                </c:pt>
                <c:pt idx="3655">
                  <c:v>15.892963636363637</c:v>
                </c:pt>
                <c:pt idx="3656">
                  <c:v>16.081981818181816</c:v>
                </c:pt>
                <c:pt idx="3657">
                  <c:v>16.137309090909092</c:v>
                </c:pt>
                <c:pt idx="3658">
                  <c:v>15.902800000000001</c:v>
                </c:pt>
                <c:pt idx="3659">
                  <c:v>16.108981818181817</c:v>
                </c:pt>
                <c:pt idx="3660">
                  <c:v>15.988054545454544</c:v>
                </c:pt>
                <c:pt idx="3661">
                  <c:v>16.0336</c:v>
                </c:pt>
                <c:pt idx="3662">
                  <c:v>16.088418181818184</c:v>
                </c:pt>
                <c:pt idx="3663">
                  <c:v>16.091200000000001</c:v>
                </c:pt>
                <c:pt idx="3664">
                  <c:v>16.176436363636363</c:v>
                </c:pt>
                <c:pt idx="3665">
                  <c:v>16.272909090909092</c:v>
                </c:pt>
                <c:pt idx="3666">
                  <c:v>16.160345454545457</c:v>
                </c:pt>
                <c:pt idx="3667">
                  <c:v>16.043399999999998</c:v>
                </c:pt>
                <c:pt idx="3668">
                  <c:v>16.245054545454543</c:v>
                </c:pt>
                <c:pt idx="3669">
                  <c:v>16.189872727272729</c:v>
                </c:pt>
                <c:pt idx="3670">
                  <c:v>16.108418181818184</c:v>
                </c:pt>
                <c:pt idx="3671">
                  <c:v>16.316763636363632</c:v>
                </c:pt>
                <c:pt idx="3672">
                  <c:v>16.386200000000002</c:v>
                </c:pt>
                <c:pt idx="3673">
                  <c:v>16.172509090909092</c:v>
                </c:pt>
                <c:pt idx="3674">
                  <c:v>16.114563636363634</c:v>
                </c:pt>
                <c:pt idx="3675">
                  <c:v>16.187072727272728</c:v>
                </c:pt>
                <c:pt idx="3676">
                  <c:v>16.209781818181817</c:v>
                </c:pt>
                <c:pt idx="3677">
                  <c:v>16.110399999999998</c:v>
                </c:pt>
                <c:pt idx="3678">
                  <c:v>16.173309090909093</c:v>
                </c:pt>
                <c:pt idx="3679">
                  <c:v>16.051163636363633</c:v>
                </c:pt>
                <c:pt idx="3680">
                  <c:v>16.011836363636363</c:v>
                </c:pt>
                <c:pt idx="3681">
                  <c:v>15.921581818181815</c:v>
                </c:pt>
                <c:pt idx="3682">
                  <c:v>15.814654545454545</c:v>
                </c:pt>
                <c:pt idx="3683">
                  <c:v>15.813581818181818</c:v>
                </c:pt>
                <c:pt idx="3684">
                  <c:v>15.844545454545454</c:v>
                </c:pt>
                <c:pt idx="3685">
                  <c:v>15.817963636363636</c:v>
                </c:pt>
                <c:pt idx="3686">
                  <c:v>15.883000000000001</c:v>
                </c:pt>
                <c:pt idx="3687">
                  <c:v>15.77512727272727</c:v>
                </c:pt>
                <c:pt idx="3688">
                  <c:v>15.734709090909092</c:v>
                </c:pt>
                <c:pt idx="3689">
                  <c:v>15.772454545454544</c:v>
                </c:pt>
                <c:pt idx="3690">
                  <c:v>15.868672727272726</c:v>
                </c:pt>
                <c:pt idx="3691">
                  <c:v>15.788654545454548</c:v>
                </c:pt>
                <c:pt idx="3692">
                  <c:v>15.840763636363635</c:v>
                </c:pt>
                <c:pt idx="3693">
                  <c:v>15.796836363636364</c:v>
                </c:pt>
                <c:pt idx="3694">
                  <c:v>15.852218181818181</c:v>
                </c:pt>
                <c:pt idx="3695">
                  <c:v>15.853836363636361</c:v>
                </c:pt>
                <c:pt idx="3696">
                  <c:v>15.874327272727271</c:v>
                </c:pt>
                <c:pt idx="3697">
                  <c:v>15.80172727272727</c:v>
                </c:pt>
                <c:pt idx="3698">
                  <c:v>15.688327272727271</c:v>
                </c:pt>
                <c:pt idx="3699">
                  <c:v>15.889800000000001</c:v>
                </c:pt>
                <c:pt idx="3700">
                  <c:v>15.880527272727271</c:v>
                </c:pt>
                <c:pt idx="3701">
                  <c:v>15.873600000000001</c:v>
                </c:pt>
                <c:pt idx="3702">
                  <c:v>15.856545454545454</c:v>
                </c:pt>
                <c:pt idx="3703">
                  <c:v>15.958145454545454</c:v>
                </c:pt>
                <c:pt idx="3704">
                  <c:v>15.798745454545456</c:v>
                </c:pt>
                <c:pt idx="3705">
                  <c:v>15.78161818181818</c:v>
                </c:pt>
                <c:pt idx="3706">
                  <c:v>15.855709090909089</c:v>
                </c:pt>
                <c:pt idx="3707">
                  <c:v>15.891945454545455</c:v>
                </c:pt>
                <c:pt idx="3708">
                  <c:v>15.880109090909089</c:v>
                </c:pt>
                <c:pt idx="3709">
                  <c:v>15.864945454545454</c:v>
                </c:pt>
                <c:pt idx="3710">
                  <c:v>16.027345454545454</c:v>
                </c:pt>
                <c:pt idx="3711">
                  <c:v>16.052836363636366</c:v>
                </c:pt>
                <c:pt idx="3712">
                  <c:v>15.891309090909091</c:v>
                </c:pt>
                <c:pt idx="3713">
                  <c:v>16.058218181818184</c:v>
                </c:pt>
                <c:pt idx="3714">
                  <c:v>15.952963636363634</c:v>
                </c:pt>
                <c:pt idx="3715">
                  <c:v>15.983781818181818</c:v>
                </c:pt>
                <c:pt idx="3716">
                  <c:v>16.134127272727273</c:v>
                </c:pt>
                <c:pt idx="3717">
                  <c:v>16.02629090909091</c:v>
                </c:pt>
                <c:pt idx="3718">
                  <c:v>16.020872727272724</c:v>
                </c:pt>
                <c:pt idx="3719">
                  <c:v>15.976818181818182</c:v>
                </c:pt>
                <c:pt idx="3720">
                  <c:v>16.059345454545454</c:v>
                </c:pt>
                <c:pt idx="3721">
                  <c:v>15.919654545454542</c:v>
                </c:pt>
                <c:pt idx="3722">
                  <c:v>16.117236363636358</c:v>
                </c:pt>
                <c:pt idx="3723">
                  <c:v>16.006454545454545</c:v>
                </c:pt>
                <c:pt idx="3724">
                  <c:v>16.098472727272728</c:v>
                </c:pt>
                <c:pt idx="3725">
                  <c:v>16.138181818181817</c:v>
                </c:pt>
                <c:pt idx="3726">
                  <c:v>16.111072727272727</c:v>
                </c:pt>
                <c:pt idx="3727">
                  <c:v>16.297381818181819</c:v>
                </c:pt>
                <c:pt idx="3728">
                  <c:v>16.120363636363635</c:v>
                </c:pt>
                <c:pt idx="3729">
                  <c:v>15.885763636363636</c:v>
                </c:pt>
                <c:pt idx="3730">
                  <c:v>16.287472727272728</c:v>
                </c:pt>
                <c:pt idx="3731">
                  <c:v>16.089709090909096</c:v>
                </c:pt>
                <c:pt idx="3732">
                  <c:v>16.031181818181818</c:v>
                </c:pt>
                <c:pt idx="3733">
                  <c:v>16.125818181818182</c:v>
                </c:pt>
                <c:pt idx="3734">
                  <c:v>16.27969090909091</c:v>
                </c:pt>
                <c:pt idx="3735">
                  <c:v>16.040745454545451</c:v>
                </c:pt>
                <c:pt idx="3736">
                  <c:v>16.082072727272724</c:v>
                </c:pt>
                <c:pt idx="3737">
                  <c:v>16.150472727272728</c:v>
                </c:pt>
                <c:pt idx="3738">
                  <c:v>16.047800000000002</c:v>
                </c:pt>
                <c:pt idx="3739">
                  <c:v>15.918363636363637</c:v>
                </c:pt>
                <c:pt idx="3740">
                  <c:v>16.174236363636364</c:v>
                </c:pt>
                <c:pt idx="3741">
                  <c:v>16.185509090909093</c:v>
                </c:pt>
                <c:pt idx="3742">
                  <c:v>16.206654545454548</c:v>
                </c:pt>
                <c:pt idx="3743">
                  <c:v>16.380527272727271</c:v>
                </c:pt>
                <c:pt idx="3744">
                  <c:v>16.515418181818184</c:v>
                </c:pt>
                <c:pt idx="3745">
                  <c:v>16.382327272727274</c:v>
                </c:pt>
                <c:pt idx="3746">
                  <c:v>16.374527272727274</c:v>
                </c:pt>
                <c:pt idx="3747">
                  <c:v>16.448563636363637</c:v>
                </c:pt>
                <c:pt idx="3748">
                  <c:v>16.390709090909091</c:v>
                </c:pt>
                <c:pt idx="3749">
                  <c:v>16.363163636363637</c:v>
                </c:pt>
                <c:pt idx="3750">
                  <c:v>16.349436363636364</c:v>
                </c:pt>
                <c:pt idx="3751">
                  <c:v>16.448999999999998</c:v>
                </c:pt>
                <c:pt idx="3752">
                  <c:v>16.458290909090913</c:v>
                </c:pt>
                <c:pt idx="3753">
                  <c:v>16.585381818181816</c:v>
                </c:pt>
                <c:pt idx="3754">
                  <c:v>16.608854545454545</c:v>
                </c:pt>
                <c:pt idx="3755">
                  <c:v>16.507618181818181</c:v>
                </c:pt>
                <c:pt idx="3756">
                  <c:v>16.752436363636363</c:v>
                </c:pt>
                <c:pt idx="3757">
                  <c:v>16.636490909090909</c:v>
                </c:pt>
                <c:pt idx="3758">
                  <c:v>16.786200000000001</c:v>
                </c:pt>
                <c:pt idx="3759">
                  <c:v>16.881654545454545</c:v>
                </c:pt>
                <c:pt idx="3760">
                  <c:v>16.787563636363636</c:v>
                </c:pt>
                <c:pt idx="3761">
                  <c:v>16.791509090909088</c:v>
                </c:pt>
                <c:pt idx="3762">
                  <c:v>16.800145454545451</c:v>
                </c:pt>
                <c:pt idx="3763">
                  <c:v>16.872145454545453</c:v>
                </c:pt>
                <c:pt idx="3764">
                  <c:v>17.059218181818181</c:v>
                </c:pt>
                <c:pt idx="3765">
                  <c:v>16.798618181818178</c:v>
                </c:pt>
                <c:pt idx="3766">
                  <c:v>16.817</c:v>
                </c:pt>
                <c:pt idx="3767">
                  <c:v>17.156636363636366</c:v>
                </c:pt>
                <c:pt idx="3768">
                  <c:v>17.188363636363636</c:v>
                </c:pt>
                <c:pt idx="3769">
                  <c:v>17.166436363636365</c:v>
                </c:pt>
                <c:pt idx="3770">
                  <c:v>17.385545454545458</c:v>
                </c:pt>
                <c:pt idx="3771">
                  <c:v>17.559545454545457</c:v>
                </c:pt>
                <c:pt idx="3772">
                  <c:v>17.52969090909091</c:v>
                </c:pt>
                <c:pt idx="3773">
                  <c:v>17.496218181818183</c:v>
                </c:pt>
                <c:pt idx="3774">
                  <c:v>17.633345454545456</c:v>
                </c:pt>
                <c:pt idx="3775">
                  <c:v>17.337563636363637</c:v>
                </c:pt>
                <c:pt idx="3776">
                  <c:v>17.527909090909091</c:v>
                </c:pt>
                <c:pt idx="3777">
                  <c:v>17.61809090909091</c:v>
                </c:pt>
                <c:pt idx="3778">
                  <c:v>17.682981818181819</c:v>
                </c:pt>
                <c:pt idx="3779">
                  <c:v>17.665490909090909</c:v>
                </c:pt>
                <c:pt idx="3780">
                  <c:v>17.873672727272726</c:v>
                </c:pt>
                <c:pt idx="3781">
                  <c:v>17.939672727272729</c:v>
                </c:pt>
                <c:pt idx="3782">
                  <c:v>17.987854545454546</c:v>
                </c:pt>
                <c:pt idx="3783">
                  <c:v>18.015381818181815</c:v>
                </c:pt>
                <c:pt idx="3784">
                  <c:v>18.368363636363632</c:v>
                </c:pt>
                <c:pt idx="3785">
                  <c:v>18.241999999999997</c:v>
                </c:pt>
                <c:pt idx="3786">
                  <c:v>18.337818181818186</c:v>
                </c:pt>
                <c:pt idx="3787">
                  <c:v>18.434363636363635</c:v>
                </c:pt>
                <c:pt idx="3788">
                  <c:v>18.260727272727269</c:v>
                </c:pt>
                <c:pt idx="3789">
                  <c:v>18.417090909090909</c:v>
                </c:pt>
                <c:pt idx="3790">
                  <c:v>18.790181818181818</c:v>
                </c:pt>
                <c:pt idx="3791">
                  <c:v>18.677090909090907</c:v>
                </c:pt>
                <c:pt idx="3792">
                  <c:v>18.512545454545453</c:v>
                </c:pt>
                <c:pt idx="3793">
                  <c:v>18.987454545454547</c:v>
                </c:pt>
                <c:pt idx="3794">
                  <c:v>18.657090909090911</c:v>
                </c:pt>
                <c:pt idx="3795">
                  <c:v>19.083090909090906</c:v>
                </c:pt>
                <c:pt idx="3796">
                  <c:v>19.19472727272727</c:v>
                </c:pt>
                <c:pt idx="3797">
                  <c:v>19.484000000000002</c:v>
                </c:pt>
                <c:pt idx="3798">
                  <c:v>19.593818181818182</c:v>
                </c:pt>
                <c:pt idx="3799">
                  <c:v>19.720363636363636</c:v>
                </c:pt>
                <c:pt idx="3800">
                  <c:v>19.788727272727272</c:v>
                </c:pt>
                <c:pt idx="3801">
                  <c:v>19.836363636363636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A0-4A9A-B84F-D929F622C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89568"/>
        <c:axId val="29391488"/>
      </c:scatterChart>
      <c:valAx>
        <c:axId val="29389568"/>
        <c:scaling>
          <c:orientation val="minMax"/>
          <c:max val="8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Wavelength, 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391488"/>
        <c:crosses val="autoZero"/>
        <c:crossBetween val="midCat"/>
        <c:majorUnit val="100"/>
      </c:valAx>
      <c:valAx>
        <c:axId val="2939148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Spectral brightness, </a:t>
                </a:r>
                <a:r>
                  <a:rPr lang="en-US" sz="1000" b="0" i="0" baseline="0" dirty="0" err="1">
                    <a:effectLst/>
                  </a:rPr>
                  <a:t>mW</a:t>
                </a:r>
                <a:r>
                  <a:rPr lang="en-US" sz="1000" b="0" i="0" baseline="0" dirty="0">
                    <a:effectLst/>
                  </a:rPr>
                  <a:t>/(mm</a:t>
                </a:r>
                <a:r>
                  <a:rPr lang="en-US" sz="1000" b="0" i="0" baseline="30000" dirty="0">
                    <a:effectLst/>
                  </a:rPr>
                  <a:t>2</a:t>
                </a:r>
                <a:r>
                  <a:rPr lang="en-US" sz="1000" b="0" i="0" baseline="0" dirty="0">
                    <a:effectLst/>
                  </a:rPr>
                  <a:t>·sr·nm)</a:t>
                </a:r>
                <a:endParaRPr lang="en-US" sz="10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9389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01891371387506E-2"/>
          <c:y val="6.6750092336831379E-2"/>
          <c:w val="0.86595528665734134"/>
          <c:h val="0.761651044660446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XWS-30 withGrating 600l/mm 500nm blaze (HWB 5.8nm)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Tabelle1!$A$2:$A$364</c:f>
              <c:numCache>
                <c:formatCode>General</c:formatCode>
                <c:ptCount val="363"/>
                <c:pt idx="0">
                  <c:v>190</c:v>
                </c:pt>
                <c:pt idx="1">
                  <c:v>195</c:v>
                </c:pt>
                <c:pt idx="2">
                  <c:v>200</c:v>
                </c:pt>
                <c:pt idx="3">
                  <c:v>205</c:v>
                </c:pt>
                <c:pt idx="4">
                  <c:v>210</c:v>
                </c:pt>
                <c:pt idx="5">
                  <c:v>215</c:v>
                </c:pt>
                <c:pt idx="6">
                  <c:v>220</c:v>
                </c:pt>
                <c:pt idx="7">
                  <c:v>225</c:v>
                </c:pt>
                <c:pt idx="8">
                  <c:v>230</c:v>
                </c:pt>
                <c:pt idx="9">
                  <c:v>235</c:v>
                </c:pt>
                <c:pt idx="10">
                  <c:v>240</c:v>
                </c:pt>
                <c:pt idx="11">
                  <c:v>245</c:v>
                </c:pt>
                <c:pt idx="12">
                  <c:v>250</c:v>
                </c:pt>
                <c:pt idx="13">
                  <c:v>255</c:v>
                </c:pt>
                <c:pt idx="14">
                  <c:v>260</c:v>
                </c:pt>
                <c:pt idx="15">
                  <c:v>265</c:v>
                </c:pt>
                <c:pt idx="16">
                  <c:v>270</c:v>
                </c:pt>
                <c:pt idx="17">
                  <c:v>275</c:v>
                </c:pt>
                <c:pt idx="18">
                  <c:v>280</c:v>
                </c:pt>
                <c:pt idx="19">
                  <c:v>285</c:v>
                </c:pt>
                <c:pt idx="20">
                  <c:v>290</c:v>
                </c:pt>
                <c:pt idx="21">
                  <c:v>295</c:v>
                </c:pt>
                <c:pt idx="22">
                  <c:v>300</c:v>
                </c:pt>
                <c:pt idx="23">
                  <c:v>305</c:v>
                </c:pt>
                <c:pt idx="24">
                  <c:v>310</c:v>
                </c:pt>
                <c:pt idx="25">
                  <c:v>315</c:v>
                </c:pt>
                <c:pt idx="26">
                  <c:v>320</c:v>
                </c:pt>
                <c:pt idx="27">
                  <c:v>325</c:v>
                </c:pt>
                <c:pt idx="28">
                  <c:v>330</c:v>
                </c:pt>
                <c:pt idx="29">
                  <c:v>335</c:v>
                </c:pt>
                <c:pt idx="30">
                  <c:v>340</c:v>
                </c:pt>
                <c:pt idx="31">
                  <c:v>345</c:v>
                </c:pt>
                <c:pt idx="32">
                  <c:v>350</c:v>
                </c:pt>
                <c:pt idx="33">
                  <c:v>355</c:v>
                </c:pt>
                <c:pt idx="34">
                  <c:v>360</c:v>
                </c:pt>
                <c:pt idx="35">
                  <c:v>365</c:v>
                </c:pt>
                <c:pt idx="36">
                  <c:v>370</c:v>
                </c:pt>
                <c:pt idx="37">
                  <c:v>375</c:v>
                </c:pt>
                <c:pt idx="38">
                  <c:v>380</c:v>
                </c:pt>
                <c:pt idx="39">
                  <c:v>385</c:v>
                </c:pt>
                <c:pt idx="40">
                  <c:v>390</c:v>
                </c:pt>
                <c:pt idx="41">
                  <c:v>395</c:v>
                </c:pt>
                <c:pt idx="42">
                  <c:v>400</c:v>
                </c:pt>
                <c:pt idx="43">
                  <c:v>405</c:v>
                </c:pt>
                <c:pt idx="44">
                  <c:v>410</c:v>
                </c:pt>
                <c:pt idx="45">
                  <c:v>415</c:v>
                </c:pt>
                <c:pt idx="46">
                  <c:v>420</c:v>
                </c:pt>
                <c:pt idx="47">
                  <c:v>425</c:v>
                </c:pt>
                <c:pt idx="48">
                  <c:v>430</c:v>
                </c:pt>
                <c:pt idx="49">
                  <c:v>435</c:v>
                </c:pt>
                <c:pt idx="50">
                  <c:v>440</c:v>
                </c:pt>
                <c:pt idx="51">
                  <c:v>445</c:v>
                </c:pt>
                <c:pt idx="52">
                  <c:v>450</c:v>
                </c:pt>
                <c:pt idx="53">
                  <c:v>455</c:v>
                </c:pt>
                <c:pt idx="54">
                  <c:v>460</c:v>
                </c:pt>
                <c:pt idx="55">
                  <c:v>465</c:v>
                </c:pt>
                <c:pt idx="56">
                  <c:v>470</c:v>
                </c:pt>
                <c:pt idx="57">
                  <c:v>475</c:v>
                </c:pt>
                <c:pt idx="58">
                  <c:v>480</c:v>
                </c:pt>
                <c:pt idx="59">
                  <c:v>485</c:v>
                </c:pt>
                <c:pt idx="60">
                  <c:v>490</c:v>
                </c:pt>
                <c:pt idx="61">
                  <c:v>495</c:v>
                </c:pt>
                <c:pt idx="62">
                  <c:v>500</c:v>
                </c:pt>
                <c:pt idx="63">
                  <c:v>505</c:v>
                </c:pt>
                <c:pt idx="64">
                  <c:v>510</c:v>
                </c:pt>
                <c:pt idx="65">
                  <c:v>515</c:v>
                </c:pt>
                <c:pt idx="66">
                  <c:v>520</c:v>
                </c:pt>
                <c:pt idx="67">
                  <c:v>525</c:v>
                </c:pt>
                <c:pt idx="68">
                  <c:v>530</c:v>
                </c:pt>
                <c:pt idx="69">
                  <c:v>535</c:v>
                </c:pt>
                <c:pt idx="70">
                  <c:v>540</c:v>
                </c:pt>
                <c:pt idx="71">
                  <c:v>545</c:v>
                </c:pt>
                <c:pt idx="72">
                  <c:v>550</c:v>
                </c:pt>
                <c:pt idx="73">
                  <c:v>555</c:v>
                </c:pt>
                <c:pt idx="74">
                  <c:v>560</c:v>
                </c:pt>
                <c:pt idx="75">
                  <c:v>565</c:v>
                </c:pt>
                <c:pt idx="76">
                  <c:v>570</c:v>
                </c:pt>
                <c:pt idx="77">
                  <c:v>575</c:v>
                </c:pt>
                <c:pt idx="78">
                  <c:v>580</c:v>
                </c:pt>
                <c:pt idx="79">
                  <c:v>585</c:v>
                </c:pt>
                <c:pt idx="80">
                  <c:v>590</c:v>
                </c:pt>
                <c:pt idx="81">
                  <c:v>595</c:v>
                </c:pt>
                <c:pt idx="82">
                  <c:v>600</c:v>
                </c:pt>
                <c:pt idx="83">
                  <c:v>605</c:v>
                </c:pt>
                <c:pt idx="84">
                  <c:v>610</c:v>
                </c:pt>
                <c:pt idx="85">
                  <c:v>615</c:v>
                </c:pt>
                <c:pt idx="86">
                  <c:v>620</c:v>
                </c:pt>
                <c:pt idx="87">
                  <c:v>625</c:v>
                </c:pt>
                <c:pt idx="88">
                  <c:v>630</c:v>
                </c:pt>
                <c:pt idx="89">
                  <c:v>635</c:v>
                </c:pt>
                <c:pt idx="90">
                  <c:v>640</c:v>
                </c:pt>
                <c:pt idx="91">
                  <c:v>645</c:v>
                </c:pt>
                <c:pt idx="92">
                  <c:v>650</c:v>
                </c:pt>
                <c:pt idx="93">
                  <c:v>655</c:v>
                </c:pt>
                <c:pt idx="94">
                  <c:v>660</c:v>
                </c:pt>
                <c:pt idx="95">
                  <c:v>665</c:v>
                </c:pt>
                <c:pt idx="96">
                  <c:v>670</c:v>
                </c:pt>
                <c:pt idx="97">
                  <c:v>675</c:v>
                </c:pt>
                <c:pt idx="98">
                  <c:v>680</c:v>
                </c:pt>
                <c:pt idx="99">
                  <c:v>685</c:v>
                </c:pt>
                <c:pt idx="100">
                  <c:v>690</c:v>
                </c:pt>
                <c:pt idx="101">
                  <c:v>695</c:v>
                </c:pt>
                <c:pt idx="102">
                  <c:v>700</c:v>
                </c:pt>
                <c:pt idx="103">
                  <c:v>705</c:v>
                </c:pt>
                <c:pt idx="104">
                  <c:v>710</c:v>
                </c:pt>
                <c:pt idx="105">
                  <c:v>715</c:v>
                </c:pt>
                <c:pt idx="106">
                  <c:v>720</c:v>
                </c:pt>
                <c:pt idx="107">
                  <c:v>725</c:v>
                </c:pt>
                <c:pt idx="108">
                  <c:v>730</c:v>
                </c:pt>
                <c:pt idx="109">
                  <c:v>735</c:v>
                </c:pt>
                <c:pt idx="110">
                  <c:v>740</c:v>
                </c:pt>
                <c:pt idx="111">
                  <c:v>745</c:v>
                </c:pt>
                <c:pt idx="112">
                  <c:v>750</c:v>
                </c:pt>
                <c:pt idx="113">
                  <c:v>755</c:v>
                </c:pt>
                <c:pt idx="114">
                  <c:v>760</c:v>
                </c:pt>
                <c:pt idx="115">
                  <c:v>765</c:v>
                </c:pt>
                <c:pt idx="116">
                  <c:v>770</c:v>
                </c:pt>
                <c:pt idx="117">
                  <c:v>775</c:v>
                </c:pt>
                <c:pt idx="118">
                  <c:v>780</c:v>
                </c:pt>
                <c:pt idx="119">
                  <c:v>785</c:v>
                </c:pt>
                <c:pt idx="120">
                  <c:v>790</c:v>
                </c:pt>
                <c:pt idx="121">
                  <c:v>795</c:v>
                </c:pt>
                <c:pt idx="122">
                  <c:v>800</c:v>
                </c:pt>
                <c:pt idx="123">
                  <c:v>805</c:v>
                </c:pt>
                <c:pt idx="124">
                  <c:v>810</c:v>
                </c:pt>
                <c:pt idx="125">
                  <c:v>815</c:v>
                </c:pt>
                <c:pt idx="126">
                  <c:v>820</c:v>
                </c:pt>
                <c:pt idx="127">
                  <c:v>825</c:v>
                </c:pt>
                <c:pt idx="128">
                  <c:v>830</c:v>
                </c:pt>
                <c:pt idx="129">
                  <c:v>835</c:v>
                </c:pt>
                <c:pt idx="130">
                  <c:v>840</c:v>
                </c:pt>
                <c:pt idx="131">
                  <c:v>845</c:v>
                </c:pt>
                <c:pt idx="132">
                  <c:v>850</c:v>
                </c:pt>
                <c:pt idx="133">
                  <c:v>855</c:v>
                </c:pt>
                <c:pt idx="134">
                  <c:v>860</c:v>
                </c:pt>
                <c:pt idx="135">
                  <c:v>865</c:v>
                </c:pt>
                <c:pt idx="136">
                  <c:v>870</c:v>
                </c:pt>
                <c:pt idx="137">
                  <c:v>875</c:v>
                </c:pt>
                <c:pt idx="138">
                  <c:v>880</c:v>
                </c:pt>
                <c:pt idx="139">
                  <c:v>885</c:v>
                </c:pt>
                <c:pt idx="140">
                  <c:v>890</c:v>
                </c:pt>
                <c:pt idx="141">
                  <c:v>895</c:v>
                </c:pt>
                <c:pt idx="142">
                  <c:v>900</c:v>
                </c:pt>
                <c:pt idx="143">
                  <c:v>905</c:v>
                </c:pt>
                <c:pt idx="144">
                  <c:v>910</c:v>
                </c:pt>
                <c:pt idx="145">
                  <c:v>915</c:v>
                </c:pt>
                <c:pt idx="146">
                  <c:v>920</c:v>
                </c:pt>
                <c:pt idx="147">
                  <c:v>925</c:v>
                </c:pt>
                <c:pt idx="148">
                  <c:v>930</c:v>
                </c:pt>
                <c:pt idx="149">
                  <c:v>935</c:v>
                </c:pt>
                <c:pt idx="150">
                  <c:v>940</c:v>
                </c:pt>
                <c:pt idx="151">
                  <c:v>945</c:v>
                </c:pt>
                <c:pt idx="152">
                  <c:v>950</c:v>
                </c:pt>
                <c:pt idx="153">
                  <c:v>955</c:v>
                </c:pt>
                <c:pt idx="154">
                  <c:v>960</c:v>
                </c:pt>
                <c:pt idx="155">
                  <c:v>965</c:v>
                </c:pt>
                <c:pt idx="156">
                  <c:v>970</c:v>
                </c:pt>
                <c:pt idx="157">
                  <c:v>975</c:v>
                </c:pt>
                <c:pt idx="158">
                  <c:v>980</c:v>
                </c:pt>
                <c:pt idx="159">
                  <c:v>985</c:v>
                </c:pt>
                <c:pt idx="160">
                  <c:v>990</c:v>
                </c:pt>
                <c:pt idx="161">
                  <c:v>995</c:v>
                </c:pt>
                <c:pt idx="162">
                  <c:v>1000</c:v>
                </c:pt>
                <c:pt idx="163">
                  <c:v>1005</c:v>
                </c:pt>
                <c:pt idx="164">
                  <c:v>1010</c:v>
                </c:pt>
                <c:pt idx="165">
                  <c:v>1015</c:v>
                </c:pt>
                <c:pt idx="166">
                  <c:v>1020</c:v>
                </c:pt>
                <c:pt idx="167">
                  <c:v>1025</c:v>
                </c:pt>
                <c:pt idx="168">
                  <c:v>1030</c:v>
                </c:pt>
                <c:pt idx="169">
                  <c:v>1035</c:v>
                </c:pt>
                <c:pt idx="170">
                  <c:v>1040</c:v>
                </c:pt>
                <c:pt idx="171">
                  <c:v>1045</c:v>
                </c:pt>
                <c:pt idx="172">
                  <c:v>1050</c:v>
                </c:pt>
                <c:pt idx="173">
                  <c:v>1055</c:v>
                </c:pt>
                <c:pt idx="174">
                  <c:v>1060</c:v>
                </c:pt>
                <c:pt idx="175">
                  <c:v>1065</c:v>
                </c:pt>
                <c:pt idx="176">
                  <c:v>1070</c:v>
                </c:pt>
                <c:pt idx="177">
                  <c:v>1075</c:v>
                </c:pt>
                <c:pt idx="178">
                  <c:v>1080</c:v>
                </c:pt>
                <c:pt idx="179">
                  <c:v>1085</c:v>
                </c:pt>
                <c:pt idx="180">
                  <c:v>1090</c:v>
                </c:pt>
                <c:pt idx="181">
                  <c:v>1095</c:v>
                </c:pt>
                <c:pt idx="182">
                  <c:v>1100</c:v>
                </c:pt>
                <c:pt idx="183">
                  <c:v>1105</c:v>
                </c:pt>
                <c:pt idx="184">
                  <c:v>1110</c:v>
                </c:pt>
                <c:pt idx="185">
                  <c:v>1115</c:v>
                </c:pt>
                <c:pt idx="186">
                  <c:v>1120</c:v>
                </c:pt>
                <c:pt idx="187">
                  <c:v>1125</c:v>
                </c:pt>
                <c:pt idx="188">
                  <c:v>1130</c:v>
                </c:pt>
                <c:pt idx="189">
                  <c:v>1135</c:v>
                </c:pt>
                <c:pt idx="190">
                  <c:v>1140</c:v>
                </c:pt>
                <c:pt idx="191">
                  <c:v>1145</c:v>
                </c:pt>
                <c:pt idx="192">
                  <c:v>1150</c:v>
                </c:pt>
                <c:pt idx="193">
                  <c:v>1155</c:v>
                </c:pt>
                <c:pt idx="194">
                  <c:v>1160</c:v>
                </c:pt>
                <c:pt idx="195">
                  <c:v>1165</c:v>
                </c:pt>
                <c:pt idx="196">
                  <c:v>1170</c:v>
                </c:pt>
                <c:pt idx="197">
                  <c:v>1175</c:v>
                </c:pt>
                <c:pt idx="198">
                  <c:v>1180</c:v>
                </c:pt>
                <c:pt idx="199">
                  <c:v>1185</c:v>
                </c:pt>
                <c:pt idx="200">
                  <c:v>1190</c:v>
                </c:pt>
                <c:pt idx="201">
                  <c:v>1195</c:v>
                </c:pt>
                <c:pt idx="202">
                  <c:v>1200</c:v>
                </c:pt>
                <c:pt idx="203">
                  <c:v>1205</c:v>
                </c:pt>
                <c:pt idx="204">
                  <c:v>1210</c:v>
                </c:pt>
                <c:pt idx="205">
                  <c:v>1215</c:v>
                </c:pt>
                <c:pt idx="206">
                  <c:v>1220</c:v>
                </c:pt>
                <c:pt idx="207">
                  <c:v>1225</c:v>
                </c:pt>
                <c:pt idx="208">
                  <c:v>1230</c:v>
                </c:pt>
                <c:pt idx="209">
                  <c:v>1235</c:v>
                </c:pt>
                <c:pt idx="210">
                  <c:v>1240</c:v>
                </c:pt>
                <c:pt idx="211">
                  <c:v>1245</c:v>
                </c:pt>
                <c:pt idx="212">
                  <c:v>1250</c:v>
                </c:pt>
                <c:pt idx="213">
                  <c:v>1255</c:v>
                </c:pt>
                <c:pt idx="214">
                  <c:v>1260</c:v>
                </c:pt>
                <c:pt idx="215">
                  <c:v>1265</c:v>
                </c:pt>
                <c:pt idx="216">
                  <c:v>1270</c:v>
                </c:pt>
                <c:pt idx="217">
                  <c:v>1275</c:v>
                </c:pt>
                <c:pt idx="218">
                  <c:v>1280</c:v>
                </c:pt>
                <c:pt idx="219">
                  <c:v>1285</c:v>
                </c:pt>
                <c:pt idx="220">
                  <c:v>1290</c:v>
                </c:pt>
                <c:pt idx="221">
                  <c:v>1295</c:v>
                </c:pt>
                <c:pt idx="222">
                  <c:v>1300</c:v>
                </c:pt>
                <c:pt idx="223">
                  <c:v>1305</c:v>
                </c:pt>
                <c:pt idx="224">
                  <c:v>1310</c:v>
                </c:pt>
                <c:pt idx="225">
                  <c:v>1315</c:v>
                </c:pt>
                <c:pt idx="226">
                  <c:v>1320</c:v>
                </c:pt>
                <c:pt idx="227">
                  <c:v>1325</c:v>
                </c:pt>
                <c:pt idx="228">
                  <c:v>1330</c:v>
                </c:pt>
                <c:pt idx="229">
                  <c:v>1335</c:v>
                </c:pt>
                <c:pt idx="230">
                  <c:v>1340</c:v>
                </c:pt>
                <c:pt idx="231">
                  <c:v>1345</c:v>
                </c:pt>
                <c:pt idx="232">
                  <c:v>1350</c:v>
                </c:pt>
                <c:pt idx="233">
                  <c:v>1355</c:v>
                </c:pt>
                <c:pt idx="234">
                  <c:v>1360</c:v>
                </c:pt>
                <c:pt idx="235">
                  <c:v>1365</c:v>
                </c:pt>
                <c:pt idx="236">
                  <c:v>1370</c:v>
                </c:pt>
                <c:pt idx="237">
                  <c:v>1375</c:v>
                </c:pt>
                <c:pt idx="238">
                  <c:v>1380</c:v>
                </c:pt>
                <c:pt idx="239">
                  <c:v>1385</c:v>
                </c:pt>
                <c:pt idx="240">
                  <c:v>1390</c:v>
                </c:pt>
                <c:pt idx="241">
                  <c:v>1395</c:v>
                </c:pt>
                <c:pt idx="242">
                  <c:v>1400</c:v>
                </c:pt>
                <c:pt idx="243">
                  <c:v>1405</c:v>
                </c:pt>
                <c:pt idx="244">
                  <c:v>1410</c:v>
                </c:pt>
                <c:pt idx="245">
                  <c:v>1415</c:v>
                </c:pt>
                <c:pt idx="246">
                  <c:v>1420</c:v>
                </c:pt>
                <c:pt idx="247">
                  <c:v>1425</c:v>
                </c:pt>
                <c:pt idx="248">
                  <c:v>1430</c:v>
                </c:pt>
                <c:pt idx="249">
                  <c:v>1435</c:v>
                </c:pt>
                <c:pt idx="250">
                  <c:v>1440</c:v>
                </c:pt>
                <c:pt idx="251">
                  <c:v>1445</c:v>
                </c:pt>
                <c:pt idx="252">
                  <c:v>1450</c:v>
                </c:pt>
                <c:pt idx="253">
                  <c:v>1455</c:v>
                </c:pt>
                <c:pt idx="254">
                  <c:v>1460</c:v>
                </c:pt>
                <c:pt idx="255">
                  <c:v>1465</c:v>
                </c:pt>
                <c:pt idx="256">
                  <c:v>1470</c:v>
                </c:pt>
                <c:pt idx="257">
                  <c:v>1475</c:v>
                </c:pt>
                <c:pt idx="258">
                  <c:v>1480</c:v>
                </c:pt>
                <c:pt idx="259">
                  <c:v>1485</c:v>
                </c:pt>
                <c:pt idx="260">
                  <c:v>1490</c:v>
                </c:pt>
                <c:pt idx="261">
                  <c:v>1495</c:v>
                </c:pt>
                <c:pt idx="262">
                  <c:v>1500</c:v>
                </c:pt>
                <c:pt idx="263">
                  <c:v>1505</c:v>
                </c:pt>
                <c:pt idx="264">
                  <c:v>1510</c:v>
                </c:pt>
                <c:pt idx="265">
                  <c:v>1515</c:v>
                </c:pt>
                <c:pt idx="266">
                  <c:v>1520</c:v>
                </c:pt>
                <c:pt idx="267">
                  <c:v>1525</c:v>
                </c:pt>
                <c:pt idx="268">
                  <c:v>1530</c:v>
                </c:pt>
                <c:pt idx="269">
                  <c:v>1535</c:v>
                </c:pt>
                <c:pt idx="270">
                  <c:v>1540</c:v>
                </c:pt>
                <c:pt idx="271">
                  <c:v>1545</c:v>
                </c:pt>
                <c:pt idx="272">
                  <c:v>1550</c:v>
                </c:pt>
                <c:pt idx="273">
                  <c:v>1555</c:v>
                </c:pt>
                <c:pt idx="274">
                  <c:v>1560</c:v>
                </c:pt>
                <c:pt idx="275">
                  <c:v>1565</c:v>
                </c:pt>
                <c:pt idx="276">
                  <c:v>1570</c:v>
                </c:pt>
                <c:pt idx="277">
                  <c:v>1575</c:v>
                </c:pt>
                <c:pt idx="278">
                  <c:v>1580</c:v>
                </c:pt>
                <c:pt idx="279">
                  <c:v>1585</c:v>
                </c:pt>
                <c:pt idx="280">
                  <c:v>1590</c:v>
                </c:pt>
                <c:pt idx="281">
                  <c:v>1595</c:v>
                </c:pt>
                <c:pt idx="282">
                  <c:v>1600</c:v>
                </c:pt>
                <c:pt idx="283">
                  <c:v>1605</c:v>
                </c:pt>
                <c:pt idx="284">
                  <c:v>1610</c:v>
                </c:pt>
                <c:pt idx="285">
                  <c:v>1615</c:v>
                </c:pt>
                <c:pt idx="286">
                  <c:v>1620</c:v>
                </c:pt>
                <c:pt idx="287">
                  <c:v>1625</c:v>
                </c:pt>
                <c:pt idx="288">
                  <c:v>1630</c:v>
                </c:pt>
                <c:pt idx="289">
                  <c:v>1635</c:v>
                </c:pt>
                <c:pt idx="290">
                  <c:v>1640</c:v>
                </c:pt>
                <c:pt idx="291">
                  <c:v>1645</c:v>
                </c:pt>
                <c:pt idx="292">
                  <c:v>1650</c:v>
                </c:pt>
                <c:pt idx="293">
                  <c:v>1655</c:v>
                </c:pt>
                <c:pt idx="294">
                  <c:v>1660</c:v>
                </c:pt>
                <c:pt idx="295">
                  <c:v>1665</c:v>
                </c:pt>
                <c:pt idx="296">
                  <c:v>1670</c:v>
                </c:pt>
                <c:pt idx="297">
                  <c:v>1675</c:v>
                </c:pt>
                <c:pt idx="298">
                  <c:v>1680</c:v>
                </c:pt>
                <c:pt idx="299">
                  <c:v>1685</c:v>
                </c:pt>
                <c:pt idx="300">
                  <c:v>1690</c:v>
                </c:pt>
                <c:pt idx="301">
                  <c:v>1695</c:v>
                </c:pt>
                <c:pt idx="302">
                  <c:v>1700</c:v>
                </c:pt>
                <c:pt idx="303">
                  <c:v>1705</c:v>
                </c:pt>
                <c:pt idx="304">
                  <c:v>1710</c:v>
                </c:pt>
                <c:pt idx="305">
                  <c:v>1715</c:v>
                </c:pt>
                <c:pt idx="306">
                  <c:v>1720</c:v>
                </c:pt>
                <c:pt idx="307">
                  <c:v>1725</c:v>
                </c:pt>
                <c:pt idx="308">
                  <c:v>1730</c:v>
                </c:pt>
                <c:pt idx="309">
                  <c:v>1735</c:v>
                </c:pt>
                <c:pt idx="310">
                  <c:v>1740</c:v>
                </c:pt>
                <c:pt idx="311">
                  <c:v>1745</c:v>
                </c:pt>
                <c:pt idx="312">
                  <c:v>1750</c:v>
                </c:pt>
                <c:pt idx="313">
                  <c:v>1755</c:v>
                </c:pt>
                <c:pt idx="314">
                  <c:v>1760</c:v>
                </c:pt>
                <c:pt idx="315">
                  <c:v>1765</c:v>
                </c:pt>
                <c:pt idx="316">
                  <c:v>1770</c:v>
                </c:pt>
                <c:pt idx="317">
                  <c:v>1775</c:v>
                </c:pt>
                <c:pt idx="318">
                  <c:v>1780</c:v>
                </c:pt>
                <c:pt idx="319">
                  <c:v>1785</c:v>
                </c:pt>
                <c:pt idx="320">
                  <c:v>1790</c:v>
                </c:pt>
                <c:pt idx="321">
                  <c:v>1795</c:v>
                </c:pt>
                <c:pt idx="322">
                  <c:v>1800</c:v>
                </c:pt>
                <c:pt idx="323">
                  <c:v>1805</c:v>
                </c:pt>
                <c:pt idx="324">
                  <c:v>1810</c:v>
                </c:pt>
                <c:pt idx="325">
                  <c:v>1815</c:v>
                </c:pt>
                <c:pt idx="326">
                  <c:v>1820</c:v>
                </c:pt>
                <c:pt idx="327">
                  <c:v>1825</c:v>
                </c:pt>
                <c:pt idx="328">
                  <c:v>1830</c:v>
                </c:pt>
                <c:pt idx="329">
                  <c:v>1835</c:v>
                </c:pt>
                <c:pt idx="330">
                  <c:v>1840</c:v>
                </c:pt>
                <c:pt idx="331">
                  <c:v>1845</c:v>
                </c:pt>
                <c:pt idx="332">
                  <c:v>1850</c:v>
                </c:pt>
                <c:pt idx="333">
                  <c:v>1855</c:v>
                </c:pt>
                <c:pt idx="334">
                  <c:v>1860</c:v>
                </c:pt>
                <c:pt idx="335">
                  <c:v>1865</c:v>
                </c:pt>
                <c:pt idx="336">
                  <c:v>1870</c:v>
                </c:pt>
                <c:pt idx="337">
                  <c:v>1875</c:v>
                </c:pt>
                <c:pt idx="338">
                  <c:v>1880</c:v>
                </c:pt>
                <c:pt idx="339">
                  <c:v>1885</c:v>
                </c:pt>
                <c:pt idx="340">
                  <c:v>1890</c:v>
                </c:pt>
                <c:pt idx="341">
                  <c:v>1895</c:v>
                </c:pt>
                <c:pt idx="342">
                  <c:v>1900</c:v>
                </c:pt>
                <c:pt idx="343">
                  <c:v>1905</c:v>
                </c:pt>
                <c:pt idx="344">
                  <c:v>1910</c:v>
                </c:pt>
                <c:pt idx="345">
                  <c:v>1915</c:v>
                </c:pt>
                <c:pt idx="346">
                  <c:v>1920</c:v>
                </c:pt>
                <c:pt idx="347">
                  <c:v>1925</c:v>
                </c:pt>
                <c:pt idx="348">
                  <c:v>1930</c:v>
                </c:pt>
                <c:pt idx="349">
                  <c:v>1935</c:v>
                </c:pt>
                <c:pt idx="350">
                  <c:v>1940</c:v>
                </c:pt>
                <c:pt idx="351">
                  <c:v>1945</c:v>
                </c:pt>
                <c:pt idx="352">
                  <c:v>1950</c:v>
                </c:pt>
                <c:pt idx="353">
                  <c:v>1955</c:v>
                </c:pt>
                <c:pt idx="354">
                  <c:v>1960</c:v>
                </c:pt>
                <c:pt idx="355">
                  <c:v>1965</c:v>
                </c:pt>
                <c:pt idx="356">
                  <c:v>1970</c:v>
                </c:pt>
                <c:pt idx="357">
                  <c:v>1975</c:v>
                </c:pt>
                <c:pt idx="358">
                  <c:v>1980</c:v>
                </c:pt>
                <c:pt idx="359">
                  <c:v>1985</c:v>
                </c:pt>
                <c:pt idx="360">
                  <c:v>1990</c:v>
                </c:pt>
                <c:pt idx="361">
                  <c:v>1995</c:v>
                </c:pt>
                <c:pt idx="362">
                  <c:v>2000</c:v>
                </c:pt>
              </c:numCache>
            </c:numRef>
          </c:xVal>
          <c:yVal>
            <c:numRef>
              <c:f>Tabelle1!$B$2:$B$364</c:f>
              <c:numCache>
                <c:formatCode>General</c:formatCode>
                <c:ptCount val="363"/>
                <c:pt idx="0">
                  <c:v>22.1311</c:v>
                </c:pt>
                <c:pt idx="1">
                  <c:v>21.6</c:v>
                </c:pt>
                <c:pt idx="2">
                  <c:v>16.8</c:v>
                </c:pt>
                <c:pt idx="3">
                  <c:v>21.093699999999998</c:v>
                </c:pt>
                <c:pt idx="4">
                  <c:v>23.4375</c:v>
                </c:pt>
                <c:pt idx="5">
                  <c:v>27.165400000000002</c:v>
                </c:pt>
                <c:pt idx="6">
                  <c:v>30.7087</c:v>
                </c:pt>
                <c:pt idx="7">
                  <c:v>34.615400000000001</c:v>
                </c:pt>
                <c:pt idx="8">
                  <c:v>39.692300000000003</c:v>
                </c:pt>
                <c:pt idx="9">
                  <c:v>45.1128</c:v>
                </c:pt>
                <c:pt idx="10">
                  <c:v>47.368400000000001</c:v>
                </c:pt>
                <c:pt idx="11">
                  <c:v>51.219499999999996</c:v>
                </c:pt>
                <c:pt idx="12">
                  <c:v>48.780500000000004</c:v>
                </c:pt>
                <c:pt idx="13">
                  <c:v>51.818199999999997</c:v>
                </c:pt>
                <c:pt idx="14">
                  <c:v>49.090899999999998</c:v>
                </c:pt>
                <c:pt idx="15">
                  <c:v>51.818199999999997</c:v>
                </c:pt>
                <c:pt idx="16">
                  <c:v>51.5152</c:v>
                </c:pt>
                <c:pt idx="17">
                  <c:v>52.277200000000001</c:v>
                </c:pt>
                <c:pt idx="18">
                  <c:v>57.326700000000002</c:v>
                </c:pt>
                <c:pt idx="19">
                  <c:v>61.061900000000001</c:v>
                </c:pt>
                <c:pt idx="20">
                  <c:v>74.336299999999994</c:v>
                </c:pt>
                <c:pt idx="21">
                  <c:v>82.031199999999998</c:v>
                </c:pt>
                <c:pt idx="22">
                  <c:v>100.78100000000001</c:v>
                </c:pt>
                <c:pt idx="23">
                  <c:v>116.05800000000001</c:v>
                </c:pt>
                <c:pt idx="24">
                  <c:v>137.95599999999999</c:v>
                </c:pt>
                <c:pt idx="25">
                  <c:v>159.57400000000001</c:v>
                </c:pt>
                <c:pt idx="26">
                  <c:v>188.08500000000001</c:v>
                </c:pt>
                <c:pt idx="27">
                  <c:v>212.5</c:v>
                </c:pt>
                <c:pt idx="28">
                  <c:v>241.667</c:v>
                </c:pt>
                <c:pt idx="29">
                  <c:v>265.30599999999998</c:v>
                </c:pt>
                <c:pt idx="30">
                  <c:v>294.286</c:v>
                </c:pt>
                <c:pt idx="31">
                  <c:v>324.32400000000001</c:v>
                </c:pt>
                <c:pt idx="32">
                  <c:v>356.959</c:v>
                </c:pt>
                <c:pt idx="33">
                  <c:v>397.65499999999997</c:v>
                </c:pt>
                <c:pt idx="34">
                  <c:v>384.62099999999998</c:v>
                </c:pt>
                <c:pt idx="35">
                  <c:v>406.64400000000001</c:v>
                </c:pt>
                <c:pt idx="36">
                  <c:v>435.61599999999999</c:v>
                </c:pt>
                <c:pt idx="37">
                  <c:v>441.21</c:v>
                </c:pt>
                <c:pt idx="38">
                  <c:v>500.637</c:v>
                </c:pt>
                <c:pt idx="39">
                  <c:v>514.05899999999997</c:v>
                </c:pt>
                <c:pt idx="40">
                  <c:v>568.41200000000003</c:v>
                </c:pt>
                <c:pt idx="41">
                  <c:v>582.26499999999999</c:v>
                </c:pt>
                <c:pt idx="42">
                  <c:v>625.85599999999999</c:v>
                </c:pt>
                <c:pt idx="43">
                  <c:v>632.21100000000001</c:v>
                </c:pt>
                <c:pt idx="44">
                  <c:v>663.31600000000003</c:v>
                </c:pt>
                <c:pt idx="45">
                  <c:v>675.07500000000005</c:v>
                </c:pt>
                <c:pt idx="46">
                  <c:v>711.40700000000004</c:v>
                </c:pt>
                <c:pt idx="47">
                  <c:v>705.50699999999995</c:v>
                </c:pt>
                <c:pt idx="48">
                  <c:v>730.43499999999995</c:v>
                </c:pt>
                <c:pt idx="49">
                  <c:v>742.99099999999999</c:v>
                </c:pt>
                <c:pt idx="50">
                  <c:v>766.822</c:v>
                </c:pt>
                <c:pt idx="51">
                  <c:v>749.32100000000003</c:v>
                </c:pt>
                <c:pt idx="52">
                  <c:v>782.851</c:v>
                </c:pt>
                <c:pt idx="53">
                  <c:v>792.15899999999999</c:v>
                </c:pt>
                <c:pt idx="54">
                  <c:v>815.81500000000005</c:v>
                </c:pt>
                <c:pt idx="55">
                  <c:v>818.71799999999996</c:v>
                </c:pt>
                <c:pt idx="56">
                  <c:v>864.10299999999995</c:v>
                </c:pt>
                <c:pt idx="57">
                  <c:v>878.21600000000001</c:v>
                </c:pt>
                <c:pt idx="58">
                  <c:v>855.80899999999997</c:v>
                </c:pt>
                <c:pt idx="59">
                  <c:v>829.31200000000001</c:v>
                </c:pt>
                <c:pt idx="60">
                  <c:v>817.53</c:v>
                </c:pt>
                <c:pt idx="61">
                  <c:v>804.07100000000003</c:v>
                </c:pt>
                <c:pt idx="62">
                  <c:v>796.95699999999999</c:v>
                </c:pt>
                <c:pt idx="63">
                  <c:v>768.99599999999998</c:v>
                </c:pt>
                <c:pt idx="64">
                  <c:v>759.846</c:v>
                </c:pt>
                <c:pt idx="65">
                  <c:v>739.35799999999995</c:v>
                </c:pt>
                <c:pt idx="66">
                  <c:v>742.86800000000005</c:v>
                </c:pt>
                <c:pt idx="67">
                  <c:v>731.51300000000003</c:v>
                </c:pt>
                <c:pt idx="68">
                  <c:v>733.61599999999999</c:v>
                </c:pt>
                <c:pt idx="69">
                  <c:v>709.71100000000001</c:v>
                </c:pt>
                <c:pt idx="70">
                  <c:v>699.42200000000003</c:v>
                </c:pt>
                <c:pt idx="71">
                  <c:v>678.76300000000003</c:v>
                </c:pt>
                <c:pt idx="72">
                  <c:v>673.35699999999997</c:v>
                </c:pt>
                <c:pt idx="73">
                  <c:v>656.05499999999995</c:v>
                </c:pt>
                <c:pt idx="74">
                  <c:v>652.52599999999995</c:v>
                </c:pt>
                <c:pt idx="75">
                  <c:v>638.64400000000001</c:v>
                </c:pt>
                <c:pt idx="76">
                  <c:v>636.61</c:v>
                </c:pt>
                <c:pt idx="77">
                  <c:v>620.53200000000004</c:v>
                </c:pt>
                <c:pt idx="78">
                  <c:v>616.04700000000003</c:v>
                </c:pt>
                <c:pt idx="79">
                  <c:v>601.07500000000005</c:v>
                </c:pt>
                <c:pt idx="80">
                  <c:v>598.92499999999995</c:v>
                </c:pt>
                <c:pt idx="81">
                  <c:v>586.44200000000001</c:v>
                </c:pt>
                <c:pt idx="82">
                  <c:v>578.077</c:v>
                </c:pt>
                <c:pt idx="83">
                  <c:v>558.774</c:v>
                </c:pt>
                <c:pt idx="84">
                  <c:v>550.66</c:v>
                </c:pt>
                <c:pt idx="85">
                  <c:v>535.35599999999999</c:v>
                </c:pt>
                <c:pt idx="86">
                  <c:v>530.71199999999999</c:v>
                </c:pt>
                <c:pt idx="87">
                  <c:v>518.20699999999999</c:v>
                </c:pt>
                <c:pt idx="88">
                  <c:v>516.20100000000002</c:v>
                </c:pt>
                <c:pt idx="89">
                  <c:v>502.03</c:v>
                </c:pt>
                <c:pt idx="90">
                  <c:v>494.86599999999999</c:v>
                </c:pt>
                <c:pt idx="91">
                  <c:v>480.08800000000002</c:v>
                </c:pt>
                <c:pt idx="92">
                  <c:v>474.10599999999999</c:v>
                </c:pt>
                <c:pt idx="93">
                  <c:v>455.54899999999998</c:v>
                </c:pt>
                <c:pt idx="94">
                  <c:v>444.88400000000001</c:v>
                </c:pt>
                <c:pt idx="95">
                  <c:v>427.75599999999997</c:v>
                </c:pt>
                <c:pt idx="96">
                  <c:v>429.03399999999999</c:v>
                </c:pt>
                <c:pt idx="97">
                  <c:v>422.185</c:v>
                </c:pt>
                <c:pt idx="98">
                  <c:v>412.017</c:v>
                </c:pt>
                <c:pt idx="99">
                  <c:v>405.041</c:v>
                </c:pt>
                <c:pt idx="100">
                  <c:v>402.56200000000001</c:v>
                </c:pt>
                <c:pt idx="101">
                  <c:v>386.82100000000003</c:v>
                </c:pt>
                <c:pt idx="102">
                  <c:v>379.81</c:v>
                </c:pt>
                <c:pt idx="103">
                  <c:v>366.41699999999997</c:v>
                </c:pt>
                <c:pt idx="104">
                  <c:v>358.95699999999999</c:v>
                </c:pt>
                <c:pt idx="105">
                  <c:v>352.48</c:v>
                </c:pt>
                <c:pt idx="106">
                  <c:v>345.04</c:v>
                </c:pt>
                <c:pt idx="107">
                  <c:v>325.09100000000001</c:v>
                </c:pt>
                <c:pt idx="108">
                  <c:v>327.66199999999998</c:v>
                </c:pt>
                <c:pt idx="109">
                  <c:v>329.077</c:v>
                </c:pt>
                <c:pt idx="110">
                  <c:v>321.38499999999999</c:v>
                </c:pt>
                <c:pt idx="111">
                  <c:v>310.98500000000001</c:v>
                </c:pt>
                <c:pt idx="112">
                  <c:v>313.78800000000001</c:v>
                </c:pt>
                <c:pt idx="113">
                  <c:v>306.733</c:v>
                </c:pt>
                <c:pt idx="114">
                  <c:v>304.339</c:v>
                </c:pt>
                <c:pt idx="115">
                  <c:v>310.68799999999999</c:v>
                </c:pt>
                <c:pt idx="116">
                  <c:v>308.03399999999999</c:v>
                </c:pt>
                <c:pt idx="117">
                  <c:v>276.77199999999999</c:v>
                </c:pt>
                <c:pt idx="118">
                  <c:v>256.96600000000001</c:v>
                </c:pt>
                <c:pt idx="119">
                  <c:v>244.01900000000001</c:v>
                </c:pt>
                <c:pt idx="120">
                  <c:v>252.91900000000001</c:v>
                </c:pt>
                <c:pt idx="121">
                  <c:v>262.411</c:v>
                </c:pt>
                <c:pt idx="122">
                  <c:v>268.298</c:v>
                </c:pt>
                <c:pt idx="123">
                  <c:v>271.95800000000003</c:v>
                </c:pt>
                <c:pt idx="124">
                  <c:v>289.09100000000001</c:v>
                </c:pt>
                <c:pt idx="125">
                  <c:v>321.15199999999999</c:v>
                </c:pt>
                <c:pt idx="126">
                  <c:v>441.29</c:v>
                </c:pt>
                <c:pt idx="127">
                  <c:v>711.88599999999997</c:v>
                </c:pt>
                <c:pt idx="128">
                  <c:v>764.38599999999997</c:v>
                </c:pt>
                <c:pt idx="129">
                  <c:v>564.94399999999996</c:v>
                </c:pt>
                <c:pt idx="130">
                  <c:v>476.29199999999997</c:v>
                </c:pt>
                <c:pt idx="131">
                  <c:v>389.8</c:v>
                </c:pt>
                <c:pt idx="132">
                  <c:v>317.62700000000001</c:v>
                </c:pt>
                <c:pt idx="133">
                  <c:v>282.5</c:v>
                </c:pt>
                <c:pt idx="134">
                  <c:v>278.61799999999999</c:v>
                </c:pt>
                <c:pt idx="135">
                  <c:v>290.108</c:v>
                </c:pt>
                <c:pt idx="136">
                  <c:v>326.74599999999998</c:v>
                </c:pt>
                <c:pt idx="137">
                  <c:v>401.78100000000001</c:v>
                </c:pt>
                <c:pt idx="138">
                  <c:v>648.86300000000006</c:v>
                </c:pt>
                <c:pt idx="139">
                  <c:v>850.61400000000003</c:v>
                </c:pt>
                <c:pt idx="140">
                  <c:v>793.53800000000001</c:v>
                </c:pt>
                <c:pt idx="141">
                  <c:v>637.48400000000004</c:v>
                </c:pt>
                <c:pt idx="142">
                  <c:v>628.61599999999999</c:v>
                </c:pt>
                <c:pt idx="143">
                  <c:v>620.18600000000004</c:v>
                </c:pt>
                <c:pt idx="144">
                  <c:v>640.18600000000004</c:v>
                </c:pt>
                <c:pt idx="145">
                  <c:v>593.29899999999998</c:v>
                </c:pt>
                <c:pt idx="146">
                  <c:v>690.61500000000001</c:v>
                </c:pt>
                <c:pt idx="147">
                  <c:v>566.16600000000005</c:v>
                </c:pt>
                <c:pt idx="148">
                  <c:v>448.661</c:v>
                </c:pt>
                <c:pt idx="149">
                  <c:v>395.84300000000002</c:v>
                </c:pt>
                <c:pt idx="150">
                  <c:v>363.25299999999999</c:v>
                </c:pt>
                <c:pt idx="151">
                  <c:v>347.51</c:v>
                </c:pt>
                <c:pt idx="152">
                  <c:v>367.351</c:v>
                </c:pt>
                <c:pt idx="153">
                  <c:v>380.31700000000001</c:v>
                </c:pt>
                <c:pt idx="154">
                  <c:v>371.88099999999997</c:v>
                </c:pt>
                <c:pt idx="155">
                  <c:v>364.048</c:v>
                </c:pt>
                <c:pt idx="156">
                  <c:v>387.024</c:v>
                </c:pt>
                <c:pt idx="157">
                  <c:v>482.39</c:v>
                </c:pt>
                <c:pt idx="158">
                  <c:v>645.41800000000001</c:v>
                </c:pt>
                <c:pt idx="159">
                  <c:v>603.673</c:v>
                </c:pt>
                <c:pt idx="160">
                  <c:v>553.83699999999999</c:v>
                </c:pt>
                <c:pt idx="161">
                  <c:v>673.61900000000003</c:v>
                </c:pt>
                <c:pt idx="162">
                  <c:v>205.858</c:v>
                </c:pt>
                <c:pt idx="163">
                  <c:v>285.24200000000002</c:v>
                </c:pt>
                <c:pt idx="164">
                  <c:v>239.637</c:v>
                </c:pt>
                <c:pt idx="165">
                  <c:v>203.42599999999999</c:v>
                </c:pt>
                <c:pt idx="166">
                  <c:v>188.845</c:v>
                </c:pt>
                <c:pt idx="167">
                  <c:v>168.23500000000001</c:v>
                </c:pt>
                <c:pt idx="168">
                  <c:v>158.82400000000001</c:v>
                </c:pt>
                <c:pt idx="169">
                  <c:v>145.56800000000001</c:v>
                </c:pt>
                <c:pt idx="170">
                  <c:v>138.06800000000001</c:v>
                </c:pt>
                <c:pt idx="171">
                  <c:v>128.68100000000001</c:v>
                </c:pt>
                <c:pt idx="172">
                  <c:v>127.033</c:v>
                </c:pt>
                <c:pt idx="173">
                  <c:v>125.604</c:v>
                </c:pt>
                <c:pt idx="174">
                  <c:v>120.879</c:v>
                </c:pt>
                <c:pt idx="175">
                  <c:v>107.959</c:v>
                </c:pt>
                <c:pt idx="176">
                  <c:v>105.51</c:v>
                </c:pt>
                <c:pt idx="177">
                  <c:v>106.318</c:v>
                </c:pt>
                <c:pt idx="178">
                  <c:v>114.628</c:v>
                </c:pt>
                <c:pt idx="179">
                  <c:v>121.919</c:v>
                </c:pt>
                <c:pt idx="180">
                  <c:v>111.111</c:v>
                </c:pt>
                <c:pt idx="181">
                  <c:v>106.06100000000001</c:v>
                </c:pt>
                <c:pt idx="182">
                  <c:v>99.697000000000003</c:v>
                </c:pt>
                <c:pt idx="183">
                  <c:v>91.470600000000005</c:v>
                </c:pt>
                <c:pt idx="184">
                  <c:v>90.686300000000003</c:v>
                </c:pt>
                <c:pt idx="185">
                  <c:v>88.476200000000006</c:v>
                </c:pt>
                <c:pt idx="186">
                  <c:v>85.523799999999994</c:v>
                </c:pt>
                <c:pt idx="187">
                  <c:v>78.703699999999998</c:v>
                </c:pt>
                <c:pt idx="188">
                  <c:v>75</c:v>
                </c:pt>
                <c:pt idx="189">
                  <c:v>70.360399999999998</c:v>
                </c:pt>
                <c:pt idx="190">
                  <c:v>69.279300000000006</c:v>
                </c:pt>
                <c:pt idx="191">
                  <c:v>65.789500000000004</c:v>
                </c:pt>
                <c:pt idx="192">
                  <c:v>64.912300000000002</c:v>
                </c:pt>
                <c:pt idx="193">
                  <c:v>62.3932</c:v>
                </c:pt>
                <c:pt idx="194">
                  <c:v>62.3932</c:v>
                </c:pt>
                <c:pt idx="195">
                  <c:v>61.083300000000001</c:v>
                </c:pt>
                <c:pt idx="196">
                  <c:v>62.5</c:v>
                </c:pt>
                <c:pt idx="197">
                  <c:v>64.320700000000002</c:v>
                </c:pt>
                <c:pt idx="198">
                  <c:v>66.847800000000007</c:v>
                </c:pt>
                <c:pt idx="199">
                  <c:v>63.660499999999999</c:v>
                </c:pt>
                <c:pt idx="200">
                  <c:v>60.477499999999999</c:v>
                </c:pt>
                <c:pt idx="201">
                  <c:v>55.336799999999997</c:v>
                </c:pt>
                <c:pt idx="202">
                  <c:v>52.849699999999999</c:v>
                </c:pt>
                <c:pt idx="203">
                  <c:v>49.618299999999998</c:v>
                </c:pt>
                <c:pt idx="204">
                  <c:v>47.8626</c:v>
                </c:pt>
                <c:pt idx="205">
                  <c:v>45.75</c:v>
                </c:pt>
                <c:pt idx="206">
                  <c:v>44.625</c:v>
                </c:pt>
                <c:pt idx="207">
                  <c:v>43.415199999999999</c:v>
                </c:pt>
                <c:pt idx="208">
                  <c:v>43.194099999999999</c:v>
                </c:pt>
                <c:pt idx="209">
                  <c:v>41.956499999999998</c:v>
                </c:pt>
                <c:pt idx="210">
                  <c:v>41.304299999999998</c:v>
                </c:pt>
                <c:pt idx="211">
                  <c:v>39.810400000000001</c:v>
                </c:pt>
                <c:pt idx="212">
                  <c:v>39.810400000000001</c:v>
                </c:pt>
                <c:pt idx="213">
                  <c:v>39.130400000000002</c:v>
                </c:pt>
                <c:pt idx="214">
                  <c:v>41.052599999999998</c:v>
                </c:pt>
                <c:pt idx="215">
                  <c:v>43.4298</c:v>
                </c:pt>
                <c:pt idx="216">
                  <c:v>45.567900000000002</c:v>
                </c:pt>
                <c:pt idx="217">
                  <c:v>44.567599999999999</c:v>
                </c:pt>
                <c:pt idx="218">
                  <c:v>43.237299999999998</c:v>
                </c:pt>
                <c:pt idx="219">
                  <c:v>41.497799999999998</c:v>
                </c:pt>
                <c:pt idx="220">
                  <c:v>40.308399999999999</c:v>
                </c:pt>
                <c:pt idx="221">
                  <c:v>43.421100000000003</c:v>
                </c:pt>
                <c:pt idx="222">
                  <c:v>50</c:v>
                </c:pt>
                <c:pt idx="223">
                  <c:v>53.687600000000003</c:v>
                </c:pt>
                <c:pt idx="224">
                  <c:v>55.509799999999998</c:v>
                </c:pt>
                <c:pt idx="225">
                  <c:v>53.667400000000001</c:v>
                </c:pt>
                <c:pt idx="226">
                  <c:v>50.213200000000001</c:v>
                </c:pt>
                <c:pt idx="227">
                  <c:v>46.334699999999998</c:v>
                </c:pt>
                <c:pt idx="228">
                  <c:v>42.648299999999999</c:v>
                </c:pt>
                <c:pt idx="229">
                  <c:v>38.7318</c:v>
                </c:pt>
                <c:pt idx="230">
                  <c:v>36.174599999999998</c:v>
                </c:pt>
                <c:pt idx="231">
                  <c:v>33.097200000000001</c:v>
                </c:pt>
                <c:pt idx="232">
                  <c:v>30.971699999999998</c:v>
                </c:pt>
                <c:pt idx="233">
                  <c:v>27.961200000000002</c:v>
                </c:pt>
                <c:pt idx="234">
                  <c:v>26.796099999999999</c:v>
                </c:pt>
                <c:pt idx="235">
                  <c:v>26.779699999999998</c:v>
                </c:pt>
                <c:pt idx="236">
                  <c:v>28.2486</c:v>
                </c:pt>
                <c:pt idx="237">
                  <c:v>27.992599999999999</c:v>
                </c:pt>
                <c:pt idx="238">
                  <c:v>25.650600000000001</c:v>
                </c:pt>
                <c:pt idx="239">
                  <c:v>24.581</c:v>
                </c:pt>
                <c:pt idx="240">
                  <c:v>24.022300000000001</c:v>
                </c:pt>
                <c:pt idx="241">
                  <c:v>22.899100000000001</c:v>
                </c:pt>
                <c:pt idx="242">
                  <c:v>22.5688</c:v>
                </c:pt>
                <c:pt idx="243">
                  <c:v>21.9499</c:v>
                </c:pt>
                <c:pt idx="244">
                  <c:v>22.003599999999999</c:v>
                </c:pt>
                <c:pt idx="245">
                  <c:v>22.027999999999999</c:v>
                </c:pt>
                <c:pt idx="246">
                  <c:v>22.552399999999999</c:v>
                </c:pt>
                <c:pt idx="247">
                  <c:v>22.602699999999999</c:v>
                </c:pt>
                <c:pt idx="248">
                  <c:v>22.088999999999999</c:v>
                </c:pt>
                <c:pt idx="249">
                  <c:v>21.5593</c:v>
                </c:pt>
                <c:pt idx="250">
                  <c:v>21.203399999999998</c:v>
                </c:pt>
                <c:pt idx="251">
                  <c:v>20.283799999999999</c:v>
                </c:pt>
                <c:pt idx="252">
                  <c:v>19.883099999999999</c:v>
                </c:pt>
                <c:pt idx="253">
                  <c:v>19.370899999999999</c:v>
                </c:pt>
                <c:pt idx="254">
                  <c:v>19.321200000000001</c:v>
                </c:pt>
                <c:pt idx="255">
                  <c:v>18.901499999999999</c:v>
                </c:pt>
                <c:pt idx="256">
                  <c:v>19.822299999999998</c:v>
                </c:pt>
                <c:pt idx="257">
                  <c:v>21.904800000000002</c:v>
                </c:pt>
                <c:pt idx="258">
                  <c:v>23.857099999999999</c:v>
                </c:pt>
                <c:pt idx="259">
                  <c:v>23.885400000000001</c:v>
                </c:pt>
                <c:pt idx="260">
                  <c:v>22.5</c:v>
                </c:pt>
                <c:pt idx="261">
                  <c:v>21.5655</c:v>
                </c:pt>
                <c:pt idx="262">
                  <c:v>20.511199999999999</c:v>
                </c:pt>
                <c:pt idx="263">
                  <c:v>19.758500000000002</c:v>
                </c:pt>
                <c:pt idx="264">
                  <c:v>19.082100000000001</c:v>
                </c:pt>
                <c:pt idx="265">
                  <c:v>18.2986</c:v>
                </c:pt>
                <c:pt idx="266">
                  <c:v>17.817</c:v>
                </c:pt>
                <c:pt idx="267">
                  <c:v>17.0747</c:v>
                </c:pt>
                <c:pt idx="268">
                  <c:v>16.693200000000001</c:v>
                </c:pt>
                <c:pt idx="269">
                  <c:v>15.987500000000001</c:v>
                </c:pt>
                <c:pt idx="270">
                  <c:v>16.410699999999999</c:v>
                </c:pt>
                <c:pt idx="271">
                  <c:v>16.564399999999999</c:v>
                </c:pt>
                <c:pt idx="272">
                  <c:v>16.9785</c:v>
                </c:pt>
                <c:pt idx="273">
                  <c:v>16.488499999999998</c:v>
                </c:pt>
                <c:pt idx="274">
                  <c:v>16.0305</c:v>
                </c:pt>
                <c:pt idx="275">
                  <c:v>15.503</c:v>
                </c:pt>
                <c:pt idx="276">
                  <c:v>14.9543</c:v>
                </c:pt>
                <c:pt idx="277">
                  <c:v>14.1892</c:v>
                </c:pt>
                <c:pt idx="278">
                  <c:v>13.918900000000001</c:v>
                </c:pt>
                <c:pt idx="279">
                  <c:v>13.3531</c:v>
                </c:pt>
                <c:pt idx="280">
                  <c:v>13.130599999999999</c:v>
                </c:pt>
                <c:pt idx="281">
                  <c:v>12.6822</c:v>
                </c:pt>
                <c:pt idx="282">
                  <c:v>12.638500000000001</c:v>
                </c:pt>
                <c:pt idx="283">
                  <c:v>12.3429</c:v>
                </c:pt>
                <c:pt idx="284">
                  <c:v>12.428599999999999</c:v>
                </c:pt>
                <c:pt idx="285">
                  <c:v>12.059200000000001</c:v>
                </c:pt>
                <c:pt idx="286">
                  <c:v>11.8477</c:v>
                </c:pt>
                <c:pt idx="287">
                  <c:v>11.622400000000001</c:v>
                </c:pt>
                <c:pt idx="288">
                  <c:v>11.3287</c:v>
                </c:pt>
                <c:pt idx="289">
                  <c:v>11.2188</c:v>
                </c:pt>
                <c:pt idx="290">
                  <c:v>10.844900000000001</c:v>
                </c:pt>
                <c:pt idx="291">
                  <c:v>10.6122</c:v>
                </c:pt>
                <c:pt idx="292">
                  <c:v>10.5306</c:v>
                </c:pt>
                <c:pt idx="293">
                  <c:v>10</c:v>
                </c:pt>
                <c:pt idx="294">
                  <c:v>9.76</c:v>
                </c:pt>
                <c:pt idx="295">
                  <c:v>9.2545000000000002</c:v>
                </c:pt>
                <c:pt idx="296">
                  <c:v>9.2545000000000002</c:v>
                </c:pt>
                <c:pt idx="297">
                  <c:v>9.1995100000000001</c:v>
                </c:pt>
                <c:pt idx="298">
                  <c:v>9.2734000000000005</c:v>
                </c:pt>
                <c:pt idx="299">
                  <c:v>9.1351999999999993</c:v>
                </c:pt>
                <c:pt idx="300">
                  <c:v>8.7697900000000004</c:v>
                </c:pt>
                <c:pt idx="301">
                  <c:v>8.2833100000000002</c:v>
                </c:pt>
                <c:pt idx="302">
                  <c:v>8.2112800000000004</c:v>
                </c:pt>
                <c:pt idx="303">
                  <c:v>7.8106499999999999</c:v>
                </c:pt>
                <c:pt idx="304">
                  <c:v>7.5621299999999998</c:v>
                </c:pt>
                <c:pt idx="305">
                  <c:v>7.3512300000000002</c:v>
                </c:pt>
                <c:pt idx="306">
                  <c:v>7.4562400000000002</c:v>
                </c:pt>
                <c:pt idx="307">
                  <c:v>7.5519600000000002</c:v>
                </c:pt>
                <c:pt idx="308">
                  <c:v>7.4133899999999997</c:v>
                </c:pt>
                <c:pt idx="309">
                  <c:v>7.2907000000000002</c:v>
                </c:pt>
                <c:pt idx="310">
                  <c:v>6.9767400000000004</c:v>
                </c:pt>
                <c:pt idx="311">
                  <c:v>7.0175400000000003</c:v>
                </c:pt>
                <c:pt idx="312">
                  <c:v>7.0175400000000003</c:v>
                </c:pt>
                <c:pt idx="313">
                  <c:v>7.0093500000000004</c:v>
                </c:pt>
                <c:pt idx="314">
                  <c:v>6.9743000000000004</c:v>
                </c:pt>
                <c:pt idx="315">
                  <c:v>6.70139</c:v>
                </c:pt>
                <c:pt idx="316">
                  <c:v>6.6666699999999999</c:v>
                </c:pt>
                <c:pt idx="317">
                  <c:v>6.5442</c:v>
                </c:pt>
                <c:pt idx="318">
                  <c:v>6.5442</c:v>
                </c:pt>
                <c:pt idx="319">
                  <c:v>6.4772699999999999</c:v>
                </c:pt>
                <c:pt idx="320">
                  <c:v>6.4772699999999999</c:v>
                </c:pt>
                <c:pt idx="321">
                  <c:v>6.4406800000000004</c:v>
                </c:pt>
                <c:pt idx="322">
                  <c:v>6.3050800000000002</c:v>
                </c:pt>
                <c:pt idx="323">
                  <c:v>6.1148600000000002</c:v>
                </c:pt>
                <c:pt idx="324">
                  <c:v>6.08108</c:v>
                </c:pt>
                <c:pt idx="325">
                  <c:v>6.0335200000000002</c:v>
                </c:pt>
                <c:pt idx="326">
                  <c:v>5.8323999999999998</c:v>
                </c:pt>
                <c:pt idx="327">
                  <c:v>5.7397099999999996</c:v>
                </c:pt>
                <c:pt idx="328">
                  <c:v>5.6729700000000003</c:v>
                </c:pt>
                <c:pt idx="329">
                  <c:v>5.6291399999999996</c:v>
                </c:pt>
                <c:pt idx="330">
                  <c:v>5.3311299999999999</c:v>
                </c:pt>
                <c:pt idx="331">
                  <c:v>5.6415899999999999</c:v>
                </c:pt>
                <c:pt idx="332">
                  <c:v>5.3429200000000003</c:v>
                </c:pt>
                <c:pt idx="333">
                  <c:v>5.4065899999999996</c:v>
                </c:pt>
                <c:pt idx="334">
                  <c:v>5.3406599999999997</c:v>
                </c:pt>
                <c:pt idx="335">
                  <c:v>5.5228799999999998</c:v>
                </c:pt>
                <c:pt idx="336">
                  <c:v>5.1960800000000003</c:v>
                </c:pt>
                <c:pt idx="337">
                  <c:v>4.9838199999999997</c:v>
                </c:pt>
                <c:pt idx="338">
                  <c:v>5.1779900000000003</c:v>
                </c:pt>
                <c:pt idx="339">
                  <c:v>5.1118199999999998</c:v>
                </c:pt>
                <c:pt idx="340">
                  <c:v>5.1118199999999998</c:v>
                </c:pt>
                <c:pt idx="341">
                  <c:v>5.0739999999999998</c:v>
                </c:pt>
                <c:pt idx="342">
                  <c:v>4.7568700000000002</c:v>
                </c:pt>
                <c:pt idx="343">
                  <c:v>4.7071100000000001</c:v>
                </c:pt>
                <c:pt idx="344">
                  <c:v>4.7071100000000001</c:v>
                </c:pt>
                <c:pt idx="345">
                  <c:v>4.6875</c:v>
                </c:pt>
                <c:pt idx="346">
                  <c:v>4.6875</c:v>
                </c:pt>
                <c:pt idx="347">
                  <c:v>4.6972899999999997</c:v>
                </c:pt>
                <c:pt idx="348">
                  <c:v>4.6972899999999997</c:v>
                </c:pt>
                <c:pt idx="349">
                  <c:v>4.6972899999999997</c:v>
                </c:pt>
                <c:pt idx="350">
                  <c:v>4.6972899999999997</c:v>
                </c:pt>
                <c:pt idx="351">
                  <c:v>4.6632100000000003</c:v>
                </c:pt>
                <c:pt idx="352">
                  <c:v>4.6632100000000003</c:v>
                </c:pt>
                <c:pt idx="353">
                  <c:v>4.6632100000000003</c:v>
                </c:pt>
                <c:pt idx="354">
                  <c:v>4.6632100000000003</c:v>
                </c:pt>
                <c:pt idx="355">
                  <c:v>4.6943000000000001</c:v>
                </c:pt>
                <c:pt idx="356">
                  <c:v>4.7564799999999998</c:v>
                </c:pt>
                <c:pt idx="357">
                  <c:v>4.7727300000000001</c:v>
                </c:pt>
                <c:pt idx="358">
                  <c:v>4.8966900000000004</c:v>
                </c:pt>
                <c:pt idx="359">
                  <c:v>4.9433600000000002</c:v>
                </c:pt>
                <c:pt idx="360">
                  <c:v>4.9742499999999996</c:v>
                </c:pt>
                <c:pt idx="361">
                  <c:v>5.2561499999999999</c:v>
                </c:pt>
                <c:pt idx="362">
                  <c:v>5.5327900000000003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6ED-441E-AD0E-BA28CA2CD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26368"/>
        <c:axId val="3162828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Tabelle1!$D$1</c15:sqref>
                        </c15:formulaRef>
                      </c:ext>
                    </c:extLst>
                    <c:strCache>
                      <c:ptCount val="1"/>
                      <c:pt idx="0">
                        <c:v>EQ-99X with Grating 600 L/mm 500nm blaze (HWB 5,7nm)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Tabelle1!$C$2:$C$204</c15:sqref>
                        </c15:formulaRef>
                      </c:ext>
                    </c:extLst>
                    <c:numCache>
                      <c:formatCode>General</c:formatCode>
                      <c:ptCount val="203"/>
                      <c:pt idx="0">
                        <c:v>190</c:v>
                      </c:pt>
                      <c:pt idx="1">
                        <c:v>195</c:v>
                      </c:pt>
                      <c:pt idx="2">
                        <c:v>200</c:v>
                      </c:pt>
                      <c:pt idx="3">
                        <c:v>205</c:v>
                      </c:pt>
                      <c:pt idx="4">
                        <c:v>210</c:v>
                      </c:pt>
                      <c:pt idx="5">
                        <c:v>215</c:v>
                      </c:pt>
                      <c:pt idx="6">
                        <c:v>220</c:v>
                      </c:pt>
                      <c:pt idx="7">
                        <c:v>225</c:v>
                      </c:pt>
                      <c:pt idx="8">
                        <c:v>230</c:v>
                      </c:pt>
                      <c:pt idx="9">
                        <c:v>235</c:v>
                      </c:pt>
                      <c:pt idx="10">
                        <c:v>240</c:v>
                      </c:pt>
                      <c:pt idx="11">
                        <c:v>245</c:v>
                      </c:pt>
                      <c:pt idx="12">
                        <c:v>250</c:v>
                      </c:pt>
                      <c:pt idx="13">
                        <c:v>255</c:v>
                      </c:pt>
                      <c:pt idx="14">
                        <c:v>260</c:v>
                      </c:pt>
                      <c:pt idx="15">
                        <c:v>265</c:v>
                      </c:pt>
                      <c:pt idx="16">
                        <c:v>270</c:v>
                      </c:pt>
                      <c:pt idx="17">
                        <c:v>275</c:v>
                      </c:pt>
                      <c:pt idx="18">
                        <c:v>280</c:v>
                      </c:pt>
                      <c:pt idx="19">
                        <c:v>285</c:v>
                      </c:pt>
                      <c:pt idx="20">
                        <c:v>290</c:v>
                      </c:pt>
                      <c:pt idx="21">
                        <c:v>295</c:v>
                      </c:pt>
                      <c:pt idx="22">
                        <c:v>300</c:v>
                      </c:pt>
                      <c:pt idx="23">
                        <c:v>305</c:v>
                      </c:pt>
                      <c:pt idx="24">
                        <c:v>310</c:v>
                      </c:pt>
                      <c:pt idx="25">
                        <c:v>315</c:v>
                      </c:pt>
                      <c:pt idx="26">
                        <c:v>320</c:v>
                      </c:pt>
                      <c:pt idx="27">
                        <c:v>325</c:v>
                      </c:pt>
                      <c:pt idx="28">
                        <c:v>330</c:v>
                      </c:pt>
                      <c:pt idx="29">
                        <c:v>335</c:v>
                      </c:pt>
                      <c:pt idx="30">
                        <c:v>340</c:v>
                      </c:pt>
                      <c:pt idx="31">
                        <c:v>345</c:v>
                      </c:pt>
                      <c:pt idx="32">
                        <c:v>350</c:v>
                      </c:pt>
                      <c:pt idx="33">
                        <c:v>355</c:v>
                      </c:pt>
                      <c:pt idx="34">
                        <c:v>360</c:v>
                      </c:pt>
                      <c:pt idx="35">
                        <c:v>365</c:v>
                      </c:pt>
                      <c:pt idx="36">
                        <c:v>370</c:v>
                      </c:pt>
                      <c:pt idx="37">
                        <c:v>375</c:v>
                      </c:pt>
                      <c:pt idx="38">
                        <c:v>380</c:v>
                      </c:pt>
                      <c:pt idx="39">
                        <c:v>385</c:v>
                      </c:pt>
                      <c:pt idx="40">
                        <c:v>390</c:v>
                      </c:pt>
                      <c:pt idx="41">
                        <c:v>395</c:v>
                      </c:pt>
                      <c:pt idx="42">
                        <c:v>400</c:v>
                      </c:pt>
                      <c:pt idx="43">
                        <c:v>405</c:v>
                      </c:pt>
                      <c:pt idx="44">
                        <c:v>410</c:v>
                      </c:pt>
                      <c:pt idx="45">
                        <c:v>415</c:v>
                      </c:pt>
                      <c:pt idx="46">
                        <c:v>420</c:v>
                      </c:pt>
                      <c:pt idx="47">
                        <c:v>425</c:v>
                      </c:pt>
                      <c:pt idx="48">
                        <c:v>430</c:v>
                      </c:pt>
                      <c:pt idx="49">
                        <c:v>435</c:v>
                      </c:pt>
                      <c:pt idx="50">
                        <c:v>440</c:v>
                      </c:pt>
                      <c:pt idx="51">
                        <c:v>445</c:v>
                      </c:pt>
                      <c:pt idx="52">
                        <c:v>450</c:v>
                      </c:pt>
                      <c:pt idx="53">
                        <c:v>455</c:v>
                      </c:pt>
                      <c:pt idx="54">
                        <c:v>460</c:v>
                      </c:pt>
                      <c:pt idx="55">
                        <c:v>465</c:v>
                      </c:pt>
                      <c:pt idx="56">
                        <c:v>470</c:v>
                      </c:pt>
                      <c:pt idx="57">
                        <c:v>475</c:v>
                      </c:pt>
                      <c:pt idx="58">
                        <c:v>480</c:v>
                      </c:pt>
                      <c:pt idx="59">
                        <c:v>485</c:v>
                      </c:pt>
                      <c:pt idx="60">
                        <c:v>490</c:v>
                      </c:pt>
                      <c:pt idx="61">
                        <c:v>495</c:v>
                      </c:pt>
                      <c:pt idx="62">
                        <c:v>500</c:v>
                      </c:pt>
                      <c:pt idx="63">
                        <c:v>505</c:v>
                      </c:pt>
                      <c:pt idx="64">
                        <c:v>510</c:v>
                      </c:pt>
                      <c:pt idx="65">
                        <c:v>515</c:v>
                      </c:pt>
                      <c:pt idx="66">
                        <c:v>520</c:v>
                      </c:pt>
                      <c:pt idx="67">
                        <c:v>525</c:v>
                      </c:pt>
                      <c:pt idx="68">
                        <c:v>530</c:v>
                      </c:pt>
                      <c:pt idx="69">
                        <c:v>535</c:v>
                      </c:pt>
                      <c:pt idx="70">
                        <c:v>540</c:v>
                      </c:pt>
                      <c:pt idx="71">
                        <c:v>545</c:v>
                      </c:pt>
                      <c:pt idx="72">
                        <c:v>550</c:v>
                      </c:pt>
                      <c:pt idx="73">
                        <c:v>555</c:v>
                      </c:pt>
                      <c:pt idx="74">
                        <c:v>560</c:v>
                      </c:pt>
                      <c:pt idx="75">
                        <c:v>565</c:v>
                      </c:pt>
                      <c:pt idx="76">
                        <c:v>570</c:v>
                      </c:pt>
                      <c:pt idx="77">
                        <c:v>575</c:v>
                      </c:pt>
                      <c:pt idx="78">
                        <c:v>580</c:v>
                      </c:pt>
                      <c:pt idx="79">
                        <c:v>585</c:v>
                      </c:pt>
                      <c:pt idx="80">
                        <c:v>590</c:v>
                      </c:pt>
                      <c:pt idx="81">
                        <c:v>595</c:v>
                      </c:pt>
                      <c:pt idx="82">
                        <c:v>600</c:v>
                      </c:pt>
                      <c:pt idx="83">
                        <c:v>605</c:v>
                      </c:pt>
                      <c:pt idx="84">
                        <c:v>610</c:v>
                      </c:pt>
                      <c:pt idx="85">
                        <c:v>615</c:v>
                      </c:pt>
                      <c:pt idx="86">
                        <c:v>620</c:v>
                      </c:pt>
                      <c:pt idx="87">
                        <c:v>625</c:v>
                      </c:pt>
                      <c:pt idx="88">
                        <c:v>630</c:v>
                      </c:pt>
                      <c:pt idx="89">
                        <c:v>635</c:v>
                      </c:pt>
                      <c:pt idx="90">
                        <c:v>640</c:v>
                      </c:pt>
                      <c:pt idx="91">
                        <c:v>645</c:v>
                      </c:pt>
                      <c:pt idx="92">
                        <c:v>650</c:v>
                      </c:pt>
                      <c:pt idx="93">
                        <c:v>655</c:v>
                      </c:pt>
                      <c:pt idx="94">
                        <c:v>660</c:v>
                      </c:pt>
                      <c:pt idx="95">
                        <c:v>665</c:v>
                      </c:pt>
                      <c:pt idx="96">
                        <c:v>670</c:v>
                      </c:pt>
                      <c:pt idx="97">
                        <c:v>675</c:v>
                      </c:pt>
                      <c:pt idx="98">
                        <c:v>680</c:v>
                      </c:pt>
                      <c:pt idx="99">
                        <c:v>685</c:v>
                      </c:pt>
                      <c:pt idx="100">
                        <c:v>690</c:v>
                      </c:pt>
                      <c:pt idx="101">
                        <c:v>695</c:v>
                      </c:pt>
                      <c:pt idx="102">
                        <c:v>700</c:v>
                      </c:pt>
                      <c:pt idx="103">
                        <c:v>705</c:v>
                      </c:pt>
                      <c:pt idx="104">
                        <c:v>710</c:v>
                      </c:pt>
                      <c:pt idx="105">
                        <c:v>715</c:v>
                      </c:pt>
                      <c:pt idx="106">
                        <c:v>720</c:v>
                      </c:pt>
                      <c:pt idx="107">
                        <c:v>725</c:v>
                      </c:pt>
                      <c:pt idx="108">
                        <c:v>730</c:v>
                      </c:pt>
                      <c:pt idx="109">
                        <c:v>735</c:v>
                      </c:pt>
                      <c:pt idx="110">
                        <c:v>740</c:v>
                      </c:pt>
                      <c:pt idx="111">
                        <c:v>745</c:v>
                      </c:pt>
                      <c:pt idx="112">
                        <c:v>750</c:v>
                      </c:pt>
                      <c:pt idx="113">
                        <c:v>755</c:v>
                      </c:pt>
                      <c:pt idx="114">
                        <c:v>760</c:v>
                      </c:pt>
                      <c:pt idx="115">
                        <c:v>765</c:v>
                      </c:pt>
                      <c:pt idx="116">
                        <c:v>770</c:v>
                      </c:pt>
                      <c:pt idx="117">
                        <c:v>775</c:v>
                      </c:pt>
                      <c:pt idx="118">
                        <c:v>780</c:v>
                      </c:pt>
                      <c:pt idx="119">
                        <c:v>785</c:v>
                      </c:pt>
                      <c:pt idx="120">
                        <c:v>790</c:v>
                      </c:pt>
                      <c:pt idx="121">
                        <c:v>795</c:v>
                      </c:pt>
                      <c:pt idx="122">
                        <c:v>800</c:v>
                      </c:pt>
                      <c:pt idx="123">
                        <c:v>805</c:v>
                      </c:pt>
                      <c:pt idx="124">
                        <c:v>810</c:v>
                      </c:pt>
                      <c:pt idx="125">
                        <c:v>815</c:v>
                      </c:pt>
                      <c:pt idx="126">
                        <c:v>820</c:v>
                      </c:pt>
                      <c:pt idx="127">
                        <c:v>825</c:v>
                      </c:pt>
                      <c:pt idx="128">
                        <c:v>830</c:v>
                      </c:pt>
                      <c:pt idx="129">
                        <c:v>835</c:v>
                      </c:pt>
                      <c:pt idx="130">
                        <c:v>840</c:v>
                      </c:pt>
                      <c:pt idx="131">
                        <c:v>845</c:v>
                      </c:pt>
                      <c:pt idx="132">
                        <c:v>850</c:v>
                      </c:pt>
                      <c:pt idx="133">
                        <c:v>855</c:v>
                      </c:pt>
                      <c:pt idx="134">
                        <c:v>860</c:v>
                      </c:pt>
                      <c:pt idx="135">
                        <c:v>865</c:v>
                      </c:pt>
                      <c:pt idx="136">
                        <c:v>870</c:v>
                      </c:pt>
                      <c:pt idx="137">
                        <c:v>875</c:v>
                      </c:pt>
                      <c:pt idx="138">
                        <c:v>880</c:v>
                      </c:pt>
                      <c:pt idx="139">
                        <c:v>885</c:v>
                      </c:pt>
                      <c:pt idx="140">
                        <c:v>890</c:v>
                      </c:pt>
                      <c:pt idx="141">
                        <c:v>895</c:v>
                      </c:pt>
                      <c:pt idx="142">
                        <c:v>900</c:v>
                      </c:pt>
                      <c:pt idx="143">
                        <c:v>905</c:v>
                      </c:pt>
                      <c:pt idx="144">
                        <c:v>910</c:v>
                      </c:pt>
                      <c:pt idx="145">
                        <c:v>915</c:v>
                      </c:pt>
                      <c:pt idx="146">
                        <c:v>920</c:v>
                      </c:pt>
                      <c:pt idx="147">
                        <c:v>925</c:v>
                      </c:pt>
                      <c:pt idx="148">
                        <c:v>930</c:v>
                      </c:pt>
                      <c:pt idx="149">
                        <c:v>935</c:v>
                      </c:pt>
                      <c:pt idx="150">
                        <c:v>940</c:v>
                      </c:pt>
                      <c:pt idx="151">
                        <c:v>945</c:v>
                      </c:pt>
                      <c:pt idx="152">
                        <c:v>950</c:v>
                      </c:pt>
                      <c:pt idx="153">
                        <c:v>955</c:v>
                      </c:pt>
                      <c:pt idx="154">
                        <c:v>960</c:v>
                      </c:pt>
                      <c:pt idx="155">
                        <c:v>965</c:v>
                      </c:pt>
                      <c:pt idx="156">
                        <c:v>970</c:v>
                      </c:pt>
                      <c:pt idx="157">
                        <c:v>975</c:v>
                      </c:pt>
                      <c:pt idx="158">
                        <c:v>980</c:v>
                      </c:pt>
                      <c:pt idx="159">
                        <c:v>985</c:v>
                      </c:pt>
                      <c:pt idx="160">
                        <c:v>990</c:v>
                      </c:pt>
                      <c:pt idx="161">
                        <c:v>995</c:v>
                      </c:pt>
                      <c:pt idx="162">
                        <c:v>1000</c:v>
                      </c:pt>
                      <c:pt idx="163">
                        <c:v>1005</c:v>
                      </c:pt>
                      <c:pt idx="164">
                        <c:v>1010</c:v>
                      </c:pt>
                      <c:pt idx="165">
                        <c:v>1015</c:v>
                      </c:pt>
                      <c:pt idx="166">
                        <c:v>1020</c:v>
                      </c:pt>
                      <c:pt idx="167">
                        <c:v>1025</c:v>
                      </c:pt>
                      <c:pt idx="168">
                        <c:v>1030</c:v>
                      </c:pt>
                      <c:pt idx="169">
                        <c:v>1035</c:v>
                      </c:pt>
                      <c:pt idx="170">
                        <c:v>1040</c:v>
                      </c:pt>
                      <c:pt idx="171">
                        <c:v>1045</c:v>
                      </c:pt>
                      <c:pt idx="172">
                        <c:v>1050</c:v>
                      </c:pt>
                      <c:pt idx="173">
                        <c:v>1055</c:v>
                      </c:pt>
                      <c:pt idx="174">
                        <c:v>1060</c:v>
                      </c:pt>
                      <c:pt idx="175">
                        <c:v>1065</c:v>
                      </c:pt>
                      <c:pt idx="176">
                        <c:v>1070</c:v>
                      </c:pt>
                      <c:pt idx="177">
                        <c:v>1075</c:v>
                      </c:pt>
                      <c:pt idx="178">
                        <c:v>1080</c:v>
                      </c:pt>
                      <c:pt idx="179">
                        <c:v>1085</c:v>
                      </c:pt>
                      <c:pt idx="180">
                        <c:v>1090</c:v>
                      </c:pt>
                      <c:pt idx="181">
                        <c:v>1095</c:v>
                      </c:pt>
                      <c:pt idx="182">
                        <c:v>1100</c:v>
                      </c:pt>
                      <c:pt idx="183">
                        <c:v>1105</c:v>
                      </c:pt>
                      <c:pt idx="184">
                        <c:v>1110</c:v>
                      </c:pt>
                      <c:pt idx="185">
                        <c:v>1115</c:v>
                      </c:pt>
                      <c:pt idx="186">
                        <c:v>1120</c:v>
                      </c:pt>
                      <c:pt idx="187">
                        <c:v>1125</c:v>
                      </c:pt>
                      <c:pt idx="188">
                        <c:v>1130</c:v>
                      </c:pt>
                      <c:pt idx="189">
                        <c:v>1135</c:v>
                      </c:pt>
                      <c:pt idx="190">
                        <c:v>1140</c:v>
                      </c:pt>
                      <c:pt idx="191">
                        <c:v>1145</c:v>
                      </c:pt>
                      <c:pt idx="192">
                        <c:v>1150</c:v>
                      </c:pt>
                      <c:pt idx="193">
                        <c:v>1155</c:v>
                      </c:pt>
                      <c:pt idx="194">
                        <c:v>1160</c:v>
                      </c:pt>
                      <c:pt idx="195">
                        <c:v>1165</c:v>
                      </c:pt>
                      <c:pt idx="196">
                        <c:v>1170</c:v>
                      </c:pt>
                      <c:pt idx="197">
                        <c:v>1175</c:v>
                      </c:pt>
                      <c:pt idx="198">
                        <c:v>1180</c:v>
                      </c:pt>
                      <c:pt idx="199">
                        <c:v>1185</c:v>
                      </c:pt>
                      <c:pt idx="200">
                        <c:v>1190</c:v>
                      </c:pt>
                      <c:pt idx="201">
                        <c:v>1195</c:v>
                      </c:pt>
                      <c:pt idx="202">
                        <c:v>1200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Tabelle1!$D$2:$D$204</c15:sqref>
                        </c15:formulaRef>
                      </c:ext>
                    </c:extLst>
                    <c:numCache>
                      <c:formatCode>General</c:formatCode>
                      <c:ptCount val="203"/>
                      <c:pt idx="0">
                        <c:v>3.1721300000000001</c:v>
                      </c:pt>
                      <c:pt idx="1">
                        <c:v>4.6079999999999997</c:v>
                      </c:pt>
                      <c:pt idx="2">
                        <c:v>6.3120000000000003</c:v>
                      </c:pt>
                      <c:pt idx="3">
                        <c:v>7.5703100000000001</c:v>
                      </c:pt>
                      <c:pt idx="4">
                        <c:v>8.8125</c:v>
                      </c:pt>
                      <c:pt idx="5">
                        <c:v>10.393700000000001</c:v>
                      </c:pt>
                      <c:pt idx="6">
                        <c:v>12.378</c:v>
                      </c:pt>
                      <c:pt idx="7">
                        <c:v>14.561500000000001</c:v>
                      </c:pt>
                      <c:pt idx="8">
                        <c:v>18.069199999999999</c:v>
                      </c:pt>
                      <c:pt idx="9">
                        <c:v>19.240600000000001</c:v>
                      </c:pt>
                      <c:pt idx="10">
                        <c:v>19.466200000000001</c:v>
                      </c:pt>
                      <c:pt idx="11">
                        <c:v>20.6098</c:v>
                      </c:pt>
                      <c:pt idx="12">
                        <c:v>19.4878</c:v>
                      </c:pt>
                      <c:pt idx="13">
                        <c:v>19.881799999999998</c:v>
                      </c:pt>
                      <c:pt idx="14">
                        <c:v>18.818200000000001</c:v>
                      </c:pt>
                      <c:pt idx="15">
                        <c:v>20.2727</c:v>
                      </c:pt>
                      <c:pt idx="16">
                        <c:v>20.2727</c:v>
                      </c:pt>
                      <c:pt idx="17">
                        <c:v>21.712900000000001</c:v>
                      </c:pt>
                      <c:pt idx="18">
                        <c:v>25.009899999999998</c:v>
                      </c:pt>
                      <c:pt idx="19">
                        <c:v>27</c:v>
                      </c:pt>
                      <c:pt idx="20">
                        <c:v>33.849600000000002</c:v>
                      </c:pt>
                      <c:pt idx="21">
                        <c:v>33.234400000000001</c:v>
                      </c:pt>
                      <c:pt idx="22">
                        <c:v>42.421900000000001</c:v>
                      </c:pt>
                      <c:pt idx="23">
                        <c:v>50.365000000000002</c:v>
                      </c:pt>
                      <c:pt idx="24">
                        <c:v>62.408799999999999</c:v>
                      </c:pt>
                      <c:pt idx="25">
                        <c:v>72.340400000000002</c:v>
                      </c:pt>
                      <c:pt idx="26">
                        <c:v>84.255300000000005</c:v>
                      </c:pt>
                      <c:pt idx="27">
                        <c:v>95.833299999999994</c:v>
                      </c:pt>
                      <c:pt idx="28">
                        <c:v>108.958</c:v>
                      </c:pt>
                      <c:pt idx="29">
                        <c:v>120.20399999999999</c:v>
                      </c:pt>
                      <c:pt idx="30">
                        <c:v>133.673</c:v>
                      </c:pt>
                      <c:pt idx="31">
                        <c:v>147.56800000000001</c:v>
                      </c:pt>
                      <c:pt idx="32">
                        <c:v>164.797</c:v>
                      </c:pt>
                      <c:pt idx="33">
                        <c:v>184.13800000000001</c:v>
                      </c:pt>
                      <c:pt idx="34">
                        <c:v>196.13800000000001</c:v>
                      </c:pt>
                      <c:pt idx="35">
                        <c:v>207.53399999999999</c:v>
                      </c:pt>
                      <c:pt idx="36">
                        <c:v>221.71199999999999</c:v>
                      </c:pt>
                      <c:pt idx="37">
                        <c:v>227.77099999999999</c:v>
                      </c:pt>
                      <c:pt idx="38">
                        <c:v>252.22900000000001</c:v>
                      </c:pt>
                      <c:pt idx="39">
                        <c:v>257.29399999999998</c:v>
                      </c:pt>
                      <c:pt idx="40">
                        <c:v>281.64699999999999</c:v>
                      </c:pt>
                      <c:pt idx="41">
                        <c:v>285.74599999999998</c:v>
                      </c:pt>
                      <c:pt idx="42">
                        <c:v>302.65199999999999</c:v>
                      </c:pt>
                      <c:pt idx="43">
                        <c:v>303.15800000000002</c:v>
                      </c:pt>
                      <c:pt idx="44">
                        <c:v>322.42099999999999</c:v>
                      </c:pt>
                      <c:pt idx="45">
                        <c:v>326.53300000000002</c:v>
                      </c:pt>
                      <c:pt idx="46">
                        <c:v>341.608</c:v>
                      </c:pt>
                      <c:pt idx="47">
                        <c:v>344.63799999999998</c:v>
                      </c:pt>
                      <c:pt idx="48">
                        <c:v>357.536</c:v>
                      </c:pt>
                      <c:pt idx="49">
                        <c:v>359.15899999999999</c:v>
                      </c:pt>
                      <c:pt idx="50">
                        <c:v>367.99099999999999</c:v>
                      </c:pt>
                      <c:pt idx="51">
                        <c:v>362.17200000000003</c:v>
                      </c:pt>
                      <c:pt idx="52">
                        <c:v>378.46199999999999</c:v>
                      </c:pt>
                      <c:pt idx="53">
                        <c:v>387.48899999999998</c:v>
                      </c:pt>
                      <c:pt idx="54">
                        <c:v>399.91199999999998</c:v>
                      </c:pt>
                      <c:pt idx="55">
                        <c:v>401.66699999999997</c:v>
                      </c:pt>
                      <c:pt idx="56">
                        <c:v>414.74400000000003</c:v>
                      </c:pt>
                      <c:pt idx="57">
                        <c:v>413.154</c:v>
                      </c:pt>
                      <c:pt idx="58">
                        <c:v>403.19499999999999</c:v>
                      </c:pt>
                      <c:pt idx="59">
                        <c:v>402.024</c:v>
                      </c:pt>
                      <c:pt idx="60">
                        <c:v>393.15800000000002</c:v>
                      </c:pt>
                      <c:pt idx="61">
                        <c:v>382.411</c:v>
                      </c:pt>
                      <c:pt idx="62">
                        <c:v>374.11099999999999</c:v>
                      </c:pt>
                      <c:pt idx="63">
                        <c:v>361.73700000000002</c:v>
                      </c:pt>
                      <c:pt idx="64">
                        <c:v>361.274</c:v>
                      </c:pt>
                      <c:pt idx="65">
                        <c:v>348.34</c:v>
                      </c:pt>
                      <c:pt idx="66">
                        <c:v>346.642</c:v>
                      </c:pt>
                      <c:pt idx="67">
                        <c:v>342.50900000000001</c:v>
                      </c:pt>
                      <c:pt idx="68">
                        <c:v>344.17</c:v>
                      </c:pt>
                      <c:pt idx="69">
                        <c:v>331.40800000000002</c:v>
                      </c:pt>
                      <c:pt idx="70">
                        <c:v>330.65</c:v>
                      </c:pt>
                      <c:pt idx="71">
                        <c:v>319.92899999999997</c:v>
                      </c:pt>
                      <c:pt idx="72">
                        <c:v>311.767</c:v>
                      </c:pt>
                      <c:pt idx="73">
                        <c:v>303.01</c:v>
                      </c:pt>
                      <c:pt idx="74">
                        <c:v>300.72699999999998</c:v>
                      </c:pt>
                      <c:pt idx="75">
                        <c:v>288.71199999999999</c:v>
                      </c:pt>
                      <c:pt idx="76">
                        <c:v>285.55900000000003</c:v>
                      </c:pt>
                      <c:pt idx="77">
                        <c:v>278.47199999999998</c:v>
                      </c:pt>
                      <c:pt idx="78">
                        <c:v>278.97000000000003</c:v>
                      </c:pt>
                      <c:pt idx="79">
                        <c:v>269.90199999999999</c:v>
                      </c:pt>
                      <c:pt idx="80">
                        <c:v>264.43</c:v>
                      </c:pt>
                      <c:pt idx="81">
                        <c:v>256.923</c:v>
                      </c:pt>
                      <c:pt idx="82">
                        <c:v>256.05799999999999</c:v>
                      </c:pt>
                      <c:pt idx="83">
                        <c:v>248.58500000000001</c:v>
                      </c:pt>
                      <c:pt idx="84">
                        <c:v>243.01900000000001</c:v>
                      </c:pt>
                      <c:pt idx="85">
                        <c:v>233.31299999999999</c:v>
                      </c:pt>
                      <c:pt idx="86">
                        <c:v>228.947</c:v>
                      </c:pt>
                      <c:pt idx="87">
                        <c:v>221.58099999999999</c:v>
                      </c:pt>
                      <c:pt idx="88">
                        <c:v>220.39500000000001</c:v>
                      </c:pt>
                      <c:pt idx="89">
                        <c:v>213.31299999999999</c:v>
                      </c:pt>
                      <c:pt idx="90">
                        <c:v>209.10400000000001</c:v>
                      </c:pt>
                      <c:pt idx="91">
                        <c:v>201.994</c:v>
                      </c:pt>
                      <c:pt idx="92">
                        <c:v>201.202</c:v>
                      </c:pt>
                      <c:pt idx="93">
                        <c:v>192.83199999999999</c:v>
                      </c:pt>
                      <c:pt idx="94">
                        <c:v>188.15</c:v>
                      </c:pt>
                      <c:pt idx="95">
                        <c:v>182.04499999999999</c:v>
                      </c:pt>
                      <c:pt idx="96">
                        <c:v>179.40299999999999</c:v>
                      </c:pt>
                      <c:pt idx="97">
                        <c:v>175.54599999999999</c:v>
                      </c:pt>
                      <c:pt idx="98">
                        <c:v>174.286</c:v>
                      </c:pt>
                      <c:pt idx="99">
                        <c:v>169.50399999999999</c:v>
                      </c:pt>
                      <c:pt idx="100">
                        <c:v>164.71100000000001</c:v>
                      </c:pt>
                      <c:pt idx="101">
                        <c:v>155.70699999999999</c:v>
                      </c:pt>
                      <c:pt idx="102">
                        <c:v>150</c:v>
                      </c:pt>
                      <c:pt idx="103">
                        <c:v>144.14400000000001</c:v>
                      </c:pt>
                      <c:pt idx="104">
                        <c:v>144.30500000000001</c:v>
                      </c:pt>
                      <c:pt idx="105">
                        <c:v>143.351</c:v>
                      </c:pt>
                      <c:pt idx="106">
                        <c:v>140.58000000000001</c:v>
                      </c:pt>
                      <c:pt idx="107">
                        <c:v>133.87</c:v>
                      </c:pt>
                      <c:pt idx="108">
                        <c:v>133.01300000000001</c:v>
                      </c:pt>
                      <c:pt idx="109">
                        <c:v>130</c:v>
                      </c:pt>
                      <c:pt idx="110">
                        <c:v>126.23099999999999</c:v>
                      </c:pt>
                      <c:pt idx="111">
                        <c:v>122.955</c:v>
                      </c:pt>
                      <c:pt idx="112">
                        <c:v>122.42400000000001</c:v>
                      </c:pt>
                      <c:pt idx="113">
                        <c:v>120.524</c:v>
                      </c:pt>
                      <c:pt idx="114">
                        <c:v>122.39400000000001</c:v>
                      </c:pt>
                      <c:pt idx="115">
                        <c:v>128.03399999999999</c:v>
                      </c:pt>
                      <c:pt idx="116">
                        <c:v>118.084</c:v>
                      </c:pt>
                      <c:pt idx="117">
                        <c:v>106.238</c:v>
                      </c:pt>
                      <c:pt idx="118">
                        <c:v>100.121</c:v>
                      </c:pt>
                      <c:pt idx="119">
                        <c:v>96.100499999999997</c:v>
                      </c:pt>
                      <c:pt idx="120">
                        <c:v>100.191</c:v>
                      </c:pt>
                      <c:pt idx="121">
                        <c:v>103.759</c:v>
                      </c:pt>
                      <c:pt idx="122">
                        <c:v>107.518</c:v>
                      </c:pt>
                      <c:pt idx="123">
                        <c:v>110.979</c:v>
                      </c:pt>
                      <c:pt idx="124">
                        <c:v>118.53100000000001</c:v>
                      </c:pt>
                      <c:pt idx="125">
                        <c:v>134.101</c:v>
                      </c:pt>
                      <c:pt idx="126">
                        <c:v>214.21700000000001</c:v>
                      </c:pt>
                      <c:pt idx="127">
                        <c:v>358.29500000000002</c:v>
                      </c:pt>
                      <c:pt idx="128">
                        <c:v>295.02300000000002</c:v>
                      </c:pt>
                      <c:pt idx="129">
                        <c:v>218.15700000000001</c:v>
                      </c:pt>
                      <c:pt idx="130">
                        <c:v>182.62899999999999</c:v>
                      </c:pt>
                      <c:pt idx="131">
                        <c:v>148.27099999999999</c:v>
                      </c:pt>
                      <c:pt idx="132">
                        <c:v>122.99299999999999</c:v>
                      </c:pt>
                      <c:pt idx="133">
                        <c:v>113.224</c:v>
                      </c:pt>
                      <c:pt idx="134">
                        <c:v>112.76300000000001</c:v>
                      </c:pt>
                      <c:pt idx="135">
                        <c:v>117.852</c:v>
                      </c:pt>
                      <c:pt idx="136">
                        <c:v>134.512</c:v>
                      </c:pt>
                      <c:pt idx="137">
                        <c:v>177.232</c:v>
                      </c:pt>
                      <c:pt idx="138">
                        <c:v>341.137</c:v>
                      </c:pt>
                      <c:pt idx="139">
                        <c:v>465.63600000000002</c:v>
                      </c:pt>
                      <c:pt idx="140">
                        <c:v>315.50799999999998</c:v>
                      </c:pt>
                      <c:pt idx="141">
                        <c:v>278.553</c:v>
                      </c:pt>
                      <c:pt idx="142">
                        <c:v>272.327</c:v>
                      </c:pt>
                      <c:pt idx="143">
                        <c:v>287.51600000000002</c:v>
                      </c:pt>
                      <c:pt idx="144">
                        <c:v>261.11799999999999</c:v>
                      </c:pt>
                      <c:pt idx="145">
                        <c:v>266.06599999999997</c:v>
                      </c:pt>
                      <c:pt idx="146">
                        <c:v>302.33600000000001</c:v>
                      </c:pt>
                      <c:pt idx="147">
                        <c:v>209.75700000000001</c:v>
                      </c:pt>
                      <c:pt idx="148">
                        <c:v>172.81899999999999</c:v>
                      </c:pt>
                      <c:pt idx="149">
                        <c:v>160.66300000000001</c:v>
                      </c:pt>
                      <c:pt idx="150">
                        <c:v>159.096</c:v>
                      </c:pt>
                      <c:pt idx="151">
                        <c:v>160.339</c:v>
                      </c:pt>
                      <c:pt idx="152">
                        <c:v>160.876</c:v>
                      </c:pt>
                      <c:pt idx="153">
                        <c:v>155.40600000000001</c:v>
                      </c:pt>
                      <c:pt idx="154">
                        <c:v>144.178</c:v>
                      </c:pt>
                      <c:pt idx="155">
                        <c:v>142.679</c:v>
                      </c:pt>
                      <c:pt idx="156">
                        <c:v>157.857</c:v>
                      </c:pt>
                      <c:pt idx="157">
                        <c:v>210.47800000000001</c:v>
                      </c:pt>
                      <c:pt idx="158">
                        <c:v>305.67700000000002</c:v>
                      </c:pt>
                      <c:pt idx="159">
                        <c:v>236.93899999999999</c:v>
                      </c:pt>
                      <c:pt idx="160">
                        <c:v>252.61199999999999</c:v>
                      </c:pt>
                      <c:pt idx="161">
                        <c:v>326.17200000000003</c:v>
                      </c:pt>
                      <c:pt idx="162">
                        <c:v>207.678</c:v>
                      </c:pt>
                      <c:pt idx="163">
                        <c:v>155.21199999999999</c:v>
                      </c:pt>
                      <c:pt idx="164">
                        <c:v>130.75700000000001</c:v>
                      </c:pt>
                      <c:pt idx="165">
                        <c:v>125.429</c:v>
                      </c:pt>
                      <c:pt idx="166">
                        <c:v>105.643</c:v>
                      </c:pt>
                      <c:pt idx="167">
                        <c:v>99.9465</c:v>
                      </c:pt>
                      <c:pt idx="168">
                        <c:v>86.3904</c:v>
                      </c:pt>
                      <c:pt idx="169">
                        <c:v>86.605500000000006</c:v>
                      </c:pt>
                      <c:pt idx="170">
                        <c:v>75.504599999999996</c:v>
                      </c:pt>
                      <c:pt idx="171">
                        <c:v>79.230800000000002</c:v>
                      </c:pt>
                      <c:pt idx="172">
                        <c:v>52.494500000000002</c:v>
                      </c:pt>
                      <c:pt idx="173">
                        <c:v>52.0989</c:v>
                      </c:pt>
                      <c:pt idx="174">
                        <c:v>49.791200000000003</c:v>
                      </c:pt>
                      <c:pt idx="175">
                        <c:v>43.724499999999999</c:v>
                      </c:pt>
                      <c:pt idx="176">
                        <c:v>42.795900000000003</c:v>
                      </c:pt>
                      <c:pt idx="177">
                        <c:v>43.104700000000001</c:v>
                      </c:pt>
                      <c:pt idx="178">
                        <c:v>46.915500000000002</c:v>
                      </c:pt>
                      <c:pt idx="179">
                        <c:v>51.191899999999997</c:v>
                      </c:pt>
                      <c:pt idx="180">
                        <c:v>45.4848</c:v>
                      </c:pt>
                      <c:pt idx="181">
                        <c:v>43.2727</c:v>
                      </c:pt>
                      <c:pt idx="182">
                        <c:v>40.404000000000003</c:v>
                      </c:pt>
                      <c:pt idx="183">
                        <c:v>38.137300000000003</c:v>
                      </c:pt>
                      <c:pt idx="184">
                        <c:v>38.666699999999999</c:v>
                      </c:pt>
                      <c:pt idx="185">
                        <c:v>37.638100000000001</c:v>
                      </c:pt>
                      <c:pt idx="186">
                        <c:v>35</c:v>
                      </c:pt>
                      <c:pt idx="187">
                        <c:v>31.851900000000001</c:v>
                      </c:pt>
                      <c:pt idx="188">
                        <c:v>30.324100000000001</c:v>
                      </c:pt>
                      <c:pt idx="189">
                        <c:v>28.351400000000002</c:v>
                      </c:pt>
                      <c:pt idx="190">
                        <c:v>27.423400000000001</c:v>
                      </c:pt>
                      <c:pt idx="191">
                        <c:v>26.087700000000002</c:v>
                      </c:pt>
                      <c:pt idx="192">
                        <c:v>25.850899999999999</c:v>
                      </c:pt>
                      <c:pt idx="193">
                        <c:v>25.0427</c:v>
                      </c:pt>
                      <c:pt idx="194">
                        <c:v>25.008500000000002</c:v>
                      </c:pt>
                      <c:pt idx="195">
                        <c:v>24.383299999999998</c:v>
                      </c:pt>
                      <c:pt idx="196">
                        <c:v>24.85</c:v>
                      </c:pt>
                      <c:pt idx="197">
                        <c:v>26.404900000000001</c:v>
                      </c:pt>
                      <c:pt idx="198">
                        <c:v>28.198399999999999</c:v>
                      </c:pt>
                      <c:pt idx="199">
                        <c:v>26.2042</c:v>
                      </c:pt>
                      <c:pt idx="200">
                        <c:v>24.342199999999998</c:v>
                      </c:pt>
                      <c:pt idx="201">
                        <c:v>22.119199999999999</c:v>
                      </c:pt>
                      <c:pt idx="202">
                        <c:v>20.728000000000002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36ED-441E-AD0E-BA28CA2CDEE8}"/>
                  </c:ext>
                </c:extLst>
              </c15:ser>
            </c15:filteredScatterSeries>
          </c:ext>
        </c:extLst>
      </c:scatterChart>
      <c:valAx>
        <c:axId val="31626368"/>
        <c:scaling>
          <c:orientation val="minMax"/>
          <c:max val="12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Wavelength,</a:t>
                </a:r>
                <a:r>
                  <a:rPr lang="en-US" baseline="0" dirty="0"/>
                  <a:t> nm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1628288"/>
        <c:crosses val="autoZero"/>
        <c:crossBetween val="midCat"/>
        <c:majorUnit val="100"/>
      </c:valAx>
      <c:valAx>
        <c:axId val="31628288"/>
        <c:scaling>
          <c:logBase val="10"/>
          <c:orientation val="minMax"/>
          <c:max val="10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Output power.</a:t>
                </a:r>
                <a:r>
                  <a:rPr lang="en-US" baseline="0" dirty="0"/>
                  <a:t> </a:t>
                </a:r>
                <a:r>
                  <a:rPr lang="en-US" dirty="0"/>
                  <a:t>µW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1626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85920468448728"/>
          <c:y val="0.76351340943643553"/>
          <c:w val="0.46983532978721293"/>
          <c:h val="4.1098152199738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7E1F1-5630-45B6-ABF2-EA064DD28E9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9950" y="1241425"/>
            <a:ext cx="23891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45E9-E110-4BBB-AF4A-C0AA3E92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49F-040F-4D9A-8562-13DF55F5DC24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2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89CC-61E8-4E10-BBAB-80E4A5D6444F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9F3F-CF5B-4643-A7D9-FA42097083F8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1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391-E6DD-418D-B894-6E252EC10C7B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4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EF65-94E4-4E24-83CD-24F529618079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0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69F6-1943-441F-B48A-010E2C50DF7D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4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9C72-D9E4-49EC-BA53-61148E81CF9C}" type="datetime1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3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A483-8828-4523-AF61-28D0A580CD0A}" type="datetime1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815E-4A62-4338-82AA-9C943D3A4FF3}" type="datetime1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64C5-FB34-4064-A905-049324F8C36E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3AB3-DF56-4E20-8C0B-D23FB2413F3A}" type="datetime1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6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3D29-9B5C-4609-B457-74EB05228BE8}" type="datetime1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05DA-6A07-4E89-BAEC-22900143E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1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5283" y="7214149"/>
            <a:ext cx="4951563" cy="33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424242"/>
                </a:solidFill>
                <a:latin typeface="Myriad Pro" panose="020B0503030403020204" pitchFamily="34" charset="0"/>
              </a:rPr>
              <a:t>ISTEQ Broadband plasma light sources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XWS-65: Basic configuration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XWS-Dual port: Two light outputs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XWS-X: Ultra high brightness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XWS-X: Ultra high brightness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XWS-30: Compact light source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800" dirty="0" err="1">
                <a:solidFill>
                  <a:srgbClr val="424242"/>
                </a:solidFill>
                <a:latin typeface="Myriad Pro" panose="020B0503030403020204" pitchFamily="34" charset="0"/>
              </a:rPr>
              <a:t>Hyperchromator</a:t>
            </a: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: </a:t>
            </a:r>
            <a:r>
              <a:rPr lang="en-GB" sz="1800" dirty="0" err="1">
                <a:solidFill>
                  <a:srgbClr val="424242"/>
                </a:solidFill>
                <a:latin typeface="Myriad Pro" panose="020B0503030403020204" pitchFamily="34" charset="0"/>
              </a:rPr>
              <a:t>Tunable</a:t>
            </a:r>
            <a:r>
              <a:rPr lang="en-GB" sz="1800" dirty="0">
                <a:solidFill>
                  <a:srgbClr val="424242"/>
                </a:solidFill>
                <a:latin typeface="Myriad Pro" panose="020B0503030403020204" pitchFamily="34" charset="0"/>
              </a:rPr>
              <a:t> light source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GB" sz="1800" dirty="0">
              <a:solidFill>
                <a:srgbClr val="424242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33" y="389074"/>
            <a:ext cx="2835101" cy="1120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4" y="0"/>
            <a:ext cx="2248525" cy="10907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14008" r="13896" b="25157"/>
          <a:stretch/>
        </p:blipFill>
        <p:spPr>
          <a:xfrm>
            <a:off x="281355" y="147839"/>
            <a:ext cx="7212864" cy="74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851" y="6289758"/>
            <a:ext cx="73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Spectral brightness of XWS-X light source</a:t>
            </a:r>
            <a:b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</a:br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in UV and VIS spectral region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" y="8983805"/>
            <a:ext cx="7783985" cy="19239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0640EF-079E-42D8-8D8E-91A35BD4520E}"/>
              </a:ext>
            </a:extLst>
          </p:cNvPr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XWS-X high UV light 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FB7974-D3BA-41B9-AFC4-182D3C882D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14008" r="13896" b="25157"/>
          <a:stretch/>
        </p:blipFill>
        <p:spPr>
          <a:xfrm>
            <a:off x="3315952" y="285248"/>
            <a:ext cx="4884969" cy="50576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1BDC760-5D16-49BE-87BF-40034BDC5B5C}"/>
              </a:ext>
            </a:extLst>
          </p:cNvPr>
          <p:cNvSpPr/>
          <p:nvPr/>
        </p:nvSpPr>
        <p:spPr>
          <a:xfrm>
            <a:off x="159196" y="1284732"/>
            <a:ext cx="38973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ISTEQ’s XWS-X light source product has been specially developed for those customers, who needs a powerful light source with a high UV generation.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F8AA1F-39B2-4216-93E0-B1D266D4BB6C}"/>
              </a:ext>
            </a:extLst>
          </p:cNvPr>
          <p:cNvSpPr txBox="1"/>
          <p:nvPr/>
        </p:nvSpPr>
        <p:spPr>
          <a:xfrm>
            <a:off x="166762" y="2503183"/>
            <a:ext cx="416393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Special features: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Significantly higher brightness across the whole spectral range in comparison to XWS-65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Maximum spectral brightness up to </a:t>
            </a:r>
            <a:r>
              <a:rPr lang="ru-RU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1</a:t>
            </a:r>
            <a:r>
              <a:rPr lang="en-GB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2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0mW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mW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/(mm2·sr·nm)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X6 brightness improvement at UV range below 250nm in comparison to XWS-65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Output configuration: Free space or FCU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Available in Dual Port configuration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Available in XR (High power) configuration with a maximum brightness up to 200mW/(mm2·sr·nm)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4276C7D9-EDA2-4581-806C-AD6C11D3F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351268"/>
              </p:ext>
            </p:extLst>
          </p:nvPr>
        </p:nvGraphicFramePr>
        <p:xfrm>
          <a:off x="-16915" y="7149148"/>
          <a:ext cx="7374589" cy="375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2AD9423-72E6-4A57-B8EF-1F64ABAE23A9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8" name="Rounded Rectangle 22">
              <a:extLst>
                <a:ext uri="{FF2B5EF4-FFF2-40B4-BE49-F238E27FC236}">
                  <a16:creationId xmlns="" xmlns:a16="http://schemas.microsoft.com/office/drawing/2014/main" id="{92DBD8D6-2ADA-4201-8799-5CB3F0DFF6EA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BBA2B649-0168-4288-B89D-4E3BD4FF4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97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C3ED1796-7450-4119-BF59-F43B3DB3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45572"/>
              </p:ext>
            </p:extLst>
          </p:nvPr>
        </p:nvGraphicFramePr>
        <p:xfrm>
          <a:off x="246925" y="1510087"/>
          <a:ext cx="7287512" cy="879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3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XWS-X </a:t>
                      </a:r>
                      <a:r>
                        <a:rPr lang="en-US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performance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190 - 2500nm for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UV configuration, 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/>
                      </a:r>
                      <a:b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</a:t>
                      </a: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- 2500nm for OFR configuration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brightness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120mW/(mm</a:t>
                      </a:r>
                      <a:r>
                        <a:rPr lang="en-US" sz="1300" kern="1200" baseline="300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·sr·nm)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Output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3 W free space</a:t>
                      </a:r>
                    </a:p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0.6 W via fiber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Lamp medium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Xenon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Emitting body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250×500um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Lifetime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10,000 hours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Temporal and spatial stability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STD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&lt; 0.15%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8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Optical design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894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Output NA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0.4, up to 0.55 upon request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External optic interface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C-mount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Optional output interface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Thorlabs SM1, 30mm cage and more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088469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Fiber interface (only for FCU version)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SMA or FC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1537984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Optional configurations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Source spectrum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UV or Ozone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Light output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Free space or fiber coupled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cooling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1842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Supply Unit (PSU)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cooling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or water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Additional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Connection to PC/Laptop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Ethernet (Web interface), COM-port (RS232)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Interlock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Db-15 connector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Remote plasma control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Db-15 connector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System </a:t>
                      </a:r>
                      <a:r>
                        <a:rPr lang="en-GB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 and weight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FCU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74mm, 1.8kg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 supply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351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172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232mm, 8kg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Facility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Electrical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100-240V, 50/60Hz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Gas purging (only for UV configuration)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Nitrogen or Argon purging,  1l/min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endParaRPr lang="en-US" sz="1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B2A437-B292-455B-BF1D-E0AFEF15BAFD}"/>
              </a:ext>
            </a:extLst>
          </p:cNvPr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XWS-X 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high power light source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35ED36A-5F29-420F-9435-BC55A129E754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2" name="Rounded Rectangle 22">
              <a:extLst>
                <a:ext uri="{FF2B5EF4-FFF2-40B4-BE49-F238E27FC236}">
                  <a16:creationId xmlns="" xmlns:a16="http://schemas.microsoft.com/office/drawing/2014/main" id="{63207B87-F4E9-413D-AE40-7BF694C10FDA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C65CB69-5551-4722-B4B6-C5407ABB6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46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XWS-X </a:t>
            </a:r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</a:t>
            </a:r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roadband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plasma light source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E288BD-9136-40EC-A005-97AFD5927225}"/>
              </a:ext>
            </a:extLst>
          </p:cNvPr>
          <p:cNvSpPr txBox="1"/>
          <p:nvPr/>
        </p:nvSpPr>
        <p:spPr>
          <a:xfrm>
            <a:off x="158136" y="1264276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Optical head (Free Space)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43AD87-DBF4-4E73-9768-02318B6360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1587279"/>
            <a:ext cx="5138174" cy="4012534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4E4701-4945-4DC1-BDD8-0105157C84F3}"/>
              </a:ext>
            </a:extLst>
          </p:cNvPr>
          <p:cNvSpPr txBox="1"/>
          <p:nvPr/>
        </p:nvSpPr>
        <p:spPr>
          <a:xfrm>
            <a:off x="158136" y="5725467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Power Supply Unit (PSU)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AEF4613-CA60-4DBA-9DBE-B8D32B14437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6002079"/>
            <a:ext cx="6840000" cy="441192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E998DBF-BDBB-40DD-8EC0-E4AFC10D8C9A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7" name="Rounded Rectangle 22">
              <a:extLst>
                <a:ext uri="{FF2B5EF4-FFF2-40B4-BE49-F238E27FC236}">
                  <a16:creationId xmlns="" xmlns:a16="http://schemas.microsoft.com/office/drawing/2014/main" id="{F192D12B-A894-4E16-BECC-8514206A3070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5411477-AE10-4A69-8019-4BF334D1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82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397" y="7280100"/>
            <a:ext cx="73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Spectral brightness of XWS-30 light source</a:t>
            </a:r>
            <a:b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</a:br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in UV and VIS spectral region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" y="8983805"/>
            <a:ext cx="7783985" cy="19239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0640EF-079E-42D8-8D8E-91A35BD4520E}"/>
              </a:ext>
            </a:extLst>
          </p:cNvPr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XWS-30 compact light source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EDF5BB0-6C13-4220-8375-CB824F97FE57}"/>
              </a:ext>
            </a:extLst>
          </p:cNvPr>
          <p:cNvSpPr/>
          <p:nvPr/>
        </p:nvSpPr>
        <p:spPr>
          <a:xfrm>
            <a:off x="232851" y="5187307"/>
            <a:ext cx="72714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ISTEQ’s XWS-30 light source product has been specially developed for those customers, who needs super compact broadband light source with low heat dissipation, keeping the plasma brightness high.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1B5E40-18E1-4D33-B357-1F650491FD3B}"/>
              </a:ext>
            </a:extLst>
          </p:cNvPr>
          <p:cNvSpPr txBox="1"/>
          <p:nvPr/>
        </p:nvSpPr>
        <p:spPr>
          <a:xfrm>
            <a:off x="232850" y="5933621"/>
            <a:ext cx="71331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Special features: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Unique concept of a compact </a:t>
            </a:r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“all in one” 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source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Very compact: 110x110x120mm, no external chiller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Spectral brightness: up to 40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mW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/(mm2·sr·nm)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Output configuration: Free space or FCU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Full system control by Laptop/PC via USB-RS485 adapter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4E019CE7-8C1D-4F59-BC27-AA3826D88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07864"/>
              </p:ext>
            </p:extLst>
          </p:nvPr>
        </p:nvGraphicFramePr>
        <p:xfrm>
          <a:off x="159195" y="7835602"/>
          <a:ext cx="7345119" cy="295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B9DBB5-DE17-4389-832F-D6F362A061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r="10119" b="6267"/>
          <a:stretch/>
        </p:blipFill>
        <p:spPr>
          <a:xfrm>
            <a:off x="271260" y="1250637"/>
            <a:ext cx="4844146" cy="38828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2550273-D133-42F5-BF1A-1782B3E1FE2C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7" name="Rounded Rectangle 22">
              <a:extLst>
                <a:ext uri="{FF2B5EF4-FFF2-40B4-BE49-F238E27FC236}">
                  <a16:creationId xmlns="" xmlns:a16="http://schemas.microsoft.com/office/drawing/2014/main" id="{659797A6-5BDE-4625-9F35-E0F6508B337C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C74DD9C-8EBA-4980-8916-ED23D2B0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94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C3ED1796-7450-4119-BF59-F43B3DB3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45973"/>
              </p:ext>
            </p:extLst>
          </p:nvPr>
        </p:nvGraphicFramePr>
        <p:xfrm>
          <a:off x="246925" y="1510087"/>
          <a:ext cx="7287512" cy="79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3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XWS-30 </a:t>
                      </a:r>
                      <a:r>
                        <a:rPr lang="en-US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performance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190 - 2500nm for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UV configuration, 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/>
                      </a:r>
                      <a:b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</a:t>
                      </a: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- 2500nm for OFR configuration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brightness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4</a:t>
                      </a:r>
                      <a:r>
                        <a:rPr lang="en-GB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300" kern="1200" baseline="0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mW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/(mm</a:t>
                      </a:r>
                      <a:r>
                        <a:rPr lang="en-US" sz="1300" kern="1200" baseline="300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·sr·nm)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Output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1.5 W free space</a:t>
                      </a:r>
                    </a:p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0.4 W via fiber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Lamp medium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Xenon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Emitting body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100×200um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Lifetime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10,000 hours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Temporal and spatial stability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STD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&lt; 0.15%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8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Optical design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894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Output NA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0.5, up to 0.55 upon request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External optic interface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C-mount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Optional output interface: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Thorlabs SM1, 30mm cage and more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088469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Fiber interface (only for FCU version)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SMA or FC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1537984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Optional configurations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Source spectrum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UV or Ozone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Light output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Free space or fiber coupled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cooling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1842001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Additional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Connection to PC/Laptop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COM-port (RS485) or USB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Interlock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Lemo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FG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System </a:t>
                      </a:r>
                      <a:r>
                        <a:rPr lang="en-GB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 and weight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120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mm, 2kg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Facility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Electrical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100-240V, 50/60Hz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Gas purging (only for UV configuration)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Nitrogen or Argon purging,  1l/min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endParaRPr lang="en-US" sz="1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B2A437-B292-455B-BF1D-E0AFEF15BAFD}"/>
              </a:ext>
            </a:extLst>
          </p:cNvPr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XWS-30 high power light source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AE4C9E1-9B92-4ED6-AEA7-2C0250860D93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2" name="Rounded Rectangle 22">
              <a:extLst>
                <a:ext uri="{FF2B5EF4-FFF2-40B4-BE49-F238E27FC236}">
                  <a16:creationId xmlns="" xmlns:a16="http://schemas.microsoft.com/office/drawing/2014/main" id="{CD73B950-13A3-4635-9F70-C48D9B41A9DE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73BF8A5-CAAC-4268-81E2-971F98F45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46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XWS-30 </a:t>
            </a:r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compact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light source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5AD475-8DED-4F55-AC8A-C3B16B80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86" y="1263198"/>
            <a:ext cx="6265761" cy="933034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E06A7D8-2972-473E-A92A-A5E07BDE3096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1" name="Rounded Rectangle 22">
              <a:extLst>
                <a:ext uri="{FF2B5EF4-FFF2-40B4-BE49-F238E27FC236}">
                  <a16:creationId xmlns="" xmlns:a16="http://schemas.microsoft.com/office/drawing/2014/main" id="{3724F21D-85D4-4D68-9C19-A58869B7F956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A9A4243-E798-446C-B16C-027FA044F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BCB6E4-4CA5-4C2A-8F59-E8B30957CAD8}"/>
              </a:ext>
            </a:extLst>
          </p:cNvPr>
          <p:cNvSpPr/>
          <p:nvPr/>
        </p:nvSpPr>
        <p:spPr>
          <a:xfrm>
            <a:off x="5615940" y="5257800"/>
            <a:ext cx="906609" cy="2971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</a:rPr>
              <a:t>Plasma position, NA = 0.5 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 specifications</a:t>
            </a:r>
            <a:endParaRPr lang="en-US" sz="2400" b="1" dirty="0">
              <a:solidFill>
                <a:srgbClr val="4A5E88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0EC29C1D-26EA-41ED-B238-2D32318F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85726"/>
              </p:ext>
            </p:extLst>
          </p:nvPr>
        </p:nvGraphicFramePr>
        <p:xfrm>
          <a:off x="159196" y="1328561"/>
          <a:ext cx="7345120" cy="52806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69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9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9024">
                  <a:extLst>
                    <a:ext uri="{9D8B030D-6E8A-4147-A177-3AD203B41FA5}">
                      <a16:colId xmlns="" xmlns:a16="http://schemas.microsoft.com/office/drawing/2014/main" val="375828447"/>
                    </a:ext>
                  </a:extLst>
                </a:gridCol>
                <a:gridCol w="1469024">
                  <a:extLst>
                    <a:ext uri="{9D8B030D-6E8A-4147-A177-3AD203B41FA5}">
                      <a16:colId xmlns="" xmlns:a16="http://schemas.microsoft.com/office/drawing/2014/main" val="2593232195"/>
                    </a:ext>
                  </a:extLst>
                </a:gridCol>
                <a:gridCol w="1469024">
                  <a:extLst>
                    <a:ext uri="{9D8B030D-6E8A-4147-A177-3AD203B41FA5}">
                      <a16:colId xmlns="" xmlns:a16="http://schemas.microsoft.com/office/drawing/2014/main" val="2683967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XWS-30</a:t>
                      </a:r>
                      <a:endParaRPr lang="en-US" sz="105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XWS-65</a:t>
                      </a:r>
                      <a:endParaRPr lang="en-US" sz="105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XWS-R</a:t>
                      </a:r>
                      <a:endParaRPr lang="en-US" sz="105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XWS-X</a:t>
                      </a:r>
                      <a:endParaRPr lang="en-US" sz="105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Spectral range</a:t>
                      </a:r>
                      <a:r>
                        <a:rPr lang="ru-RU" sz="900" dirty="0"/>
                        <a:t> </a:t>
                      </a:r>
                      <a:r>
                        <a:rPr lang="en-GB" sz="900" dirty="0"/>
                        <a:t>for UV/OFR: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190 - 2500nm</a:t>
                      </a:r>
                      <a:r>
                        <a:rPr lang="en-US" sz="900" baseline="0" dirty="0"/>
                        <a:t> / 25</a:t>
                      </a:r>
                      <a:r>
                        <a:rPr lang="ru-RU" sz="900" baseline="0" dirty="0"/>
                        <a:t>0</a:t>
                      </a:r>
                      <a:r>
                        <a:rPr lang="en-GB" sz="900" baseline="0" dirty="0"/>
                        <a:t> </a:t>
                      </a:r>
                      <a:r>
                        <a:rPr lang="en-US" sz="900" baseline="0" dirty="0"/>
                        <a:t>- 2500nm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Maximum spectral brightness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baseline="0" dirty="0"/>
                        <a:t>40mW/(mm</a:t>
                      </a:r>
                      <a:r>
                        <a:rPr lang="en-US" sz="900" kern="1200" baseline="30000" dirty="0"/>
                        <a:t>2</a:t>
                      </a:r>
                      <a:r>
                        <a:rPr lang="en-US" sz="900" kern="1200" baseline="0" dirty="0"/>
                        <a:t>·nm·sr)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baseline="0" dirty="0"/>
                        <a:t>50mW/(mm</a:t>
                      </a:r>
                      <a:r>
                        <a:rPr lang="en-US" sz="900" kern="1200" baseline="30000" dirty="0"/>
                        <a:t>2</a:t>
                      </a:r>
                      <a:r>
                        <a:rPr lang="en-US" sz="900" kern="1200" baseline="0" dirty="0"/>
                        <a:t>·nm·sr)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baseline="0" dirty="0"/>
                        <a:t>90mW/(mm</a:t>
                      </a:r>
                      <a:r>
                        <a:rPr lang="en-US" sz="900" kern="1200" baseline="30000" dirty="0"/>
                        <a:t>2</a:t>
                      </a:r>
                      <a:r>
                        <a:rPr lang="en-US" sz="900" kern="1200" baseline="0" dirty="0"/>
                        <a:t>·nm·sr)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baseline="0" dirty="0"/>
                        <a:t>120mW/(mm</a:t>
                      </a:r>
                      <a:r>
                        <a:rPr lang="en-US" sz="900" kern="1200" baseline="30000" dirty="0"/>
                        <a:t>2</a:t>
                      </a:r>
                      <a:r>
                        <a:rPr lang="en-US" sz="900" kern="1200" baseline="0" dirty="0"/>
                        <a:t>·nm·sr)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Output power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/>
                        <a:t>Up to 1.5W free space</a:t>
                      </a:r>
                    </a:p>
                    <a:p>
                      <a:pPr algn="ctr"/>
                      <a:r>
                        <a:rPr lang="en-US" sz="900" kern="1200" baseline="0" dirty="0"/>
                        <a:t>Up to 0.4W via fiber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/>
                        <a:t>Up to 3W free space</a:t>
                      </a:r>
                    </a:p>
                    <a:p>
                      <a:pPr algn="ctr"/>
                      <a:r>
                        <a:rPr lang="en-US" sz="900" kern="1200" baseline="0" dirty="0"/>
                        <a:t>Up to 0.5W via fiber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/>
                        <a:t>Up to 5W free space</a:t>
                      </a:r>
                    </a:p>
                    <a:p>
                      <a:pPr algn="ctr"/>
                      <a:r>
                        <a:rPr lang="en-US" sz="900" kern="1200" baseline="0" dirty="0"/>
                        <a:t>Up to 1W via fiber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baseline="0" dirty="0"/>
                        <a:t>Up to 3W free space</a:t>
                      </a:r>
                    </a:p>
                    <a:p>
                      <a:pPr algn="ctr"/>
                      <a:r>
                        <a:rPr lang="en-US" sz="900" kern="1200" baseline="0" dirty="0"/>
                        <a:t>Up to 0.6W via fiber</a:t>
                      </a:r>
                      <a:endParaRPr lang="en-US" sz="900" kern="1200" baseline="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Emitting body size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100×200um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250x500um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250×700um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250×500um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Lifetime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10,000 hours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Temporal and spatial stability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STD</a:t>
                      </a:r>
                      <a:r>
                        <a:rPr lang="en-US" sz="900" baseline="0" dirty="0"/>
                        <a:t> &lt; 0.15%</a:t>
                      </a:r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design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Output NA (by default)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/>
                        <a:t>0.5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GB" sz="9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GB" sz="9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GB" sz="9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GB" sz="9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Maximum NA (upon request)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GB" sz="9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0.55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652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External optic interface 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/>
                        <a:t>C-mount, 30 Thorlabs cage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Optional configurations</a:t>
                      </a:r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Source spectrum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/>
                        <a:t>UV or Ozone free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Light output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/>
                        <a:t>Free space or fiber coupled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Additional features</a:t>
                      </a:r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External control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/>
                        <a:t>COM-port (RS-485)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/>
                        <a:t>COM-port (RS-232)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/>
                        <a:t>COM-port (RS-232)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/>
                        <a:t>Interlock / Distant plasma control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Lemo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FGG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/>
                        <a:t>Db-15 connector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777514" rtl="0" eaLnBrk="1" latinLnBrk="0" hangingPunct="1"/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Optical head dimensions 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138x1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x148mm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130x75x106mm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130x110x106mm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130x75x106mm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900" kern="1200" dirty="0"/>
                        <a:t>Power supply dimensions</a:t>
                      </a:r>
                      <a:endParaRPr lang="en-US" sz="9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(No power supply)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351x175x232mm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351x175x232mm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351x175x232mm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184E3E-8A40-4D11-A55D-F677F8D5BB51}"/>
              </a:ext>
            </a:extLst>
          </p:cNvPr>
          <p:cNvSpPr txBox="1"/>
          <p:nvPr/>
        </p:nvSpPr>
        <p:spPr>
          <a:xfrm>
            <a:off x="159196" y="6906416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Available configurations</a:t>
            </a:r>
            <a:endParaRPr lang="en-US" sz="2400" b="1" dirty="0">
              <a:solidFill>
                <a:srgbClr val="4A5E88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411E7BD4-DEDD-4674-B863-5AE2F6755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57836"/>
              </p:ext>
            </p:extLst>
          </p:nvPr>
        </p:nvGraphicFramePr>
        <p:xfrm>
          <a:off x="159196" y="7368081"/>
          <a:ext cx="7345121" cy="21234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049303">
                  <a:extLst>
                    <a:ext uri="{9D8B030D-6E8A-4147-A177-3AD203B41FA5}">
                      <a16:colId xmlns="" xmlns:a16="http://schemas.microsoft.com/office/drawing/2014/main" val="1531795239"/>
                    </a:ext>
                  </a:extLst>
                </a:gridCol>
                <a:gridCol w="1049303">
                  <a:extLst>
                    <a:ext uri="{9D8B030D-6E8A-4147-A177-3AD203B41FA5}">
                      <a16:colId xmlns="" xmlns:a16="http://schemas.microsoft.com/office/drawing/2014/main" val="879476380"/>
                    </a:ext>
                  </a:extLst>
                </a:gridCol>
                <a:gridCol w="1049303">
                  <a:extLst>
                    <a:ext uri="{9D8B030D-6E8A-4147-A177-3AD203B41FA5}">
                      <a16:colId xmlns="" xmlns:a16="http://schemas.microsoft.com/office/drawing/2014/main" val="3554153829"/>
                    </a:ext>
                  </a:extLst>
                </a:gridCol>
                <a:gridCol w="1049303">
                  <a:extLst>
                    <a:ext uri="{9D8B030D-6E8A-4147-A177-3AD203B41FA5}">
                      <a16:colId xmlns="" xmlns:a16="http://schemas.microsoft.com/office/drawing/2014/main" val="3182772344"/>
                    </a:ext>
                  </a:extLst>
                </a:gridCol>
                <a:gridCol w="1049303">
                  <a:extLst>
                    <a:ext uri="{9D8B030D-6E8A-4147-A177-3AD203B41FA5}">
                      <a16:colId xmlns="" xmlns:a16="http://schemas.microsoft.com/office/drawing/2014/main" val="3875805058"/>
                    </a:ext>
                  </a:extLst>
                </a:gridCol>
                <a:gridCol w="1049303">
                  <a:extLst>
                    <a:ext uri="{9D8B030D-6E8A-4147-A177-3AD203B41FA5}">
                      <a16:colId xmlns="" xmlns:a16="http://schemas.microsoft.com/office/drawing/2014/main" val="3405693599"/>
                    </a:ext>
                  </a:extLst>
                </a:gridCol>
                <a:gridCol w="1049303">
                  <a:extLst>
                    <a:ext uri="{9D8B030D-6E8A-4147-A177-3AD203B41FA5}">
                      <a16:colId xmlns="" xmlns:a16="http://schemas.microsoft.com/office/drawing/2014/main" val="287206425"/>
                    </a:ext>
                  </a:extLst>
                </a:gridCol>
              </a:tblGrid>
              <a:tr h="175719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Output configuration</a:t>
                      </a:r>
                      <a:endParaRPr 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Cooling system</a:t>
                      </a:r>
                      <a:endParaRPr lang="en-US" sz="1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01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Dual Port Output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UV/OFR FCU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Water Cooled Optical Head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Air Cooled PSU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Water Cooled PSU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Air Cooled </a:t>
                      </a:r>
                      <a:br>
                        <a:rPr lang="en-GB" sz="1000" b="1" dirty="0"/>
                      </a:br>
                      <a:r>
                        <a:rPr lang="en-GB" sz="1000" b="1" dirty="0"/>
                        <a:t>PSU</a:t>
                      </a:r>
                      <a:endParaRPr 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894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XWS-30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4898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XWS-65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8851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XWS-X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3276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66062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DEAF63-A430-42FD-8211-DC42603967D7}"/>
              </a:ext>
            </a:extLst>
          </p:cNvPr>
          <p:cNvSpPr txBox="1"/>
          <p:nvPr/>
        </p:nvSpPr>
        <p:spPr>
          <a:xfrm>
            <a:off x="92521" y="9952902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Custom design</a:t>
            </a:r>
            <a:endParaRPr lang="en-US" sz="2400" b="1" dirty="0">
              <a:solidFill>
                <a:srgbClr val="4A5E88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418AB1C-A5CC-4D15-8297-12A9AFF25FA0}"/>
              </a:ext>
            </a:extLst>
          </p:cNvPr>
          <p:cNvSpPr/>
          <p:nvPr/>
        </p:nvSpPr>
        <p:spPr>
          <a:xfrm>
            <a:off x="149671" y="10324026"/>
            <a:ext cx="72714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Upon a request that is possible to modify ISTEQ serial product to meet customer requirements.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912754-2FE2-4412-BB80-306C2892FA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backgroundMark x1="55625" y1="21823" x2="56000" y2="33425"/>
                        <a14:backgroundMark x1="55500" y1="19613" x2="56250" y2="26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04"/>
          <a:stretch/>
        </p:blipFill>
        <p:spPr>
          <a:xfrm>
            <a:off x="1586141" y="8060040"/>
            <a:ext cx="288000" cy="25554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659D73FB-AD19-41F7-A7C9-863A4ED951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1586141" y="8423988"/>
            <a:ext cx="288000" cy="28704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F5B74AC0-6CD5-48FB-A519-21263A6644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2655693" y="8417721"/>
            <a:ext cx="288000" cy="28704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57A94711-CF58-4FFA-A476-4B09425391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2652552" y="8063229"/>
            <a:ext cx="288000" cy="28704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0DD49439-388F-48BA-9391-298D671C84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3731395" y="8400819"/>
            <a:ext cx="288000" cy="28704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="" xmlns:a16="http://schemas.microsoft.com/office/drawing/2014/main" id="{FFFAABCE-DA84-4D20-8C7A-FDF6AA91A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backgroundMark x1="55625" y1="21823" x2="56000" y2="33425"/>
                        <a14:backgroundMark x1="55500" y1="19613" x2="56250" y2="26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04"/>
          <a:stretch/>
        </p:blipFill>
        <p:spPr>
          <a:xfrm>
            <a:off x="3718963" y="8069822"/>
            <a:ext cx="288000" cy="25554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="" xmlns:a16="http://schemas.microsoft.com/office/drawing/2014/main" id="{550A303D-0ED5-42DC-9057-5D7BA628DB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4785374" y="8417721"/>
            <a:ext cx="288000" cy="287041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="" xmlns:a16="http://schemas.microsoft.com/office/drawing/2014/main" id="{8B63A057-4153-41D2-90E1-76096044D1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4782233" y="8063229"/>
            <a:ext cx="288000" cy="28704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="" xmlns:a16="http://schemas.microsoft.com/office/drawing/2014/main" id="{A24B50B8-9530-456E-9091-CE94C9D373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5795333" y="8419151"/>
            <a:ext cx="288000" cy="287041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="" xmlns:a16="http://schemas.microsoft.com/office/drawing/2014/main" id="{F362C13D-7F8C-42E3-BE8B-43E4D9CEA9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6849312" y="8436053"/>
            <a:ext cx="288000" cy="28704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B1982823-FE4F-420C-B4B2-73A36CD4A733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42" name="Rounded Rectangle 22">
              <a:extLst>
                <a:ext uri="{FF2B5EF4-FFF2-40B4-BE49-F238E27FC236}">
                  <a16:creationId xmlns="" xmlns:a16="http://schemas.microsoft.com/office/drawing/2014/main" id="{9A81A182-C7F1-4F3F-82EE-8E9126327355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B2A19C11-C6C1-4843-A694-A4B791FE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55D85DC-F172-6F4B-B062-480715F792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1576853" y="8773023"/>
            <a:ext cx="288000" cy="2870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2230373-B892-DF46-AAFF-E4981F124B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2668634" y="8823382"/>
            <a:ext cx="288000" cy="28704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8B3099B-4B7A-FA4B-BA95-8EA01BD803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3744336" y="8806480"/>
            <a:ext cx="288000" cy="2870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CFF9DF5-190E-504C-9803-A69E5B8D91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4798315" y="8823382"/>
            <a:ext cx="288000" cy="2870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617BB8F-1E8D-5341-825B-A5B06F4CEC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5808274" y="8824812"/>
            <a:ext cx="288000" cy="2870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FC0585E-CB3D-2441-92EC-41F2370185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89503" l="6125" r="94375">
                        <a14:foregroundMark x1="14375" y1="59116" x2="16125" y2="63260"/>
                        <a14:foregroundMark x1="6250" y1="55249" x2="6125" y2="58840"/>
                        <a14:foregroundMark x1="71000" y1="36188" x2="84125" y2="58011"/>
                        <a14:foregroundMark x1="92750" y1="29006" x2="78875" y2="50552"/>
                        <a14:foregroundMark x1="94125" y1="72652" x2="92000" y2="72928"/>
                        <a14:foregroundMark x1="94375" y1="27901" x2="94375" y2="27901"/>
                        <a14:foregroundMark x1="55500" y1="20718" x2="56000" y2="3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9"/>
          <a:stretch/>
        </p:blipFill>
        <p:spPr>
          <a:xfrm>
            <a:off x="6862253" y="8841714"/>
            <a:ext cx="288000" cy="2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8600" y="8040179"/>
            <a:ext cx="7328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Power </a:t>
            </a:r>
            <a:r>
              <a:rPr lang="en-US" sz="1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Hyperchromator</a:t>
            </a:r>
            <a:r>
              <a:rPr lang="en-US" sz="1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II 400µm fiber with NA=0.22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" y="8983805"/>
            <a:ext cx="7783985" cy="19239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0640EF-079E-42D8-8D8E-91A35BD4520E}"/>
              </a:ext>
            </a:extLst>
          </p:cNvPr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Hyperchromator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– tunable light source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EDF5BB0-6C13-4220-8375-CB824F97FE57}"/>
              </a:ext>
            </a:extLst>
          </p:cNvPr>
          <p:cNvSpPr/>
          <p:nvPr/>
        </p:nvSpPr>
        <p:spPr>
          <a:xfrm>
            <a:off x="196632" y="4704831"/>
            <a:ext cx="72714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The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Hyperchromator</a:t>
            </a:r>
            <a:r>
              <a:rPr lang="ru-RU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-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</a:t>
            </a:r>
            <a:r>
              <a:rPr lang="ru-RU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«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Mountain Instruments</a:t>
            </a:r>
            <a:r>
              <a:rPr lang="ru-RU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»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monochromator designed by for ISTEQ’s laser-pumped plasma light source XWS-30. The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Hyperchromator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optimally uses the advantages of the pointed plasma light source by using a mirror with an aperture up to f/1.5 to collect the light and ensure maximum light throughput without a limiting entrance slit. It is optimized for applications that require a fast and tunable point light source.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21B5E40-18E1-4D33-B357-1F650491FD3B}"/>
              </a:ext>
            </a:extLst>
          </p:cNvPr>
          <p:cNvSpPr txBox="1"/>
          <p:nvPr/>
        </p:nvSpPr>
        <p:spPr>
          <a:xfrm>
            <a:off x="231386" y="6015878"/>
            <a:ext cx="71331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Special features: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Different configurations available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Fast optics, up to f/1.5 for highest throughput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Homogenous output distribution due to a proprietary design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Etendue-matched to ISTEQ XWS-30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Broad tunable range from DUV to NIR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No input slit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Built-In Shutter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Easy to use Software, Windows GUI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LabView integration upon request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F390E7-2211-46F5-96AF-3109A25BF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98" y="1263198"/>
            <a:ext cx="4572808" cy="33970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13" name="Diagramm 1">
            <a:extLst>
              <a:ext uri="{FF2B5EF4-FFF2-40B4-BE49-F238E27FC236}">
                <a16:creationId xmlns="" xmlns:a16="http://schemas.microsoft.com/office/drawing/2014/main" id="{7E6A4E6F-1888-4174-A114-15470A20A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253739"/>
              </p:ext>
            </p:extLst>
          </p:nvPr>
        </p:nvGraphicFramePr>
        <p:xfrm>
          <a:off x="339721" y="8206933"/>
          <a:ext cx="7017953" cy="259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3C664B1-C02E-44D7-B765-BAFEDBB346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9" y="1316484"/>
            <a:ext cx="1995453" cy="2949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F7A5716-987D-4EE1-9AD2-C3E296560FFF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9" name="Rounded Rectangle 22">
              <a:extLst>
                <a:ext uri="{FF2B5EF4-FFF2-40B4-BE49-F238E27FC236}">
                  <a16:creationId xmlns="" xmlns:a16="http://schemas.microsoft.com/office/drawing/2014/main" id="{9E98FC76-E156-41E8-9C50-7FB68EABE1E7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81EA3B0B-9FF5-4783-921B-CCFE20AAD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78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C3ED1796-7450-4119-BF59-F43B3DB3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43043"/>
              </p:ext>
            </p:extLst>
          </p:nvPr>
        </p:nvGraphicFramePr>
        <p:xfrm>
          <a:off x="246925" y="1510087"/>
          <a:ext cx="7287512" cy="463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9812">
                  <a:extLst>
                    <a:ext uri="{9D8B030D-6E8A-4147-A177-3AD203B41FA5}">
                      <a16:colId xmlns="" xmlns:a16="http://schemas.microsoft.com/office/drawing/2014/main" val="1981236652"/>
                    </a:ext>
                  </a:extLst>
                </a:gridCol>
              </a:tblGrid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Hyperchromator</a:t>
                      </a:r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performance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</a:t>
                      </a:r>
                      <a:r>
                        <a:rPr lang="en-US" sz="1300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ptical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input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ISTEQ XWS-30 light source, directly coupled</a:t>
                      </a:r>
                      <a:br>
                        <a:rPr lang="en-GB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en-GB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(optionally other sources)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Optical output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Fused silica fiber, SMA or FC, 100-600 µm core or free beam output with adjustable slit or various collimator options. </a:t>
                      </a:r>
                    </a:p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Spectral power monitoring on request. 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Wavelength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185 – 2500 nm*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Aperture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f/1.5 or f/2 (depending on required resolution and light output) 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1-10 nm FWHM*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Output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Up to 800 µW (grating at blaze wavelength, 6 nm bandwidth and 400 µm fiber)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Reproducibility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0.1 nm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Scanning speed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40-100 nm/s*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848049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Control interface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USB/RS-232, LabVIEW™-based GUI, various external control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99485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 and</a:t>
                      </a:r>
                    </a:p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Weight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47 x 45 x 25cm (</a:t>
                      </a:r>
                      <a:r>
                        <a:rPr lang="en-US" sz="1300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WxDxH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); 16kg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2517821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r"/>
                      <a:r>
                        <a:rPr lang="en-US" sz="11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*: depends on choice of gratings and other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B2A437-B292-455B-BF1D-E0AFEF15BAFD}"/>
              </a:ext>
            </a:extLst>
          </p:cNvPr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Hyperchromator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– tunable light source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C3DB2FC-1281-4445-AF89-AC7F353DF169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2" name="Rounded Rectangle 22">
              <a:extLst>
                <a:ext uri="{FF2B5EF4-FFF2-40B4-BE49-F238E27FC236}">
                  <a16:creationId xmlns="" xmlns:a16="http://schemas.microsoft.com/office/drawing/2014/main" id="{CC8F4069-D5AE-4ACE-8025-C29468059272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801637E-5D20-424B-89D7-24CD8F1AC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15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TEUS-S100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4D26E-A1AC-47E9-969E-9A017B34AAD2}"/>
              </a:ext>
            </a:extLst>
          </p:cNvPr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5608"/>
            <a:ext cx="7775575" cy="67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2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52" y="1198298"/>
            <a:ext cx="3877056" cy="2307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01" y="3503916"/>
            <a:ext cx="3661363" cy="298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</a:t>
            </a:r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</a:t>
            </a:r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roadband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plasma light source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136" y="1264276"/>
            <a:ext cx="498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laser pumped plasma </a:t>
            </a:r>
            <a:r>
              <a:rPr lang="en-US" sz="1400" b="1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ultrabright</a:t>
            </a:r>
            <a:r>
              <a:rPr lang="en-US" sz="14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broadband light source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136" y="1854054"/>
            <a:ext cx="35661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ISTEQ’s XWS-65 light source product has been specially developed to be used for a variety of applications, including spectroscopy, high resolution microscopy, thin - film measurement, surface metrology and others. This source is based on cutting edge technology, covered by EU and US patents.</a:t>
            </a:r>
          </a:p>
        </p:txBody>
      </p:sp>
      <p:sp>
        <p:nvSpPr>
          <p:cNvPr id="25" name="Прямоугольник 18"/>
          <p:cNvSpPr/>
          <p:nvPr/>
        </p:nvSpPr>
        <p:spPr>
          <a:xfrm>
            <a:off x="3969781" y="3557014"/>
            <a:ext cx="357132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Main advantages: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CW laser plasma discharge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</a:t>
            </a: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road spectral range: 190 – 2500 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High spectral brightness: up to 50 </a:t>
            </a:r>
            <a:r>
              <a:rPr lang="en-US" sz="1300" dirty="0" err="1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mW</a:t>
            </a: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/(mm</a:t>
            </a:r>
            <a:r>
              <a:rPr lang="en-US" sz="1300" baseline="300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2</a:t>
            </a: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·sr·nm)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High temporal and spatial stability: STD&lt;0.15%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Long life time due to electrodeless operation: 10,000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The small dimensions of the emitting volume considerably expand the range of XWS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External source control and parameters monitoring via Software, Windows GUI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675" y="3560450"/>
            <a:ext cx="37100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Application fields: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Absorption and fluorescence spectroscopy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Diagnostics systems in microelectronics - contamination and defect control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  <a:sym typeface="Consolas"/>
              </a:rPr>
              <a:t>Surface metrology, ellipsometry and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  <a:sym typeface="Consolas"/>
              </a:rPr>
              <a:t>scatterometry</a:t>
            </a:r>
            <a:endParaRPr lang="en-US" sz="1300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Microscopy, including confocal and fluorescence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Optical component testing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Detectors in chromatography, microfluidics, lab-on-a-chip, droplet spectrometers,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cytofluorimeters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,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etc</a:t>
            </a:r>
            <a:endParaRPr lang="en-US" sz="1300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359" y="6614110"/>
            <a:ext cx="73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Spectral brightness of XWS-65 light source</a:t>
            </a:r>
            <a:b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</a:br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in UV and VIS spectral region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" y="8983805"/>
            <a:ext cx="7783985" cy="19239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10B040C-D6B6-4488-85A2-2362A56C98AA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8" name="Rounded Rectangle 22">
              <a:extLst>
                <a:ext uri="{FF2B5EF4-FFF2-40B4-BE49-F238E27FC236}">
                  <a16:creationId xmlns="" xmlns:a16="http://schemas.microsoft.com/office/drawing/2014/main" id="{85B2C5DB-E11D-4C5A-94F1-A5066F362112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2E5CD94-603E-490E-AB33-F18A1DBA3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9F7D145-348E-4BE1-AD06-1BA45D3319EE}"/>
              </a:ext>
            </a:extLst>
          </p:cNvPr>
          <p:cNvGraphicFramePr>
            <a:graphicFrameLocks/>
          </p:cNvGraphicFramePr>
          <p:nvPr/>
        </p:nvGraphicFramePr>
        <p:xfrm>
          <a:off x="83727" y="7260442"/>
          <a:ext cx="7273947" cy="383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6106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TEUS-S100</a:t>
            </a:r>
            <a:endParaRPr lang="en-US" sz="2400" b="1" dirty="0">
              <a:solidFill>
                <a:srgbClr val="FF0000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136" y="1264276"/>
            <a:ext cx="498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 product specifications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805"/>
            <a:ext cx="7783985" cy="192390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6786" y="1572053"/>
          <a:ext cx="6964629" cy="9503840"/>
        </p:xfrm>
        <a:graphic>
          <a:graphicData uri="http://schemas.openxmlformats.org/drawingml/2006/table">
            <a:tbl>
              <a:tblPr firstRow="1" bandRow="1"/>
              <a:tblGrid>
                <a:gridCol w="4149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4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Main Specifications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Laser average power</a:t>
                      </a:r>
                      <a:endParaRPr lang="ru-RU" sz="1200" strike="sngStrik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100W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Maximum pulse repetition rate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25kHz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Solid angle of collectable EUV power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0.05sr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Conversion efficiency in-band (13.5 nm±1%) radiation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2% @2</a:t>
                      </a:r>
                      <a:r>
                        <a:rPr lang="el-GR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·sr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ЕUV flux inside collection angle after debris mitigation system in-band (13.5nm±1%)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8.5mW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Spectral brightness after debris mitigation system in-band (13.5nm±1%)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90W/mm</a:t>
                      </a:r>
                      <a:r>
                        <a:rPr lang="en-US" sz="1200" kern="1200" baseline="300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·</a:t>
                      </a: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sr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Plasma size*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60um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Plasma stability**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3% RMS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System Lifetime and Maintenance Requirements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Collector lifetime with degradation of 10% without using a special membrane filter in 24/7 mode of operation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not less than 8 months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65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Collector lifetime with degradation of </a:t>
                      </a: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10% using </a:t>
                      </a:r>
                      <a:r>
                        <a:rPr lang="en-US" sz="1200" kern="120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a special membrane filter in 24/7 mode of operation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not less than 18 months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Maintenance time every 4 month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ru-RU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day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Uptime in 24/7 mode of operation***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months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1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Electrical Power, System </a:t>
                      </a:r>
                      <a:r>
                        <a:rPr lang="en-GB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Dimensions and Weight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Electrical power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6.5</a:t>
                      </a:r>
                      <a:r>
                        <a:rPr lang="en-US" sz="1200" kern="1200" baseline="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kW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Dimensions (L×W×H)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1400×1000×1200mm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Weight, including laser components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770Kg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21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Facility Requirements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Room cleanliness class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ISO7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21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Water flow rate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10L/min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0302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* : 1/e</a:t>
                      </a:r>
                      <a:r>
                        <a:rPr lang="en-US" sz="1200" kern="1200" baseline="300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** : determined mainly by laser stability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*** : </a:t>
                      </a: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with shutting off  the EUV beam for 5mins every 2 months for membrane magazine replacement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For full-band (13.5nm ± 2%) conversion efficiency is 4%@2π, giving double brightness and double the collected EUV power.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21" marR="57921" marT="28960" marB="289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83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TEUS-S200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136" y="1264276"/>
            <a:ext cx="498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 product specifications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805"/>
            <a:ext cx="7783985" cy="1923908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23668944-69A6-43B7-A752-B5309E60A7A9}"/>
              </a:ext>
            </a:extLst>
          </p:cNvPr>
          <p:cNvGraphicFramePr>
            <a:graphicFrameLocks noGrp="1"/>
          </p:cNvGraphicFramePr>
          <p:nvPr/>
        </p:nvGraphicFramePr>
        <p:xfrm>
          <a:off x="256786" y="1760782"/>
          <a:ext cx="7287514" cy="803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2119">
                  <a:extLst>
                    <a:ext uri="{9D8B030D-6E8A-4147-A177-3AD203B41FA5}">
                      <a16:colId xmlns="" xmlns:a16="http://schemas.microsoft.com/office/drawing/2014/main" val="800549105"/>
                    </a:ext>
                  </a:extLst>
                </a:gridCol>
              </a:tblGrid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Main Specifications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Laser average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200W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Maximum pulse repetition rate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50kHz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Solid angle of collectable EUV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0.05sr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Conversion efficiency in-band (13.5 nm±1%) radiation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2% @2</a:t>
                      </a:r>
                      <a:r>
                        <a:rPr lang="el-GR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π</a:t>
                      </a: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·</a:t>
                      </a:r>
                      <a:r>
                        <a:rPr lang="en-US" sz="1200" kern="1200" dirty="0" err="1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sr</a:t>
                      </a:r>
                      <a:endParaRPr lang="en-US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ЕUV flux inside collection angle after debris mitigation system in-band (13.5nm±1%)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17mW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Spectral brightness after debris mitigation system in-band (13.5nm±1%)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180W/mm2·sr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10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Plasma size*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60um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Plasma stability**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3% RMS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755050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System Lifetime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and Maintenance Requirements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748098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Collector lifetime with degradation of 10% without using a special membrane filter in 24/7 mode of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not less than 4 months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153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Collector lifetime with degradation of 10% using a special membrane filter in 24/7 mode of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not less than 9 months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842647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Maintenance time every </a:t>
                      </a:r>
                      <a:r>
                        <a:rPr lang="ru-RU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 months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180573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Uptime in 24/7 mode of operation***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2 months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445782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 Electrical Power, System </a:t>
                      </a:r>
                      <a:r>
                        <a:rPr lang="en-GB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Dimensions and Weight</a:t>
                      </a:r>
                      <a:endParaRPr lang="en-US" sz="1200" b="1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56611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Electrical power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8.5kW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131226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Dimensions (L×W×H)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1400×1000×1300mm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740082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Weight, including laser components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770Kg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2663998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Facility Requirements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985509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Room cleanliness class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ISO7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88584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Water flow 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15L/min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588419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* : 1/e2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** : determined mainly by laser stability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***: with shutting off the EUV beam for 5mins every  month for membrane magazine replacement 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24242"/>
                          </a:solidFill>
                          <a:effectLst/>
                          <a:latin typeface="Myriad Pro"/>
                          <a:ea typeface="Times New Roman"/>
                          <a:cs typeface="Arial"/>
                        </a:rPr>
                        <a:t>For full-band (13.5nm ± 2%) conversion efficiency is 4%@2π, giving double brightness and double the collected EUV power.</a:t>
                      </a:r>
                      <a:endParaRPr lang="ru-RU" sz="1200" kern="1200" dirty="0">
                        <a:solidFill>
                          <a:srgbClr val="424242"/>
                        </a:solidFill>
                        <a:effectLst/>
                        <a:latin typeface="Myriad Pro"/>
                        <a:ea typeface="Times New Roman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7541AF-A33F-443A-93DA-E8D11165E594}"/>
              </a:ext>
            </a:extLst>
          </p:cNvPr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sources</a:t>
            </a:r>
          </a:p>
        </p:txBody>
      </p:sp>
    </p:spTree>
    <p:extLst>
      <p:ext uri="{BB962C8B-B14F-4D97-AF65-F5344CB8AC3E}">
        <p14:creationId xmlns:p14="http://schemas.microsoft.com/office/powerpoint/2010/main" val="167828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1">
            <a:extLst>
              <a:ext uri="{FF2B5EF4-FFF2-40B4-BE49-F238E27FC236}">
                <a16:creationId xmlns="" xmlns:a16="http://schemas.microsoft.com/office/drawing/2014/main" id="{23668944-69A6-43B7-A752-B5309E60A7A9}"/>
              </a:ext>
            </a:extLst>
          </p:cNvPr>
          <p:cNvGraphicFramePr>
            <a:graphicFrameLocks noGrp="1"/>
          </p:cNvGraphicFramePr>
          <p:nvPr/>
        </p:nvGraphicFramePr>
        <p:xfrm>
          <a:off x="256786" y="1643173"/>
          <a:ext cx="7287514" cy="950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2119">
                  <a:extLst>
                    <a:ext uri="{9D8B030D-6E8A-4147-A177-3AD203B41FA5}">
                      <a16:colId xmlns="" xmlns:a16="http://schemas.microsoft.com/office/drawing/2014/main" val="800549105"/>
                    </a:ext>
                  </a:extLst>
                </a:gridCol>
              </a:tblGrid>
              <a:tr h="2580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Main Specifications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Laser average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4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00W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Maximum pulse repetition rate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0kHz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Solid angle of collectable EUV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0.05sr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Conversion efficiency in-band (13.5 nm±1%) radiation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2% @2</a:t>
                      </a:r>
                      <a:r>
                        <a:rPr lang="el-GR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π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·</a:t>
                      </a:r>
                      <a:r>
                        <a:rPr lang="en-US" sz="1300" kern="1200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sr</a:t>
                      </a:r>
                      <a:endParaRPr lang="en-US" sz="13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57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ЕUV flux inside collection angle after debris mitigation system in-band (13.5nm±1%)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34</a:t>
                      </a:r>
                      <a:r>
                        <a:rPr lang="en-GB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m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457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brightness after debris mitigation system in-band (13.5nm±1%)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36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0W/mm</a:t>
                      </a:r>
                      <a:r>
                        <a:rPr lang="en-US" sz="1300" baseline="300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·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923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Plasma size*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60um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Plasma stability**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3% RMS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755050"/>
                  </a:ext>
                </a:extLst>
              </a:tr>
              <a:tr h="258026">
                <a:tc gridSpan="2"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b="1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System Lifetime</a:t>
                      </a:r>
                      <a:r>
                        <a:rPr lang="ru-RU" sz="1300" b="1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and Maintenance Requirements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7480987"/>
                  </a:ext>
                </a:extLst>
              </a:tr>
              <a:tr h="434570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Collector lifetime with degradation of 10% without using a special membrane filter in 24/7 mode of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not less than 2 months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1536063"/>
                  </a:ext>
                </a:extLst>
              </a:tr>
              <a:tr h="434570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Collector lifetime with degradation of 10% using a special membrane filter in 24/7 mode of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not less than 4 months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8426471"/>
                  </a:ext>
                </a:extLst>
              </a:tr>
              <a:tr h="322787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Maintenance time every 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months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1805732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Uptime in 24/7 mode of operation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***</a:t>
                      </a:r>
                      <a:endParaRPr lang="en-US" sz="13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     1 months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6505929"/>
                  </a:ext>
                </a:extLst>
              </a:tr>
              <a:tr h="258026">
                <a:tc gridSpan="2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Electrical Power, System </a:t>
                      </a:r>
                      <a:r>
                        <a:rPr lang="en-GB" sz="1300" b="1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Dimensions and Weight</a:t>
                      </a:r>
                      <a:endParaRPr lang="en-US" sz="1300" b="1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566116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Electrical power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10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.5 kW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1312269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 (L×W×H)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1400×1000×1</a:t>
                      </a:r>
                      <a:r>
                        <a:rPr lang="ru-RU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4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00mm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7400822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Weight, including laser components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770Kg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2663998"/>
                  </a:ext>
                </a:extLst>
              </a:tr>
              <a:tr h="216877">
                <a:tc gridSpan="2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Facility Requirements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9855093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Room cleanliness class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ISO7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8858404"/>
                  </a:ext>
                </a:extLst>
              </a:tr>
              <a:tr h="2580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Water flow 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</a:t>
                      </a:r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L/min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588419"/>
                  </a:ext>
                </a:extLst>
              </a:tr>
              <a:tr h="2403716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* : 1/e2</a:t>
                      </a:r>
                      <a:endParaRPr lang="ru-RU" sz="13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** : determined mainly by laser stability</a:t>
                      </a:r>
                      <a:endParaRPr lang="ru-RU" sz="13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***: with shutting off the EUV beam for 5mins every 2 weeks for membrane magazine  replacement </a:t>
                      </a:r>
                      <a:endParaRPr lang="ru-RU" sz="1300" kern="12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For full-band (13.5nm ± 2%) conversion efficiency is 4%@2π, giving double brightness and double the collected EUV power </a:t>
                      </a:r>
                    </a:p>
                    <a:p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TEUS-S</a:t>
            </a:r>
            <a:r>
              <a:rPr lang="ru-RU" sz="2400" b="1" dirty="0">
                <a:solidFill>
                  <a:srgbClr val="4A5E88"/>
                </a:solidFill>
                <a:cs typeface="Myanmar Text" panose="020B0502040204020203" pitchFamily="34" charset="0"/>
              </a:rPr>
              <a:t>4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00 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136" y="1264276"/>
            <a:ext cx="498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 product specifications</a:t>
            </a:r>
          </a:p>
        </p:txBody>
      </p:sp>
      <p:pic>
        <p:nvPicPr>
          <p:cNvPr id="8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04E3C4-1EBD-49AD-83E2-D7A6293B9F26}"/>
              </a:ext>
            </a:extLst>
          </p:cNvPr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EUV light 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D3792E-A1AD-4D37-A9A1-8433365ED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805"/>
            <a:ext cx="7783985" cy="1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</a:t>
            </a:r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</a:t>
            </a:r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roadband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plasma light source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C3ED1796-7450-4119-BF59-F43B3DB3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32804"/>
              </p:ext>
            </p:extLst>
          </p:nvPr>
        </p:nvGraphicFramePr>
        <p:xfrm>
          <a:off x="246925" y="1510087"/>
          <a:ext cx="7287512" cy="879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3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XWS-65</a:t>
                      </a:r>
                      <a:r>
                        <a:rPr lang="en-US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performance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190 - 2500nm for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UV configuration, 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/>
                      </a:r>
                      <a:b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</a:t>
                      </a: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- 2500nm for OFR configuration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brightness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50mW/(mm</a:t>
                      </a:r>
                      <a:r>
                        <a:rPr lang="en-US" sz="1300" kern="1200" baseline="300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·sr·nm)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Output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3 W free space</a:t>
                      </a:r>
                    </a:p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0.5 W via fiber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Lamp medium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Xenon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Emitting body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250×500um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Lifetime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10,000 hours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Temporal and spatial stability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STD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&lt; 0.15%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8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Optical design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894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Output NA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0.4, up to 0.55 upon request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External optic interface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C-mount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Optional output interface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Thorlabs SM1, 30mm cage and more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088469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Fiber interface (only for FCU version)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SMA or FC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058224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Optional configurations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Source spectrum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UV or Ozone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Light output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Free space or fiber coupled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cooling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or water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1842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Supply Unit (PSU)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cooling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or water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Additional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Connection to PC/Laptop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Ethernet (Web interface), COM-port (RS232)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Interlock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Db-15 connector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Remote plasma control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Db-15 connector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System </a:t>
                      </a:r>
                      <a:r>
                        <a:rPr lang="en-GB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 and weight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Free Space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74mm, 1.3kg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 supply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351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172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232mm, 8kg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Facility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Electrical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100-240V, 50/60Hz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Gas purging (only for UV configuration)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Nitrogen or Argon purging,  1l/min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endParaRPr lang="en-US" sz="1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EECDCB-EB7D-4E07-BBF2-2AF6EE259A94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1" name="Rounded Rectangle 22">
              <a:extLst>
                <a:ext uri="{FF2B5EF4-FFF2-40B4-BE49-F238E27FC236}">
                  <a16:creationId xmlns="" xmlns:a16="http://schemas.microsoft.com/office/drawing/2014/main" id="{04D8E696-7C5E-4434-8114-314CC1B56503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D1133C2-11CF-4182-9251-D2D2C558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53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</a:t>
            </a:r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</a:t>
            </a:r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roadband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plasma light source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E288BD-9136-40EC-A005-97AFD5927225}"/>
              </a:ext>
            </a:extLst>
          </p:cNvPr>
          <p:cNvSpPr txBox="1"/>
          <p:nvPr/>
        </p:nvSpPr>
        <p:spPr>
          <a:xfrm>
            <a:off x="158136" y="1264276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Optical head (Free Space)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43AD87-DBF4-4E73-9768-02318B6360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1587279"/>
            <a:ext cx="5138174" cy="4012534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E8B600-0883-4C04-8A4F-361720728FC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6002080"/>
            <a:ext cx="6918714" cy="441192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4E4701-4945-4DC1-BDD8-0105157C84F3}"/>
              </a:ext>
            </a:extLst>
          </p:cNvPr>
          <p:cNvSpPr txBox="1"/>
          <p:nvPr/>
        </p:nvSpPr>
        <p:spPr>
          <a:xfrm>
            <a:off x="158136" y="5725467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Power Supply Unit (PSU)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04CB369-E06B-4165-9AD8-63FEB540F3B7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5" name="Rounded Rectangle 22">
              <a:extLst>
                <a:ext uri="{FF2B5EF4-FFF2-40B4-BE49-F238E27FC236}">
                  <a16:creationId xmlns="" xmlns:a16="http://schemas.microsoft.com/office/drawing/2014/main" id="{13D5F6B2-6156-49B7-8424-D8B3A1B48E6E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04590D3-F556-46E7-8899-439FC40E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6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89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FCU </a:t>
            </a:r>
            <a:r>
              <a:rPr lang="en-GB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b</a:t>
            </a:r>
            <a:r>
              <a:rPr lang="en-US" sz="2400" b="1" dirty="0" err="1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roadband</a:t>
            </a:r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plasma light source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E288BD-9136-40EC-A005-97AFD5927225}"/>
              </a:ext>
            </a:extLst>
          </p:cNvPr>
          <p:cNvSpPr txBox="1"/>
          <p:nvPr/>
        </p:nvSpPr>
        <p:spPr>
          <a:xfrm>
            <a:off x="158136" y="1264276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OFR FCU configuration: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4E4701-4945-4DC1-BDD8-0105157C84F3}"/>
              </a:ext>
            </a:extLst>
          </p:cNvPr>
          <p:cNvSpPr txBox="1"/>
          <p:nvPr/>
        </p:nvSpPr>
        <p:spPr>
          <a:xfrm>
            <a:off x="184262" y="5790782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XWS-65 UV FCU configuration: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8AEDFA-8C00-4666-9658-EC7D9BCA0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86" y="6127584"/>
            <a:ext cx="5966230" cy="4061784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72AD2B-FC8B-4AA1-B26C-BA9D11D72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86" y="1585552"/>
            <a:ext cx="5158177" cy="406821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AFAED37-5584-4EA5-B462-3B0829A7D8C2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3" name="Rounded Rectangle 22">
              <a:extLst>
                <a:ext uri="{FF2B5EF4-FFF2-40B4-BE49-F238E27FC236}">
                  <a16:creationId xmlns="" xmlns:a16="http://schemas.microsoft.com/office/drawing/2014/main" id="{F5E1F5F3-F79D-4394-91AC-F4E95C1DB40D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3C5E2A2-1E79-455B-A188-888E9247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86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753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XWS-Dual port: Free space and FCU versions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7662" y="4714503"/>
            <a:ext cx="51298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Special features: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Dual beam light source with identical parameters for each port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Developed on XWS-65 base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Spectral brightness: up to 50 </a:t>
            </a:r>
            <a:r>
              <a:rPr lang="en-US" sz="1300" dirty="0" err="1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mW</a:t>
            </a: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/(mm2·sr·nm)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High stability: STD &lt;0.15%</a:t>
            </a:r>
          </a:p>
          <a:p>
            <a:endParaRPr lang="en-US" sz="1300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  <a:p>
            <a:r>
              <a:rPr lang="en-US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FCU version: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SMA or FC fiber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Output power up to 0.5W after each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443" y="6619787"/>
            <a:ext cx="73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Spectral brightness of XWS-Dual port light source</a:t>
            </a:r>
            <a:b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</a:br>
            <a:r>
              <a:rPr lang="en-US" sz="18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in UV and VIS spectral region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" y="8983805"/>
            <a:ext cx="7783985" cy="19239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BA6F49D-256B-460E-AA2A-8B636FCD2EB5}"/>
              </a:ext>
            </a:extLst>
          </p:cNvPr>
          <p:cNvSpPr txBox="1"/>
          <p:nvPr/>
        </p:nvSpPr>
        <p:spPr>
          <a:xfrm>
            <a:off x="331145" y="4315186"/>
            <a:ext cx="3011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 Dual port Free Space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FBC3B5C-E78F-43E1-82D5-6B588343C29D}"/>
              </a:ext>
            </a:extLst>
          </p:cNvPr>
          <p:cNvSpPr txBox="1"/>
          <p:nvPr/>
        </p:nvSpPr>
        <p:spPr>
          <a:xfrm>
            <a:off x="4118332" y="4315186"/>
            <a:ext cx="3011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 Dual port FCU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8ACE2A6-2D5E-4E90-9976-9BBE0B814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9832" r="20472" b="17405"/>
          <a:stretch/>
        </p:blipFill>
        <p:spPr>
          <a:xfrm>
            <a:off x="3864271" y="1296271"/>
            <a:ext cx="3791079" cy="2936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A47929-4F8C-4674-A388-E797061C19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24147" r="11623" b="25195"/>
          <a:stretch/>
        </p:blipFill>
        <p:spPr>
          <a:xfrm>
            <a:off x="227662" y="1294019"/>
            <a:ext cx="3392780" cy="28934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8D63F5B-5551-411B-B04A-64D63357EBC2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21" name="Rounded Rectangle 22">
              <a:extLst>
                <a:ext uri="{FF2B5EF4-FFF2-40B4-BE49-F238E27FC236}">
                  <a16:creationId xmlns="" xmlns:a16="http://schemas.microsoft.com/office/drawing/2014/main" id="{20A14D72-2FFE-4720-BAA4-82BA7ED9051D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CA44EE8F-AB1C-4DE2-AB46-03C383ABA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  <p:graphicFrame>
        <p:nvGraphicFramePr>
          <p:cNvPr id="23" name="Chart 22">
            <a:extLst>
              <a:ext uri="{FF2B5EF4-FFF2-40B4-BE49-F238E27FC236}">
                <a16:creationId xmlns="" xmlns:a16="http://schemas.microsoft.com/office/drawing/2014/main" id="{D9D5BA54-DD4F-421D-9CE1-08AF9334A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304185"/>
              </p:ext>
            </p:extLst>
          </p:nvPr>
        </p:nvGraphicFramePr>
        <p:xfrm>
          <a:off x="83727" y="7260442"/>
          <a:ext cx="7273947" cy="383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3230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C3ED1796-7450-4119-BF59-F43B3DB34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41316"/>
              </p:ext>
            </p:extLst>
          </p:nvPr>
        </p:nvGraphicFramePr>
        <p:xfrm>
          <a:off x="246925" y="1510087"/>
          <a:ext cx="7287512" cy="879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3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XWS-Dual port</a:t>
                      </a:r>
                      <a:r>
                        <a:rPr lang="en-US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performance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190 - 2500nm for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UV configuration, 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/>
                      </a:r>
                      <a:b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</a:b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</a:t>
                      </a:r>
                      <a:r>
                        <a:rPr lang="ru-RU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0</a:t>
                      </a:r>
                      <a:r>
                        <a:rPr lang="en-GB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- 2500nm for OFR configuration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Spectral brightness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</a:t>
                      </a:r>
                      <a:r>
                        <a:rPr lang="en-GB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300" kern="1200" baseline="0" dirty="0" err="1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mW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/(mm</a:t>
                      </a:r>
                      <a:r>
                        <a:rPr lang="en-US" sz="1300" kern="1200" baseline="300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·sr·nm)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Output power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3 W free space per port</a:t>
                      </a:r>
                    </a:p>
                    <a:p>
                      <a:pPr algn="ctr"/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Up to 0.5 W via fiber per 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Lamp medium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Xenon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Emitting body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250×500um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Lifetime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10,000 hours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Temporal and spatial stability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STD</a:t>
                      </a:r>
                      <a:r>
                        <a:rPr lang="en-US" sz="13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 &lt; 0.15%</a:t>
                      </a:r>
                      <a:endParaRPr lang="en-US" sz="1300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8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Optical design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894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Output NA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0.4, up to 0.55 upon request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External optic interface by default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C-mount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Optional output interface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Thorlabs SM1, 30mm cage and more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0884696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Fiber interface (only for FCU version)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SMA or FC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1537984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Optional configurations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Source spectrum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UV or Ozone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Light output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Free space or fiber coupled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cooling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184200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</a:t>
                      </a:r>
                      <a:r>
                        <a:rPr lang="en-US" sz="1300" kern="1200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Supply Unit (PSU)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cooling system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Air or water cooling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Additional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Connection to PC/Laptop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Ethernet (Web interface), COM-port (RS232)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Interlock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Db-15 connector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Remote plasma control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Db-15 connector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System </a:t>
                      </a:r>
                      <a:r>
                        <a:rPr lang="en-GB" sz="1300" b="1" baseline="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dimensions and weight</a:t>
                      </a:r>
                      <a:endParaRPr lang="en-US" sz="1300" b="1" dirty="0">
                        <a:solidFill>
                          <a:srgbClr val="424242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21212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Optical head FCU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154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74mm, 2kg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Power supply unit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351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172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×</a:t>
                      </a:r>
                      <a:r>
                        <a:rPr lang="ru-RU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232mm, 8kg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</a:rPr>
                        <a:t>Facility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Electrical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100-240V, 50/60Hz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 marL="0" algn="l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Gas purging (only for UV configuration)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0" hangingPunct="1"/>
                      <a:r>
                        <a:rPr lang="en-US" sz="1300" kern="1200" dirty="0">
                          <a:solidFill>
                            <a:srgbClr val="424242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Nitrogen or Argon purging,  1l/min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63467">
                <a:tc gridSpan="2">
                  <a:txBody>
                    <a:bodyPr/>
                    <a:lstStyle/>
                    <a:p>
                      <a:endParaRPr lang="en-US" sz="13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11FE2-C3BB-47D8-A936-10F5046258B2}"/>
              </a:ext>
            </a:extLst>
          </p:cNvPr>
          <p:cNvSpPr txBox="1"/>
          <p:nvPr/>
        </p:nvSpPr>
        <p:spPr>
          <a:xfrm>
            <a:off x="166763" y="801533"/>
            <a:ext cx="753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XWS-Dual port: Free space and FCU versions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61F0C5-8312-4246-A99B-4C13FAC225A4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2" name="Rounded Rectangle 22">
              <a:extLst>
                <a:ext uri="{FF2B5EF4-FFF2-40B4-BE49-F238E27FC236}">
                  <a16:creationId xmlns="" xmlns:a16="http://schemas.microsoft.com/office/drawing/2014/main" id="{32AF744A-84B6-4CE0-9E4F-1CE8ED408E56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4FE4199-555F-41C0-A530-0C25C543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82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XWS-Dual port FCU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E288BD-9136-40EC-A005-97AFD5927225}"/>
              </a:ext>
            </a:extLst>
          </p:cNvPr>
          <p:cNvSpPr txBox="1"/>
          <p:nvPr/>
        </p:nvSpPr>
        <p:spPr>
          <a:xfrm>
            <a:off x="158136" y="1264276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Optical head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E8B600-0883-4C04-8A4F-361720728F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6002079"/>
            <a:ext cx="6840000" cy="441192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4E4701-4945-4DC1-BDD8-0105157C84F3}"/>
              </a:ext>
            </a:extLst>
          </p:cNvPr>
          <p:cNvSpPr txBox="1"/>
          <p:nvPr/>
        </p:nvSpPr>
        <p:spPr>
          <a:xfrm>
            <a:off x="158136" y="5725467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Power Supply Unit (PSU)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F5A9E-8FEB-4641-A043-278AD8499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86" y="1574627"/>
            <a:ext cx="5615592" cy="4012534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0659E18-91D8-48BB-BB1F-555393C2FD7D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15" name="Rounded Rectangle 22">
              <a:extLst>
                <a:ext uri="{FF2B5EF4-FFF2-40B4-BE49-F238E27FC236}">
                  <a16:creationId xmlns="" xmlns:a16="http://schemas.microsoft.com/office/drawing/2014/main" id="{EC9B04D0-B032-473B-B2DE-F0E00651F49F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ED28224E-6FC9-41E6-A8AF-20703AD0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38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" y="723978"/>
            <a:ext cx="5501651" cy="12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196" y="493712"/>
            <a:ext cx="3355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B9B9D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Light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763" y="801533"/>
            <a:ext cx="635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A5E88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XWS-Dual port Free Space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3" y="112789"/>
            <a:ext cx="1564983" cy="618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1AAAD39-16CB-4E74-97F0-CB0AECF1C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" y="8983805"/>
            <a:ext cx="7783985" cy="19239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E288BD-9136-40EC-A005-97AFD5927225}"/>
              </a:ext>
            </a:extLst>
          </p:cNvPr>
          <p:cNvSpPr txBox="1"/>
          <p:nvPr/>
        </p:nvSpPr>
        <p:spPr>
          <a:xfrm>
            <a:off x="158136" y="1264276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Optical head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4E4701-4945-4DC1-BDD8-0105157C84F3}"/>
              </a:ext>
            </a:extLst>
          </p:cNvPr>
          <p:cNvSpPr txBox="1"/>
          <p:nvPr/>
        </p:nvSpPr>
        <p:spPr>
          <a:xfrm>
            <a:off x="158136" y="5725467"/>
            <a:ext cx="49834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424242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Power Supply Unit (PSU) dimensions:</a:t>
            </a:r>
            <a:endParaRPr lang="en-US" sz="1300" b="1" dirty="0">
              <a:solidFill>
                <a:srgbClr val="424242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D24C1C-8184-48FC-9EDD-85FF52E5D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86" y="1613694"/>
            <a:ext cx="5682547" cy="409491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D1148B2-5659-4FFC-A86D-126B199931A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6002079"/>
            <a:ext cx="6840000" cy="441192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9500369-5861-40C9-8517-1DCE9A89A570}"/>
              </a:ext>
            </a:extLst>
          </p:cNvPr>
          <p:cNvGrpSpPr/>
          <p:nvPr/>
        </p:nvGrpSpPr>
        <p:grpSpPr>
          <a:xfrm>
            <a:off x="7336404" y="10459100"/>
            <a:ext cx="335824" cy="335824"/>
            <a:chOff x="-6608413" y="5164667"/>
            <a:chExt cx="3479707" cy="3479707"/>
          </a:xfrm>
        </p:grpSpPr>
        <p:sp>
          <p:nvSpPr>
            <p:cNvPr id="21" name="Rounded Rectangle 22">
              <a:extLst>
                <a:ext uri="{FF2B5EF4-FFF2-40B4-BE49-F238E27FC236}">
                  <a16:creationId xmlns="" xmlns:a16="http://schemas.microsoft.com/office/drawing/2014/main" id="{BF35A072-0620-4E48-8B44-206A677FBBC7}"/>
                </a:ext>
              </a:extLst>
            </p:cNvPr>
            <p:cNvSpPr/>
            <p:nvPr/>
          </p:nvSpPr>
          <p:spPr>
            <a:xfrm>
              <a:off x="-6608413" y="5164667"/>
              <a:ext cx="3479707" cy="34797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23E41FE-E4AB-4B6B-85F5-12BC45D58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88023" y="5861911"/>
              <a:ext cx="3021838" cy="211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29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27039</TotalTime>
  <Words>2619</Words>
  <Application>Microsoft Office PowerPoint</Application>
  <PresentationFormat>Custom</PresentationFormat>
  <Paragraphs>563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Holodilnik</dc:creator>
  <cp:lastModifiedBy>Office</cp:lastModifiedBy>
  <cp:revision>388</cp:revision>
  <cp:lastPrinted>2016-03-25T13:11:01Z</cp:lastPrinted>
  <dcterms:created xsi:type="dcterms:W3CDTF">2016-03-25T11:59:12Z</dcterms:created>
  <dcterms:modified xsi:type="dcterms:W3CDTF">2022-02-03T09:12:39Z</dcterms:modified>
</cp:coreProperties>
</file>